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03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79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4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8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5D03-0304-4A23-B733-8AE46722C7B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46ABE7-B27E-4B60-AAAD-60DEC076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y.com/health/personality-types-average-self-centered-role-model-or-reserved-t137902" TargetMode="External"/><Relationship Id="rId2" Type="http://schemas.openxmlformats.org/officeDocument/2006/relationships/hyperlink" Target="https://www.verywellmind.com/what-is-personality-27954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Lecture- 3</a:t>
            </a:r>
            <a:br>
              <a:rPr lang="en-US" b="1" dirty="0" smtClean="0"/>
            </a:br>
            <a:r>
              <a:rPr lang="en-US" b="1" dirty="0" smtClean="0"/>
              <a:t>Types of Personalities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Personality?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Personality is defined as the characteristic sets of behaviors, cognitions, and emotional patterns that evolve from biological and environmental factors. 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/>
              <a:t>It is the combination of characteristics or qualities that form an individual's distinctive character</a:t>
            </a:r>
            <a:r>
              <a:rPr lang="en-US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Also defined as individual differences in characteristic patterns of thinking, feeling and behaving.</a:t>
            </a:r>
          </a:p>
        </p:txBody>
      </p:sp>
    </p:spTree>
    <p:extLst>
      <p:ext uri="{BB962C8B-B14F-4D97-AF65-F5344CB8AC3E}">
        <p14:creationId xmlns:p14="http://schemas.microsoft.com/office/powerpoint/2010/main" val="11519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personalities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08" y="1594623"/>
            <a:ext cx="7906214" cy="47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About DISC profiles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The 4 different types of personalities are a basic division of 4 different behavior sets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Each person is a combination of two or more behavior sets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No one falls purely into one category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Each person has a primary personality and secondary personality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Combination of both makes the person complete behavior set being called “the attitude”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41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Articles to read: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www.verywellmind.com/what-is-personality-2795416</a:t>
            </a:r>
            <a:endParaRPr lang="en-US" b="1" dirty="0" smtClean="0"/>
          </a:p>
          <a:p>
            <a:pPr>
              <a:lnSpc>
                <a:spcPct val="250000"/>
              </a:lnSpc>
            </a:pPr>
            <a:r>
              <a:rPr lang="en-US" b="1" dirty="0">
                <a:hlinkClick r:id="rId3"/>
              </a:rPr>
              <a:t>https://www.today.com/health/personality-types-average-self-centered-role-model-or-reserved-t137902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3678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136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Lecture- 3 Types of Personalities</vt:lpstr>
      <vt:lpstr>What is Personality?</vt:lpstr>
      <vt:lpstr>Types of personalities</vt:lpstr>
      <vt:lpstr>About DISC profiles</vt:lpstr>
      <vt:lpstr>Articles to read: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Lecture- 3 Types of Personalities</dc:title>
  <dc:creator>Windows User</dc:creator>
  <cp:lastModifiedBy>Windows User</cp:lastModifiedBy>
  <cp:revision>5</cp:revision>
  <dcterms:created xsi:type="dcterms:W3CDTF">2020-08-14T06:42:09Z</dcterms:created>
  <dcterms:modified xsi:type="dcterms:W3CDTF">2020-08-14T10:47:57Z</dcterms:modified>
</cp:coreProperties>
</file>