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7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9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0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9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75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9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5F96-29F1-4567-8327-47CF93C3FFE7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FD5458-25F0-4652-AAB3-306F767FD7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5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clearmessage.com/5-roadblocks-empathy-workplace/" TargetMode="External"/><Relationship Id="rId2" Type="http://schemas.openxmlformats.org/officeDocument/2006/relationships/hyperlink" Target="https://www.mindtools.com/pages/article/EmpathyatWork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NAteYgpsQ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Lecture4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Empathy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066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What is empathy?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Empathy is the capacity to understand or feel what another person is  experiencing from within the other being's frame of reference, i.e., the  capacity to place oneself in another's position.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Empathy is seeing with the  eyes of another, listening with the ears of another and feelings with the heart  of another.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Types of empathy include cognitive  empathy, emotional empathy, and somatic empathy.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8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Five elements of Empathy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Daniel Goleman identified five key elements of empathy.</a:t>
            </a:r>
          </a:p>
          <a:p>
            <a:pPr lvl="1"/>
            <a:r>
              <a:rPr lang="en-US" sz="2400" dirty="0"/>
              <a:t>Understanding Others</a:t>
            </a:r>
          </a:p>
          <a:p>
            <a:pPr lvl="1"/>
            <a:r>
              <a:rPr lang="en-US" sz="2400" dirty="0"/>
              <a:t>Developing Others</a:t>
            </a:r>
          </a:p>
          <a:p>
            <a:pPr lvl="1"/>
            <a:r>
              <a:rPr lang="en-US" sz="2400" dirty="0"/>
              <a:t>Having a Service Orientation</a:t>
            </a:r>
          </a:p>
          <a:p>
            <a:pPr lvl="1"/>
            <a:r>
              <a:rPr lang="en-US" sz="2400" dirty="0"/>
              <a:t>Leveraging Diversity</a:t>
            </a:r>
          </a:p>
          <a:p>
            <a:pPr lvl="1"/>
            <a:r>
              <a:rPr lang="en-US" sz="2400" dirty="0"/>
              <a:t>Political Awareness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0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Articles to 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www.mindtools.com/pages/article/EmpathyatWork.htm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https://www.oneclearmessage.com/5-roadblocks-empathy-workplace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www.youtube.com/watch?v=1NAteYgpsQY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Start practicing Empathy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40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50</TotalTime>
  <Words>118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Lecture4  Empathy</vt:lpstr>
      <vt:lpstr>What is empathy?</vt:lpstr>
      <vt:lpstr>Five elements of Empathy</vt:lpstr>
      <vt:lpstr>Articles to read</vt:lpstr>
      <vt:lpstr>Start practicing Empathy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  Empathy</dc:title>
  <dc:creator>Windows User</dc:creator>
  <cp:lastModifiedBy>Windows User</cp:lastModifiedBy>
  <cp:revision>4</cp:revision>
  <dcterms:created xsi:type="dcterms:W3CDTF">2020-08-14T12:07:51Z</dcterms:created>
  <dcterms:modified xsi:type="dcterms:W3CDTF">2020-08-14T12:58:36Z</dcterms:modified>
</cp:coreProperties>
</file>