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48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7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231761E-A14E-4A7A-9A5E-18EC3A8678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6D3D8B-7259-4D14-BBD3-B3EE920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career-advice/resumes-cover-letters/write-mission-statement#:~:text=Personal%20mission%20statements%20are%20brief,help%20you%20reach%20your%20goal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Lecture- 5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Career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Understanding Mission &amp; Vision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mission statement is a concise explanation of the organization's reason for existence. It describes the organization's purpose and its overall </a:t>
            </a:r>
            <a:r>
              <a:rPr lang="en-US" dirty="0" smtClean="0"/>
              <a:t>intention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mission statement supports the vision and serves to communicate purpose and direction to employees, customers, vendors and other </a:t>
            </a:r>
            <a:r>
              <a:rPr lang="en-US" dirty="0" smtClean="0"/>
              <a:t>stakeholders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1828800"/>
            <a:ext cx="469268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Understanding Mission &amp; Vision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A vision statement looks forward and creates a mental image of the ideal state that the organization wishes to achieve. It is inspirational and aspirational and should challenge </a:t>
            </a:r>
            <a:r>
              <a:rPr lang="en-US" sz="1400" b="1" dirty="0" smtClean="0"/>
              <a:t>employees</a:t>
            </a:r>
          </a:p>
          <a:p>
            <a:pPr>
              <a:lnSpc>
                <a:spcPct val="170000"/>
              </a:lnSpc>
            </a:pPr>
            <a:r>
              <a:rPr lang="en-US" sz="1400" b="1" dirty="0"/>
              <a:t>Questions to consider when drafting vision statements might </a:t>
            </a:r>
            <a:r>
              <a:rPr lang="en-US" sz="1400" b="1" dirty="0" smtClean="0"/>
              <a:t>include</a:t>
            </a:r>
            <a:endParaRPr lang="en-US" sz="1400" b="1" dirty="0"/>
          </a:p>
          <a:p>
            <a:pPr lvl="1">
              <a:lnSpc>
                <a:spcPct val="170000"/>
              </a:lnSpc>
            </a:pPr>
            <a:r>
              <a:rPr lang="en-US" sz="1050" b="1" dirty="0"/>
              <a:t>What problem are we seeking to solve?</a:t>
            </a:r>
          </a:p>
          <a:p>
            <a:pPr lvl="1">
              <a:lnSpc>
                <a:spcPct val="170000"/>
              </a:lnSpc>
            </a:pPr>
            <a:r>
              <a:rPr lang="en-US" sz="1050" b="1" dirty="0"/>
              <a:t>Where are we headed?</a:t>
            </a:r>
          </a:p>
          <a:p>
            <a:pPr lvl="1">
              <a:lnSpc>
                <a:spcPct val="170000"/>
              </a:lnSpc>
            </a:pPr>
            <a:r>
              <a:rPr lang="en-US" sz="1050" b="1" dirty="0"/>
              <a:t>If we achieved all strategic goals, what would we look like 10 years from now?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1828800"/>
            <a:ext cx="469268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Amazon’s vision and mission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59"/>
          <a:stretch/>
        </p:blipFill>
        <p:spPr>
          <a:xfrm>
            <a:off x="0" y="0"/>
            <a:ext cx="1129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Career</a:t>
            </a:r>
            <a:endParaRPr lang="en-US" sz="6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2" y="1828799"/>
            <a:ext cx="4614821" cy="44381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Simply known as an </a:t>
            </a:r>
            <a:r>
              <a:rPr lang="en-US" dirty="0"/>
              <a:t>occupation undertaken for a significant period of a person's life and with opportunities for progress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defines your professional personality</a:t>
            </a:r>
          </a:p>
          <a:p>
            <a:r>
              <a:rPr lang="en-US" dirty="0" smtClean="0"/>
              <a:t>It talks about what you have achieved professionally</a:t>
            </a:r>
          </a:p>
          <a:p>
            <a:r>
              <a:rPr lang="en-US" dirty="0" smtClean="0"/>
              <a:t>A successful career needs thorough planning</a:t>
            </a:r>
          </a:p>
          <a:p>
            <a:r>
              <a:rPr lang="en-US" sz="2400" b="1" dirty="0" smtClean="0"/>
              <a:t>The planning it starts TODAY!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Must 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://www.indeed.com/career-advice/resumes-cover-letters/write-mission-statement#:~:text=Personal%20mission%20statements%20are%20brief,help%20you%20reach%20your%20goals</a:t>
            </a:r>
            <a:r>
              <a:rPr lang="en-US" sz="2000" b="1" dirty="0" smtClean="0">
                <a:hlinkClick r:id="rId2"/>
              </a:rPr>
              <a:t>.</a:t>
            </a:r>
            <a:endParaRPr lang="en-US" sz="2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918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</TotalTime>
  <Words>189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Lecture- 5  Mission Vision and Career</vt:lpstr>
      <vt:lpstr>Understanding Mission &amp; Vision</vt:lpstr>
      <vt:lpstr>Understanding Mission &amp; Vision</vt:lpstr>
      <vt:lpstr>Example: Amazon’s vision and mission </vt:lpstr>
      <vt:lpstr>Career</vt:lpstr>
      <vt:lpstr>Must Read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Lecture- 5  Mission Vision and Career</dc:title>
  <dc:creator>Windows User</dc:creator>
  <cp:lastModifiedBy>Windows User</cp:lastModifiedBy>
  <cp:revision>3</cp:revision>
  <dcterms:created xsi:type="dcterms:W3CDTF">2020-08-14T13:00:17Z</dcterms:created>
  <dcterms:modified xsi:type="dcterms:W3CDTF">2020-08-14T13:23:39Z</dcterms:modified>
</cp:coreProperties>
</file>