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Cambria Mat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jfg/ddYZB82NkQyy46WLV8KyM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29701" y="3558335"/>
            <a:ext cx="1130897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5555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1" lang="en-IN" sz="4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AIM: To investigate the intensity of light coming through two crossed Polaroids and to verify the Malus’ law</a:t>
            </a:r>
            <a:endParaRPr b="1" i="0" sz="4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29701" y="239697"/>
            <a:ext cx="1113259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Physics Laboratory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(Course Code : PHY119)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576945" y="2329980"/>
            <a:ext cx="68349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Experiment Number:  2</a:t>
            </a:r>
            <a:endParaRPr b="1" sz="4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33" y="814388"/>
            <a:ext cx="8894075" cy="601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3343563" y="203939"/>
            <a:ext cx="532014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incident beam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3125336" y="4926841"/>
            <a:ext cx="1460310" cy="36849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1655633" y="727159"/>
            <a:ext cx="2070206" cy="308439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33" y="814388"/>
            <a:ext cx="8894075" cy="601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3343563" y="203939"/>
            <a:ext cx="596421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polarization orientation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2565767" y="5363577"/>
            <a:ext cx="2306483" cy="36849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633" y="814388"/>
            <a:ext cx="8894075" cy="6013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364602" y="203939"/>
            <a:ext cx="934887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 </a:t>
            </a:r>
            <a:r>
              <a:rPr b="1" lang="en-IN" sz="2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intensity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by changing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analyzer orientation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565767" y="5841257"/>
            <a:ext cx="2306483" cy="36849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7590418" y="5993657"/>
            <a:ext cx="2959290" cy="475382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4" y="1091564"/>
            <a:ext cx="8820150" cy="517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/>
          <p:nvPr/>
        </p:nvSpPr>
        <p:spPr>
          <a:xfrm>
            <a:off x="2734501" y="126408"/>
            <a:ext cx="6722997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Table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validity of Malu’s law can be verified by plotting a graph between θ vs I</a:t>
            </a:r>
            <a:r>
              <a:rPr baseline="-25000" lang="en-IN"/>
              <a:t>p</a:t>
            </a:r>
            <a:r>
              <a:rPr lang="en-IN"/>
              <a:t>/I</a:t>
            </a:r>
            <a:r>
              <a:rPr baseline="-25000" lang="en-IN"/>
              <a:t>0</a:t>
            </a:r>
            <a:r>
              <a:rPr lang="en-IN"/>
              <a:t> and θ vs I</a:t>
            </a:r>
            <a:r>
              <a:rPr baseline="-25000" lang="en-IN"/>
              <a:t>th</a:t>
            </a:r>
            <a:r>
              <a:rPr lang="en-IN"/>
              <a:t>/I</a:t>
            </a:r>
            <a:r>
              <a:rPr baseline="-25000" lang="en-IN"/>
              <a:t>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comparison, both the curves must be on the same graph paper</a:t>
            </a:r>
            <a:endParaRPr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2734501" y="126408"/>
            <a:ext cx="6722997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1364602" y="203939"/>
            <a:ext cx="934887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Prepare a graph (to match with vlab)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93" y="1235802"/>
            <a:ext cx="5660378" cy="284951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/>
          <p:nvPr/>
        </p:nvSpPr>
        <p:spPr>
          <a:xfrm>
            <a:off x="1744326" y="1372279"/>
            <a:ext cx="1435602" cy="128828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015" y="2371170"/>
            <a:ext cx="5677458" cy="383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/>
          <p:nvPr/>
        </p:nvSpPr>
        <p:spPr>
          <a:xfrm>
            <a:off x="5283935" y="5597887"/>
            <a:ext cx="2306483" cy="18424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8761863" y="4858603"/>
            <a:ext cx="1951610" cy="1141893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Beam should be along with the axis of Polaroid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Good quality laser beam should be used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Power supply should be continuous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There should be dark room for this experiment.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No obstacle should lie in the path of beam.</a:t>
            </a:r>
            <a:endParaRPr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2734501" y="126408"/>
            <a:ext cx="6722997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Precautions (in the lab)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423463" y="1757503"/>
            <a:ext cx="11176001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Understanding based questions</a:t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69272" y="960581"/>
            <a:ext cx="11901055" cy="310854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Q1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window which can transmit all the incident light without any reflection is called ___________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Polarized Window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Malus Window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Brewster Window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Non-reflecting window</a:t>
            </a:r>
            <a:endParaRPr/>
          </a:p>
        </p:txBody>
      </p:sp>
      <p:grpSp>
        <p:nvGrpSpPr>
          <p:cNvPr id="235" name="Google Shape;235;p18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36" name="Google Shape;236;p18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38" name="Google Shape;238;p18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Understanding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0" y="877454"/>
            <a:ext cx="12030365" cy="181588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Q2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waves can be polarized.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True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False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46" name="Google Shape;246;p19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48" name="Google Shape;248;p19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Understanding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734501" y="126408"/>
            <a:ext cx="6722997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75491" y="1108487"/>
            <a:ext cx="1176712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concept of polarization of light.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learn about the position of the axis of the analyzer (θ) with respect to the axis of polarizer and the polarization intensity (I).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To verify the Malus’ law, I =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</a:t>
            </a:r>
            <a:r>
              <a:rPr baseline="30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0" y="923637"/>
            <a:ext cx="11702474" cy="310854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Q3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phase difference between two rays is π/2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angle of incidence is not equal to π/4,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emergent light is __________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Linearly Polarized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Elliptically Polarized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Circularly Polarized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Non-Polarized</a:t>
            </a:r>
            <a:endParaRPr b="1"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54" name="Google Shape;254;p20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55" name="Google Shape;255;p20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57" name="Google Shape;257;p20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Understanding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423463" y="1757503"/>
            <a:ext cx="11176001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0" y="923637"/>
            <a:ext cx="11702474" cy="267765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Q1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:Polarization of incident beam can be set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Unpolarised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Linearly Polarized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Elliptically Polarized</a:t>
            </a: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Both (a) and (b)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70" name="Google Shape;270;p22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72" name="Google Shape;272;p22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0" y="923637"/>
            <a:ext cx="11702474" cy="267765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Q2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:Analyzer orientation can be varied from ______ to 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0°, 360°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-90°, 90°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-180°, 180°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Automatic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79" name="Google Shape;279;p23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81" name="Google Shape;281;p23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0" y="923637"/>
            <a:ext cx="11702474" cy="267765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Q3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Least count of polarizer and analyzer is_____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0.1°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0.01°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0.001°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Undetermined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24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88" name="Google Shape;288;p24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90" name="Google Shape;290;p24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/>
        </p:nvSpPr>
        <p:spPr>
          <a:xfrm>
            <a:off x="0" y="923637"/>
            <a:ext cx="11702474" cy="310854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Q4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Intensity of light after it passes through analyzer is _________when polarizer and analyzer set to 45° and 60°, respectively.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0.467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0.5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297" name="Google Shape;297;p25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299" name="Google Shape;299;p25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/>
        </p:nvSpPr>
        <p:spPr>
          <a:xfrm>
            <a:off x="0" y="923637"/>
            <a:ext cx="11702474" cy="353943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Q5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: what should be the direction of polarization of incident beam to get maximum intensity (I</a:t>
            </a:r>
            <a:r>
              <a:rPr b="1" baseline="-25000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of light? Consider the polarizer and analyzer set to 45° each.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45°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90°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Cannot be achieved</a:t>
            </a:r>
            <a:endParaRPr baseline="-25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26"/>
          <p:cNvGrpSpPr/>
          <p:nvPr/>
        </p:nvGrpSpPr>
        <p:grpSpPr>
          <a:xfrm>
            <a:off x="11388437" y="83127"/>
            <a:ext cx="715819" cy="738908"/>
            <a:chOff x="11406909" y="0"/>
            <a:chExt cx="715819" cy="738908"/>
          </a:xfrm>
        </p:grpSpPr>
        <p:sp>
          <p:nvSpPr>
            <p:cNvPr id="306" name="Google Shape;306;p26"/>
            <p:cNvSpPr/>
            <p:nvPr/>
          </p:nvSpPr>
          <p:spPr>
            <a:xfrm>
              <a:off x="11406909" y="0"/>
              <a:ext cx="715819" cy="738908"/>
            </a:xfrm>
            <a:prstGeom prst="ellipse">
              <a:avLst/>
            </a:prstGeom>
            <a:noFill/>
            <a:ln cap="flat" cmpd="sng" w="38100">
              <a:solidFill>
                <a:srgbClr val="3856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11496963" y="0"/>
              <a:ext cx="53570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4000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Q</a:t>
              </a:r>
              <a:endParaRPr/>
            </a:p>
          </p:txBody>
        </p:sp>
      </p:grpSp>
      <p:sp>
        <p:nvSpPr>
          <p:cNvPr id="308" name="Google Shape;308;p26"/>
          <p:cNvSpPr txBox="1"/>
          <p:nvPr/>
        </p:nvSpPr>
        <p:spPr>
          <a:xfrm>
            <a:off x="1" y="0"/>
            <a:ext cx="5568286" cy="46166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Activity based questions</a:t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2734501" y="126408"/>
            <a:ext cx="6722997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77240" y="1108487"/>
            <a:ext cx="1045845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Malus cosine-squared law states that the intensity of a beam of plane-polarized light after passing through a rotatable polarizer varies as the square of the cosine of the angle through which the polarizer is rotated from the position that gives maximum intensity. Malus’ law, I = I</a:t>
            </a:r>
            <a:r>
              <a:rPr baseline="-25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</a:t>
            </a:r>
            <a:r>
              <a:rPr baseline="30000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θ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318" y="3145154"/>
            <a:ext cx="7296125" cy="256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166254" y="431207"/>
            <a:ext cx="11471563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by Step guide to perform the experiment on Virtual platform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415636" y="3057236"/>
            <a:ext cx="95781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(1) Go to the link 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http://lo-au.vlab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s.ac.in/laser-optics/Malus_law/experiment.ht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0594756" y="6601240"/>
            <a:ext cx="18149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Dr. Subhojyoti Sinha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3343563" y="203939"/>
            <a:ext cx="532014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 page to start experiment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664364" y="1634836"/>
            <a:ext cx="895927" cy="8312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12192000" cy="488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3343563" y="203939"/>
            <a:ext cx="532014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Click on the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power on</a:t>
            </a: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button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664364" y="1634836"/>
            <a:ext cx="895927" cy="8312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0" y="857250"/>
            <a:ext cx="12192000" cy="5156437"/>
            <a:chOff x="0" y="857250"/>
            <a:chExt cx="12192000" cy="5156437"/>
          </a:xfrm>
        </p:grpSpPr>
        <p:pic>
          <p:nvPicPr>
            <p:cNvPr id="131" name="Google Shape;13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857250"/>
              <a:ext cx="12192000" cy="4884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6"/>
            <p:cNvSpPr/>
            <p:nvPr/>
          </p:nvSpPr>
          <p:spPr>
            <a:xfrm>
              <a:off x="10642669" y="1854681"/>
              <a:ext cx="1326418" cy="39158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4592" y="1308337"/>
              <a:ext cx="4743450" cy="4705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4" name="Google Shape;134;p6"/>
            <p:cNvCxnSpPr/>
            <p:nvPr/>
          </p:nvCxnSpPr>
          <p:spPr>
            <a:xfrm flipH="1">
              <a:off x="4435522" y="2050472"/>
              <a:ext cx="5813948" cy="415637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3343563" y="203939"/>
            <a:ext cx="532014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Change the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polarizer rotation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4664364" y="1634836"/>
            <a:ext cx="895927" cy="83127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0" y="857250"/>
            <a:ext cx="12192000" cy="5156437"/>
            <a:chOff x="0" y="857250"/>
            <a:chExt cx="12192000" cy="5156437"/>
          </a:xfrm>
        </p:grpSpPr>
        <p:pic>
          <p:nvPicPr>
            <p:cNvPr id="143" name="Google Shape;14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857250"/>
              <a:ext cx="12192000" cy="48840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7"/>
            <p:cNvSpPr/>
            <p:nvPr/>
          </p:nvSpPr>
          <p:spPr>
            <a:xfrm>
              <a:off x="10451597" y="1431593"/>
              <a:ext cx="1326418" cy="39158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4592" y="1308337"/>
              <a:ext cx="4743450" cy="470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7"/>
          <p:cNvSpPr txBox="1"/>
          <p:nvPr/>
        </p:nvSpPr>
        <p:spPr>
          <a:xfrm>
            <a:off x="8663709" y="1491493"/>
            <a:ext cx="1681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a step of 10 °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971550"/>
            <a:ext cx="9763125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818866" y="203939"/>
            <a:ext cx="1087726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 graph for (x,y) coordinates and analyze the </a:t>
            </a:r>
            <a:r>
              <a:rPr b="1" lang="en-IN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graph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3518535" y="1235802"/>
            <a:ext cx="2377298" cy="209425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423463" y="1757503"/>
            <a:ext cx="11176001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Activity Based Session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(go to new link: http://tutor-homework.com/Physics_Help/polarized_light.html)</a:t>
            </a:r>
            <a:r>
              <a:rPr b="1" lang="en-IN" sz="5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b="1" sz="5400" u="sng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5508081" y="3160503"/>
            <a:ext cx="1006763" cy="100676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2020-11-22T09:33:22Z</dcterms:created>
  <dc:creator>Subhojyoti Sinha</dc:creator>
</cp:coreProperties>
</file>