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8" r:id="rId3"/>
    <p:sldId id="311" r:id="rId4"/>
    <p:sldId id="312" r:id="rId5"/>
    <p:sldId id="309" r:id="rId6"/>
    <p:sldId id="381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49" r:id="rId16"/>
    <p:sldId id="382" r:id="rId17"/>
    <p:sldId id="383" r:id="rId18"/>
    <p:sldId id="384" r:id="rId19"/>
    <p:sldId id="387" r:id="rId20"/>
    <p:sldId id="350" r:id="rId21"/>
    <p:sldId id="388" r:id="rId22"/>
    <p:sldId id="389" r:id="rId23"/>
    <p:sldId id="340" r:id="rId24"/>
    <p:sldId id="316" r:id="rId25"/>
    <p:sldId id="272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BADC45B-7822-41B7-9846-1B98B789A8EC}" v="661" dt="2021-02-05T08:43:29.602"/>
    <p1510:client id="{3E9574E5-BE2B-4A60-8784-70B87DA9EE13}" v="293" dt="2021-01-22T17:10:13.672"/>
    <p1510:client id="{4090878D-D319-45C3-AD40-3B4F6FD93E4D}" v="206" dt="2021-01-25T05:16:53.61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9C6B4F9E-B0B2-4C7F-A798-79FA79A8D7C6}" v="588" dt="2021-02-05T07:52:18.053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92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71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49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150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64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87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649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605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622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02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0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052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172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878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4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55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93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/>
              <a:t>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What is an inline function?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a) A function that is expanded at each call during execution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A function that is called during compile time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A function that is not checked for syntax errors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A function that is not checked for semantic analysis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Inline function is those which are expanded at each call during the execution of the program to reduce the cost of jumping during execution.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28803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An inline function is expanded during ______________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a) compile-time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run-time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never expanded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end of the program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207976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An inline function is expanded during ______________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a) compile-time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run-time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never expanded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end of the program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An inline function is expanded during the compile-time of a program.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299490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Which of the following feature is used in function overloading and function with default argument?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a) Encapsulation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Polymorphism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Abstraction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Modularity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351169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Which of the following feature is used in function overloading and function with default argument?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a) Encapsulation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b) Polymorphism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Abstraction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Modularity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b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Both of the above types allows a function overloading which is the basic concept of Polymorphism</a:t>
            </a:r>
            <a:r>
              <a:rPr lang="en-US" sz="18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14165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#include&lt;iostream.h&gt; 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long </a:t>
            </a:r>
            <a:r>
              <a:rPr lang="en-US" sz="1800" dirty="0" err="1">
                <a:latin typeface="Calibri"/>
              </a:rPr>
              <a:t>BixFunction</a:t>
            </a:r>
            <a:r>
              <a:rPr lang="en-US" sz="1800" dirty="0">
                <a:latin typeface="Calibri"/>
              </a:rPr>
              <a:t>(int x, int y = 5, float z = 5)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{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 return(++x * ++y + (int)++z);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}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int main()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{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 </a:t>
            </a:r>
            <a:r>
              <a:rPr lang="en-US" sz="1800" dirty="0" err="1">
                <a:latin typeface="Calibri"/>
              </a:rPr>
              <a:t>BixFunction</a:t>
            </a:r>
            <a:r>
              <a:rPr lang="en-US" sz="1800" dirty="0">
                <a:latin typeface="Calibri"/>
              </a:rPr>
              <a:t>(20, 10);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 return 0;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} </a:t>
            </a:r>
            <a:endParaRPr lang="en-US" sz="1800">
              <a:latin typeface="Calibri"/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dirty="0">
                <a:latin typeface="Calibri"/>
              </a:rPr>
              <a:t>237</a:t>
            </a:r>
            <a:endParaRPr lang="en-US" dirty="0">
              <a:latin typeface="Calibri"/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1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 dirty="0">
                <a:latin typeface="Calibri"/>
              </a:rPr>
              <a:t>#include&lt;iostream.h&gt;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
int </a:t>
            </a:r>
            <a:r>
              <a:rPr lang="en-US" sz="1800" dirty="0" err="1">
                <a:latin typeface="Calibri"/>
              </a:rPr>
              <a:t>BixFunction</a:t>
            </a:r>
            <a:r>
              <a:rPr lang="en-US" sz="1800" dirty="0">
                <a:latin typeface="Calibri"/>
              </a:rPr>
              <a:t>(int a, int b = 3, int c = 3)
{
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 ++a * ++b * --c ; 
    return 0;
}
int main()
{
    </a:t>
            </a:r>
            <a:r>
              <a:rPr lang="en-US" sz="1800" dirty="0" err="1">
                <a:latin typeface="Calibri"/>
              </a:rPr>
              <a:t>BixFunction</a:t>
            </a:r>
            <a:r>
              <a:rPr lang="en-US" sz="1800" dirty="0">
                <a:latin typeface="Calibri"/>
              </a:rPr>
              <a:t>(5, 0, 0); 
    return 0;
}</a:t>
            </a:r>
            <a:endParaRPr lang="en-US">
              <a:latin typeface="Calibri"/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8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dirty="0">
                <a:latin typeface="Calibri"/>
              </a:rPr>
              <a:t>-6</a:t>
            </a:r>
            <a:endParaRPr lang="en-US" dirty="0">
              <a:latin typeface="Calibri"/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9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#include&lt;iostream.h&gt; </a:t>
            </a:r>
          </a:p>
          <a:p>
            <a:pPr algn="just"/>
            <a:r>
              <a:rPr lang="en-US" sz="1800" dirty="0">
                <a:latin typeface="Calibri"/>
              </a:rPr>
              <a:t>void </a:t>
            </a:r>
            <a:r>
              <a:rPr lang="en-US" sz="1800" dirty="0" err="1">
                <a:latin typeface="Calibri"/>
              </a:rPr>
              <a:t>MyFunction</a:t>
            </a:r>
            <a:r>
              <a:rPr lang="en-US" sz="1800" dirty="0">
                <a:latin typeface="Calibri"/>
              </a:rPr>
              <a:t>(int a, int b = 40)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 " a = "&lt;&lt; a &lt;&lt; " b = " &lt;&lt; b &lt;&lt; 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  <a:p>
            <a:pPr algn="just"/>
            <a:r>
              <a:rPr lang="en-US" sz="1800" dirty="0">
                <a:latin typeface="Calibri"/>
              </a:rPr>
              <a:t>int main()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MyFunction</a:t>
            </a:r>
            <a:r>
              <a:rPr lang="en-US" sz="1800" dirty="0">
                <a:latin typeface="Calibri"/>
              </a:rPr>
              <a:t>(20, 30); </a:t>
            </a:r>
          </a:p>
          <a:p>
            <a:pPr algn="just"/>
            <a:r>
              <a:rPr lang="en-US" sz="1800" dirty="0">
                <a:latin typeface="Calibri"/>
              </a:rPr>
              <a:t>    return 0;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endParaRPr lang="e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E)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a = 20 b = 30</a:t>
            </a:r>
            <a:endParaRPr lang="en-US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9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 dirty="0">
                <a:latin typeface="Calibri"/>
                <a:cs typeface="Calibri"/>
              </a:rPr>
              <a:t>#include&lt;iostream.h&gt; 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
static int b = 0; 
void </a:t>
            </a:r>
            <a:r>
              <a:rPr lang="en-US" sz="1800" dirty="0" err="1">
                <a:latin typeface="Calibri"/>
                <a:cs typeface="Calibri"/>
              </a:rPr>
              <a:t>DisplayData</a:t>
            </a:r>
            <a:r>
              <a:rPr lang="en-US" sz="1800" dirty="0">
                <a:latin typeface="Calibri"/>
                <a:cs typeface="Calibri"/>
              </a:rPr>
              <a:t>(int *x, int *y = &amp;b)
{
    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 *x &lt;&lt; " " &lt;&lt; *y;
}
int main()
{
    int a = 10, b = 20 ;
    </a:t>
            </a:r>
            <a:r>
              <a:rPr lang="en-US" sz="1800" dirty="0" err="1">
                <a:latin typeface="Calibri"/>
                <a:cs typeface="Calibri"/>
              </a:rPr>
              <a:t>DisplayData</a:t>
            </a:r>
            <a:r>
              <a:rPr lang="en-US" sz="1800" dirty="0">
                <a:latin typeface="Calibri"/>
                <a:cs typeface="Calibri"/>
              </a:rPr>
              <a:t>(&amp;a, &amp;b);
    return 0; 
}</a:t>
            </a:r>
            <a:endParaRPr lang="en-US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 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4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The program will print the output 10 20.</a:t>
            </a:r>
            <a:endParaRPr lang="en-US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1.Write a program using function to find whether a number is Armstrong  or not.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2.Write a program  using function to find the sum and product of all elements in an array.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Coding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Question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 Which of the following is the default return value of functions in C++?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a) int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char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float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void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 Which of the following is the default return value of functions in C++?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a) int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char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float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void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a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C++ uses int as the default return values for functions. It also restricts that the return type of the main function must be int.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9744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What happens to a function defined inside a class without any complex operations (like looping, a large number of lines, </a:t>
            </a:r>
            <a:r>
              <a:rPr lang="en-US" sz="1800" dirty="0" err="1">
                <a:latin typeface="Calibri"/>
              </a:rPr>
              <a:t>etc</a:t>
            </a:r>
            <a:r>
              <a:rPr lang="en-US" sz="1800" dirty="0">
                <a:latin typeface="Calibri"/>
              </a:rPr>
              <a:t>)?</a:t>
            </a:r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a) It becomes a virtual function of the class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It becomes a default calling function of the class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>c) It becomes an inline function of the class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The program gives an error</a:t>
            </a: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131355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What happens to a function defined inside a class without any complex operations (like looping, a large number of lines, </a:t>
            </a:r>
            <a:r>
              <a:rPr lang="en-US" sz="1800" dirty="0" err="1">
                <a:latin typeface="Calibri"/>
              </a:rPr>
              <a:t>etc</a:t>
            </a:r>
            <a:r>
              <a:rPr lang="en-US" sz="1800" dirty="0">
                <a:latin typeface="Calibri"/>
              </a:rPr>
              <a:t>)?</a:t>
            </a:r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a) It becomes a virtual function of the class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It becomes a default calling function of the class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c) It becomes an inline function of the class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The program gives an error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c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Any function which is defined inside a class and has no complex operations like loops, a large number of lines then it is made inline.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228080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What is an inline function?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a) A function that is expanded at each call during execution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A function that is called during compile time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A function that is not checked for syntax errors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A function that is not checked for semantic analysis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5836030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742</Words>
  <Application>Microsoft Office PowerPoint</Application>
  <PresentationFormat>On-screen Show (16:9)</PresentationFormat>
  <Paragraphs>124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Mukesh Dubey</cp:lastModifiedBy>
  <cp:revision>1986</cp:revision>
  <dcterms:modified xsi:type="dcterms:W3CDTF">2021-02-05T08:43:37Z</dcterms:modified>
</cp:coreProperties>
</file>