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8" r:id="rId3"/>
    <p:sldId id="311" r:id="rId4"/>
    <p:sldId id="312" r:id="rId5"/>
    <p:sldId id="260" r:id="rId6"/>
    <p:sldId id="355" r:id="rId7"/>
    <p:sldId id="371" r:id="rId8"/>
    <p:sldId id="372" r:id="rId9"/>
    <p:sldId id="373" r:id="rId10"/>
    <p:sldId id="374" r:id="rId11"/>
    <p:sldId id="376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16" r:id="rId23"/>
    <p:sldId id="27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7C89B38-3B33-4D56-A135-3F8D77DDBA53}" v="642" dt="2021-03-19T20:27:51.469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1E38F79-908C-4B8A-A221-A039C390E90C}" v="4" dt="2021-03-21T19:04:50.796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  <p1510:client id="{F41CC8C0-5F26-4FEB-83F4-E5C73877B44A}" v="374" dt="2021-03-24T14:25:46.112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262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82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9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1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5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95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81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94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57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64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0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018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83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19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75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60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4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70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 :</a:t>
            </a:r>
            <a:r>
              <a:rPr lang="en-US" sz="2000" dirty="0"/>
              <a:t>Operator Overloading 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E. All the above</a:t>
            </a:r>
            <a:endParaRPr lang="en" b="1" dirty="0">
              <a:solidFill>
                <a:srgbClr val="FF0000"/>
              </a:solidFill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4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+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Associativity and precedence of operators does not change</a:t>
            </a:r>
            <a:endParaRPr lang="en-US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6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Associativity and precedence of operators does not change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8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 Insertion Operator &lt;&lt;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 Insertion Operator &lt;&lt;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 dirty="0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Only 2 , 3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4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c. Only 2 , 3</a:t>
            </a:r>
            <a:endParaRPr lang="en" sz="1800" b="1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3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One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/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b. One</a:t>
            </a:r>
            <a:endParaRPr lang="en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1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Questions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1) What do you understand by operator overloading explain with example?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2) Which operators cannot be overloaded?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3)What are the different approach to overload operator?</a:t>
            </a: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8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/>
                <a:cs typeface="Calibri"/>
                <a:sym typeface="Calibri"/>
              </a:rPr>
              <a:t>Today we are going to cover -</a:t>
            </a: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</a:rPr>
              <a:t>Overloading Binary Operator using a Friend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Based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In this approach, the operator overloading function must precede with friend keyword, and declare a function class scope. Keeping in mind, friend operator function takes two parameters in a binary operator, varies one parameter in a unary operator. All the working and implementation would same as binary operator function except this function will be implemented outside of the class scope.</a:t>
            </a:r>
            <a:endParaRPr lang="en-US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#include &lt;iostream&gt;</a:t>
            </a:r>
            <a:endParaRPr lang="en-US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using namespace std;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class Distance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public: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Member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int feet, 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No Parameter Constructor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Distance()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this-&gt;feet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this-&gt;inch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// Implementing friend function with two parameters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Distance operator+(Distance&amp; d1, Distance&amp; d2) // Call by reference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// Create an object to return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Perform addition of feet and inches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d3.feet = d1.feet + d2.feet;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d3.inch = d1.inch + d2.inch;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Return the resulting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d3;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/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0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int main()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{  // Declaring and Initializing first object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d1(8, 9);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and Initializing second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d2(10, 2);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third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Use overloaded operator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 = d1 + d2;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Display the result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</a:t>
            </a:r>
            <a:r>
              <a:rPr lang="en" sz="1800" dirty="0" err="1">
                <a:latin typeface="Calibri"/>
              </a:rPr>
              <a:t>cout</a:t>
            </a:r>
            <a:r>
              <a:rPr lang="en" sz="1800" dirty="0">
                <a:latin typeface="Calibri"/>
              </a:rPr>
              <a:t> &lt;&lt; "\</a:t>
            </a:r>
            <a:r>
              <a:rPr lang="en" sz="1800" dirty="0" err="1">
                <a:latin typeface="Calibri"/>
              </a:rPr>
              <a:t>nTotal</a:t>
            </a:r>
            <a:r>
              <a:rPr lang="en" sz="1800" dirty="0">
                <a:latin typeface="Calibri"/>
              </a:rPr>
              <a:t> Feet &amp; Inches: " &lt;&lt; d3.feet &lt;&lt; "'" &lt;&lt; d3.inch;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E. All the above</a:t>
            </a:r>
          </a:p>
          <a:p>
            <a:endParaRPr lang="en"/>
          </a:p>
          <a:p>
            <a:r>
              <a:rPr lang="en" sz="1800" dirty="0"/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5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361</Words>
  <Application>Microsoft Office PowerPoint</Application>
  <PresentationFormat>On-screen Show (16:9)</PresentationFormat>
  <Paragraphs>306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Arial</vt:lpstr>
      <vt:lpstr>Trebuchet MS</vt:lpstr>
      <vt:lpstr>Calibri,Sans-Serif</vt:lpstr>
      <vt:lpstr>Simple Light</vt:lpstr>
      <vt:lpstr>PowerPoint Presentation</vt:lpstr>
      <vt:lpstr>PowerPoint Presentation</vt:lpstr>
      <vt:lpstr>PowerPoint Presentation</vt:lpstr>
      <vt:lpstr>PowerPoint Presentation</vt:lpstr>
      <vt:lpstr>Overloading Binary Operator using a Friend function</vt:lpstr>
      <vt:lpstr>Overloading Binary Operator using a Friend</vt:lpstr>
      <vt:lpstr>Overloading Binary Operator using a Friend</vt:lpstr>
      <vt:lpstr>Overloading Binary Operator using a Friend</vt:lpstr>
      <vt:lpstr>MCQ 1</vt:lpstr>
      <vt:lpstr>MCQ 1</vt:lpstr>
      <vt:lpstr>MCQ 2</vt:lpstr>
      <vt:lpstr>MCQ 2</vt:lpstr>
      <vt:lpstr>MCQ 3</vt:lpstr>
      <vt:lpstr>MCQ 3</vt:lpstr>
      <vt:lpstr>MCQ 4</vt:lpstr>
      <vt:lpstr>MCQ 4</vt:lpstr>
      <vt:lpstr>MCQ 5</vt:lpstr>
      <vt:lpstr>MCQ 5</vt:lpstr>
      <vt:lpstr>MCQ 6</vt:lpstr>
      <vt:lpstr>MCQ 6</vt:lpstr>
      <vt:lpstr>Questions</vt:lpstr>
      <vt:lpstr>PowerPoint Presentation</vt:lpstr>
      <vt:lpstr>Thank You!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Subrat Kumar Swain</cp:lastModifiedBy>
  <cp:revision>2079</cp:revision>
  <dcterms:modified xsi:type="dcterms:W3CDTF">2021-03-24T18:25:57Z</dcterms:modified>
</cp:coreProperties>
</file>