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0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3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49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8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1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77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45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9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1E774-3C6E-4CF7-80E6-CBECC4093D7E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07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Can Change HTML Content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many JavaScript HTML methods is 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uses the method to "find" an HTML element (with id="demo") and changes the element content (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"Hello JavaScript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&lt;h1&gt;What Can JavaScript Do?&lt;/h1&gt;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id="demo"&gt;JavaScript can change HTML content.&lt;/p&gt;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="Hello JavaScript!" '&gt;Click Me!&lt;/button&gt;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4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Assignment Operators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71650" y="2507774"/>
          <a:ext cx="8648700" cy="2987040"/>
        </p:xfrm>
        <a:graphic>
          <a:graphicData uri="http://schemas.openxmlformats.org/drawingml/2006/table">
            <a:tbl>
              <a:tblPr/>
              <a:tblGrid>
                <a:gridCol w="2152650"/>
                <a:gridCol w="3248025"/>
                <a:gridCol w="32480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+=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-=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*=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/=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%=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6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5783263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Change image with its source(html attributes)</a:t>
            </a:r>
          </a:p>
          <a:p>
            <a:pPr marL="0" indent="0" algn="just">
              <a:buNone/>
            </a:pPr>
            <a:r>
              <a:rPr lang="en-GB" dirty="0" smtClean="0"/>
              <a:t>&lt;button </a:t>
            </a:r>
            <a:r>
              <a:rPr lang="en-GB" dirty="0" err="1" smtClean="0"/>
              <a:t>onclick</a:t>
            </a:r>
            <a:r>
              <a:rPr lang="en-GB" dirty="0" smtClean="0"/>
              <a:t>="</a:t>
            </a:r>
            <a:r>
              <a:rPr lang="en-GB" dirty="0" err="1" smtClean="0"/>
              <a:t>document.getElementById</a:t>
            </a:r>
            <a:r>
              <a:rPr lang="en-GB" dirty="0" smtClean="0"/>
              <a:t>('</a:t>
            </a:r>
            <a:r>
              <a:rPr lang="en-GB" dirty="0" err="1" smtClean="0"/>
              <a:t>myImage</a:t>
            </a:r>
            <a:r>
              <a:rPr lang="en-GB" dirty="0" smtClean="0"/>
              <a:t>').</a:t>
            </a:r>
            <a:r>
              <a:rPr lang="en-GB" dirty="0" err="1" smtClean="0"/>
              <a:t>src</a:t>
            </a:r>
            <a:r>
              <a:rPr lang="en-GB" dirty="0" smtClean="0"/>
              <a:t>='pic_bulbon.gif'"&gt; Turn on the light&lt;/button&gt;</a:t>
            </a:r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 id="</a:t>
            </a:r>
            <a:r>
              <a:rPr lang="en-GB" dirty="0" err="1" smtClean="0"/>
              <a:t>myImage</a:t>
            </a:r>
            <a:r>
              <a:rPr lang="en-GB" dirty="0" smtClean="0"/>
              <a:t>" </a:t>
            </a:r>
            <a:r>
              <a:rPr lang="en-GB" dirty="0" err="1" smtClean="0"/>
              <a:t>src</a:t>
            </a:r>
            <a:r>
              <a:rPr lang="en-GB" dirty="0" smtClean="0"/>
              <a:t>="pic_bulboff.gif" style="width:100px"&gt;</a:t>
            </a:r>
          </a:p>
          <a:p>
            <a:r>
              <a:rPr lang="en-GB" b="1" dirty="0" smtClean="0"/>
              <a:t>Change styling of the content</a:t>
            </a:r>
          </a:p>
          <a:p>
            <a:pPr marL="0" indent="0">
              <a:buNone/>
            </a:pPr>
            <a:r>
              <a:rPr lang="en-GB" dirty="0" err="1"/>
              <a:t>document.getElementById</a:t>
            </a:r>
            <a:r>
              <a:rPr lang="en-GB" dirty="0"/>
              <a:t>("demo").</a:t>
            </a:r>
            <a:r>
              <a:rPr lang="en-GB" dirty="0" err="1"/>
              <a:t>style.fontSize</a:t>
            </a:r>
            <a:r>
              <a:rPr lang="en-GB" dirty="0"/>
              <a:t> = "25px</a:t>
            </a:r>
            <a:r>
              <a:rPr lang="en-GB" dirty="0" smtClean="0"/>
              <a:t>";</a:t>
            </a:r>
          </a:p>
          <a:p>
            <a:r>
              <a:rPr lang="en-GB" b="1" dirty="0"/>
              <a:t>JavaScript Can Hide HTML </a:t>
            </a:r>
            <a:r>
              <a:rPr lang="en-GB" b="1" dirty="0" smtClean="0"/>
              <a:t>Elements</a:t>
            </a:r>
          </a:p>
          <a:p>
            <a:pPr marL="0" indent="0">
              <a:buNone/>
            </a:pPr>
            <a:r>
              <a:rPr lang="en-GB" dirty="0" err="1"/>
              <a:t>document.getElementById</a:t>
            </a:r>
            <a:r>
              <a:rPr lang="en-GB" dirty="0"/>
              <a:t>("demo").</a:t>
            </a:r>
            <a:r>
              <a:rPr lang="en-GB" dirty="0" err="1"/>
              <a:t>style.display</a:t>
            </a:r>
            <a:r>
              <a:rPr lang="en-GB" dirty="0"/>
              <a:t> = "none</a:t>
            </a:r>
            <a:r>
              <a:rPr lang="en-GB" dirty="0" smtClean="0"/>
              <a:t>";</a:t>
            </a:r>
          </a:p>
          <a:p>
            <a:r>
              <a:rPr lang="en-GB" b="1" dirty="0"/>
              <a:t>JavaScript Can Show HTML Elements</a:t>
            </a:r>
          </a:p>
          <a:p>
            <a:pPr marL="0" indent="0">
              <a:buNone/>
            </a:pPr>
            <a:r>
              <a:rPr lang="en-GB" dirty="0" smtClean="0"/>
              <a:t>&lt;p id="demo" style="</a:t>
            </a:r>
            <a:r>
              <a:rPr lang="en-GB" dirty="0" err="1" smtClean="0"/>
              <a:t>display:none</a:t>
            </a:r>
            <a:r>
              <a:rPr lang="en-GB" dirty="0" smtClean="0"/>
              <a:t>"&gt;Hello JavaScript!&lt;/p&gt;</a:t>
            </a:r>
          </a:p>
          <a:p>
            <a:pPr marL="0" indent="0">
              <a:buNone/>
            </a:pPr>
            <a:r>
              <a:rPr lang="en-GB" dirty="0" smtClean="0"/>
              <a:t>&lt;button </a:t>
            </a:r>
            <a:r>
              <a:rPr lang="en-GB" dirty="0" err="1" smtClean="0"/>
              <a:t>onclick</a:t>
            </a:r>
            <a:r>
              <a:rPr lang="en-GB" dirty="0" smtClean="0"/>
              <a:t>="</a:t>
            </a:r>
            <a:r>
              <a:rPr lang="en-GB" dirty="0" err="1" smtClean="0"/>
              <a:t>document.getElementById</a:t>
            </a:r>
            <a:r>
              <a:rPr lang="en-GB" dirty="0" smtClean="0"/>
              <a:t>('demo').</a:t>
            </a:r>
            <a:r>
              <a:rPr lang="en-GB" dirty="0" err="1" smtClean="0"/>
              <a:t>style.display</a:t>
            </a:r>
            <a:r>
              <a:rPr lang="en-GB" dirty="0" smtClean="0"/>
              <a:t>='block'"&gt;Click Me!&lt;/button&gt;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91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11275"/>
          </a:xfrm>
        </p:spPr>
        <p:txBody>
          <a:bodyPr>
            <a:normAutofit/>
          </a:bodyPr>
          <a:lstStyle/>
          <a:p>
            <a:r>
              <a:rPr lang="en-GB" dirty="0" smtClean="0"/>
              <a:t>JavaScript in &lt;head&gt;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03300"/>
            <a:ext cx="10515600" cy="51736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In </a:t>
            </a:r>
            <a:r>
              <a:rPr lang="en-GB" dirty="0"/>
              <a:t>this example, a JavaScript function is placed in the &lt;head&gt; section of an HTML page.</a:t>
            </a:r>
          </a:p>
          <a:p>
            <a:r>
              <a:rPr lang="en-GB" dirty="0"/>
              <a:t>The function is invoked (called) when a button is clicked:</a:t>
            </a:r>
          </a:p>
          <a:p>
            <a:pPr marL="0" indent="0">
              <a:buNone/>
            </a:pPr>
            <a:r>
              <a:rPr lang="en-GB" dirty="0"/>
              <a:t>&lt;!DOCTYPE html&gt;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&lt;html&gt;&lt;head&gt;</a:t>
            </a:r>
            <a:br>
              <a:rPr lang="en-GB" dirty="0"/>
            </a:br>
            <a:r>
              <a:rPr lang="en-GB" dirty="0"/>
              <a:t>&lt;script&gt;</a:t>
            </a:r>
            <a:br>
              <a:rPr lang="en-GB" dirty="0"/>
            </a:br>
            <a:r>
              <a:rPr lang="en-GB" dirty="0"/>
              <a:t>function </a:t>
            </a:r>
            <a:r>
              <a:rPr lang="en-GB" dirty="0" err="1"/>
              <a:t>myFunction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    </a:t>
            </a:r>
            <a:r>
              <a:rPr lang="en-GB" dirty="0" err="1"/>
              <a:t>document.getElementById</a:t>
            </a:r>
            <a:r>
              <a:rPr lang="en-GB" dirty="0"/>
              <a:t>("demo").</a:t>
            </a:r>
            <a:r>
              <a:rPr lang="en-GB" dirty="0" err="1"/>
              <a:t>innerHTML</a:t>
            </a:r>
            <a:r>
              <a:rPr lang="en-GB" dirty="0"/>
              <a:t> = "Paragraph changed.";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&lt;/script&gt;</a:t>
            </a:r>
            <a:br>
              <a:rPr lang="en-GB" dirty="0"/>
            </a:br>
            <a:r>
              <a:rPr lang="en-GB" dirty="0"/>
              <a:t>&lt;/head&gt;</a:t>
            </a:r>
          </a:p>
          <a:p>
            <a:pPr marL="0" indent="0">
              <a:buNone/>
            </a:pPr>
            <a:r>
              <a:rPr lang="en-GB" dirty="0"/>
              <a:t>&lt;body&gt;</a:t>
            </a:r>
          </a:p>
          <a:p>
            <a:pPr marL="0" indent="0">
              <a:buNone/>
            </a:pPr>
            <a:r>
              <a:rPr lang="en-GB" dirty="0"/>
              <a:t>&lt;h1&gt;A Web Page&lt;/h1&gt;</a:t>
            </a:r>
            <a:br>
              <a:rPr lang="en-GB" dirty="0"/>
            </a:br>
            <a:r>
              <a:rPr lang="en-GB" dirty="0"/>
              <a:t>&lt;p id="demo"&gt;A Paragraph&lt;/p&gt;</a:t>
            </a:r>
            <a:br>
              <a:rPr lang="en-GB" dirty="0"/>
            </a:br>
            <a:r>
              <a:rPr lang="en-GB" dirty="0"/>
              <a:t>&lt;button type="button" </a:t>
            </a:r>
            <a:r>
              <a:rPr lang="en-GB" dirty="0" err="1"/>
              <a:t>onclick</a:t>
            </a:r>
            <a:r>
              <a:rPr lang="en-GB" dirty="0"/>
              <a:t>="</a:t>
            </a:r>
            <a:r>
              <a:rPr lang="en-GB" dirty="0" err="1"/>
              <a:t>myFunction</a:t>
            </a:r>
            <a:r>
              <a:rPr lang="en-GB" dirty="0"/>
              <a:t>()"&gt;Try it&lt;/button&gt;</a:t>
            </a:r>
          </a:p>
          <a:p>
            <a:pPr marL="0" indent="0">
              <a:buNone/>
            </a:pPr>
            <a:r>
              <a:rPr lang="en-GB" dirty="0"/>
              <a:t>&lt;/body&gt;</a:t>
            </a:r>
            <a:br>
              <a:rPr lang="en-GB" dirty="0"/>
            </a:br>
            <a:r>
              <a:rPr lang="en-GB" dirty="0"/>
              <a:t>&lt;/html&gt;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82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JavaScript in &lt;body&gt;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48942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 this example, a JavaScript function is placed in the &lt;body&gt; section of an HTML page.</a:t>
            </a:r>
          </a:p>
          <a:p>
            <a:r>
              <a:rPr lang="en-GB" dirty="0"/>
              <a:t>The function is invoked (called) when a button is clicked:</a:t>
            </a:r>
          </a:p>
          <a:p>
            <a:pPr marL="0" indent="0">
              <a:buNone/>
            </a:pPr>
            <a:r>
              <a:rPr lang="en-GB" dirty="0"/>
              <a:t>&lt;!DOCTYPE html&gt;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&lt;html&gt;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&lt;body&gt;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&lt;h1&gt;A Web Page&lt;/h1&gt;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&lt;p id="demo"&gt;A Paragraph&lt;/p&gt;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&lt;button type="button" </a:t>
            </a:r>
            <a:r>
              <a:rPr lang="en-GB" dirty="0" err="1"/>
              <a:t>onclick</a:t>
            </a:r>
            <a:r>
              <a:rPr lang="en-GB" dirty="0"/>
              <a:t>="</a:t>
            </a:r>
            <a:r>
              <a:rPr lang="en-GB" dirty="0" err="1"/>
              <a:t>myFunction</a:t>
            </a:r>
            <a:r>
              <a:rPr lang="en-GB" dirty="0"/>
              <a:t>()"&gt;Try it&lt;/button&gt;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&lt;script&gt;</a:t>
            </a:r>
            <a:br>
              <a:rPr lang="en-GB" dirty="0"/>
            </a:br>
            <a:r>
              <a:rPr lang="en-GB" dirty="0"/>
              <a:t>function </a:t>
            </a:r>
            <a:r>
              <a:rPr lang="en-GB" dirty="0" err="1"/>
              <a:t>myFunction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   </a:t>
            </a:r>
            <a:r>
              <a:rPr lang="en-GB" dirty="0" err="1"/>
              <a:t>document.getElementById</a:t>
            </a:r>
            <a:r>
              <a:rPr lang="en-GB" dirty="0"/>
              <a:t>("demo").</a:t>
            </a:r>
            <a:r>
              <a:rPr lang="en-GB" dirty="0" err="1"/>
              <a:t>innerHTML</a:t>
            </a:r>
            <a:r>
              <a:rPr lang="en-GB" dirty="0"/>
              <a:t> = "Paragraph changed.";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&lt;/script&gt;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&lt;/body&gt;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1848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JavaScript Advantages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Placing </a:t>
            </a:r>
            <a:r>
              <a:rPr lang="en-GB" dirty="0"/>
              <a:t>scripts in external files has some advantages:</a:t>
            </a:r>
          </a:p>
          <a:p>
            <a:r>
              <a:rPr lang="en-GB" dirty="0"/>
              <a:t>It separates HTML and code</a:t>
            </a:r>
          </a:p>
          <a:p>
            <a:r>
              <a:rPr lang="en-GB" dirty="0"/>
              <a:t>It makes HTML and JavaScript easier to read and maintain</a:t>
            </a:r>
          </a:p>
          <a:p>
            <a:r>
              <a:rPr lang="en-GB" dirty="0"/>
              <a:t>Cached JavaScript files can speed up page loads</a:t>
            </a:r>
          </a:p>
          <a:p>
            <a:r>
              <a:rPr lang="en-GB" dirty="0"/>
              <a:t>To add several script files to one page  - use several script tags: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52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Variables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2159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GB" sz="2000" dirty="0"/>
              <a:t>JavaScript variables are containers for storing data values</a:t>
            </a:r>
            <a:r>
              <a:rPr lang="en-GB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&lt;body</a:t>
            </a:r>
            <a:r>
              <a:rPr lang="en-GB" sz="2000" dirty="0" smtClean="0"/>
              <a:t>&gt;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&lt;h1&gt;JavaScript Variables&lt;/h1</a:t>
            </a:r>
            <a:r>
              <a:rPr lang="en-GB" sz="2000" dirty="0" smtClean="0"/>
              <a:t>&gt;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&lt;p&gt;In this example, x, y, and z are variables&lt;/p</a:t>
            </a:r>
            <a:r>
              <a:rPr lang="en-GB" sz="2000" dirty="0" smtClean="0"/>
              <a:t>&gt;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&lt;p id="demo"&gt;&lt;/p</a:t>
            </a:r>
            <a:r>
              <a:rPr lang="en-GB" sz="2000" dirty="0" smtClean="0"/>
              <a:t>&gt;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err="1"/>
              <a:t>var</a:t>
            </a:r>
            <a:r>
              <a:rPr lang="en-GB" sz="2000" dirty="0"/>
              <a:t> x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err="1"/>
              <a:t>var</a:t>
            </a:r>
            <a:r>
              <a:rPr lang="en-GB" sz="2000" dirty="0"/>
              <a:t> y =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err="1"/>
              <a:t>var</a:t>
            </a:r>
            <a:r>
              <a:rPr lang="en-GB" sz="2000" dirty="0"/>
              <a:t> z =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err="1"/>
              <a:t>document.getElementById</a:t>
            </a:r>
            <a:r>
              <a:rPr lang="en-GB" sz="2000" dirty="0"/>
              <a:t>("demo").</a:t>
            </a:r>
            <a:r>
              <a:rPr lang="en-GB" sz="2000" dirty="0" err="1"/>
              <a:t>innerHTML</a:t>
            </a:r>
            <a:r>
              <a:rPr lang="en-GB" sz="2000" dirty="0"/>
              <a:t>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&lt;/script</a:t>
            </a:r>
            <a:r>
              <a:rPr lang="en-GB" sz="2000" dirty="0" smtClean="0"/>
              <a:t>&gt;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4507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Identifiers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89"/>
            <a:ext cx="10515600" cy="513377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All </a:t>
            </a:r>
            <a:r>
              <a:rPr lang="en-GB" dirty="0"/>
              <a:t>JavaScript </a:t>
            </a:r>
            <a:r>
              <a:rPr lang="en-GB" b="1" dirty="0"/>
              <a:t>variables</a:t>
            </a:r>
            <a:r>
              <a:rPr lang="en-GB" dirty="0"/>
              <a:t> must be </a:t>
            </a:r>
            <a:r>
              <a:rPr lang="en-GB" b="1" dirty="0"/>
              <a:t>identified</a:t>
            </a:r>
            <a:r>
              <a:rPr lang="en-GB" dirty="0"/>
              <a:t> with </a:t>
            </a:r>
            <a:r>
              <a:rPr lang="en-GB" b="1" dirty="0"/>
              <a:t>unique names</a:t>
            </a:r>
            <a:r>
              <a:rPr lang="en-GB" dirty="0"/>
              <a:t>.</a:t>
            </a:r>
          </a:p>
          <a:p>
            <a:r>
              <a:rPr lang="en-GB" dirty="0"/>
              <a:t>These unique names are called </a:t>
            </a:r>
            <a:r>
              <a:rPr lang="en-GB" b="1" dirty="0"/>
              <a:t>identifiers</a:t>
            </a:r>
            <a:r>
              <a:rPr lang="en-GB" dirty="0"/>
              <a:t>.</a:t>
            </a:r>
          </a:p>
          <a:p>
            <a:r>
              <a:rPr lang="en-GB" dirty="0"/>
              <a:t>Identifiers can be short names (like x and y) or more descriptive names (age, sum, </a:t>
            </a:r>
            <a:r>
              <a:rPr lang="en-GB" dirty="0" err="1"/>
              <a:t>totalVolume</a:t>
            </a:r>
            <a:r>
              <a:rPr lang="en-GB" dirty="0"/>
              <a:t>).</a:t>
            </a:r>
          </a:p>
          <a:p>
            <a:r>
              <a:rPr lang="en-GB" dirty="0"/>
              <a:t>The general rules for constructing names for variables (unique identifiers) are:</a:t>
            </a:r>
          </a:p>
          <a:p>
            <a:r>
              <a:rPr lang="en-GB" dirty="0"/>
              <a:t>Names can contain letters, digits, underscores, and dollar signs.</a:t>
            </a:r>
          </a:p>
          <a:p>
            <a:r>
              <a:rPr lang="en-GB" dirty="0"/>
              <a:t>Names must begin with a letter</a:t>
            </a:r>
          </a:p>
          <a:p>
            <a:r>
              <a:rPr lang="en-GB" dirty="0"/>
              <a:t>Names can also begin with $ and _ (but we will not use it in this tutorial)</a:t>
            </a:r>
          </a:p>
          <a:p>
            <a:r>
              <a:rPr lang="en-GB" dirty="0"/>
              <a:t>Names are case sensitive (y and Y are different variables)</a:t>
            </a:r>
          </a:p>
          <a:p>
            <a:r>
              <a:rPr lang="en-GB" dirty="0"/>
              <a:t>Reserved words (like JavaScript keywords) cannot be used as names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40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Data Types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146653"/>
          </a:xfrm>
        </p:spPr>
        <p:txBody>
          <a:bodyPr/>
          <a:lstStyle/>
          <a:p>
            <a:r>
              <a:rPr lang="en-GB" dirty="0" smtClean="0"/>
              <a:t>JavaScript </a:t>
            </a:r>
            <a:r>
              <a:rPr lang="en-GB" dirty="0"/>
              <a:t>variables can hold numbers like 100 and text values like "John Doe".</a:t>
            </a:r>
          </a:p>
          <a:p>
            <a:r>
              <a:rPr lang="en-GB" dirty="0"/>
              <a:t>In programming, text values are called text strings.</a:t>
            </a:r>
          </a:p>
          <a:p>
            <a:r>
              <a:rPr lang="en-GB" dirty="0"/>
              <a:t>JavaScript can handle many types of data, but for now, just think of numbers and strings.</a:t>
            </a:r>
          </a:p>
          <a:p>
            <a:r>
              <a:rPr lang="en-GB" dirty="0"/>
              <a:t>Strings are written inside double or single quotes. Numbers are written without quotes.</a:t>
            </a:r>
          </a:p>
          <a:p>
            <a:r>
              <a:rPr lang="en-GB" dirty="0"/>
              <a:t>If you put a number in quotes, it will be treated as a text string</a:t>
            </a:r>
            <a:r>
              <a:rPr lang="en-GB" dirty="0" smtClean="0"/>
              <a:t>.</a:t>
            </a:r>
          </a:p>
          <a:p>
            <a:r>
              <a:rPr lang="en-GB" dirty="0" err="1"/>
              <a:t>var</a:t>
            </a:r>
            <a:r>
              <a:rPr lang="en-GB" dirty="0"/>
              <a:t> pi = 3.14;</a:t>
            </a: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var</a:t>
            </a:r>
            <a:r>
              <a:rPr lang="en-GB" dirty="0"/>
              <a:t> person = "John Doe";</a:t>
            </a: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var</a:t>
            </a:r>
            <a:r>
              <a:rPr lang="en-GB" dirty="0"/>
              <a:t> answer = 'Yes I am!';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94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JavaScript Arithmetic Operators</a:t>
            </a:r>
            <a:br>
              <a:rPr lang="en-GB" b="1" dirty="0"/>
            </a:br>
            <a:r>
              <a:rPr lang="en-GB" sz="3100" dirty="0"/>
              <a:t>Arithmetic operators are used to perform arithmetic on numbers:</a:t>
            </a:r>
            <a:br>
              <a:rPr lang="en-GB" sz="3100" dirty="0"/>
            </a:br>
            <a:endParaRPr lang="en-GB" sz="31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470229"/>
              </p:ext>
            </p:extLst>
          </p:nvPr>
        </p:nvGraphicFramePr>
        <p:xfrm>
          <a:off x="1771650" y="2021982"/>
          <a:ext cx="8648700" cy="3686192"/>
        </p:xfrm>
        <a:graphic>
          <a:graphicData uri="http://schemas.openxmlformats.org/drawingml/2006/table">
            <a:tbl>
              <a:tblPr/>
              <a:tblGrid>
                <a:gridCol w="2152650"/>
                <a:gridCol w="6496050"/>
              </a:tblGrid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%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++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--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47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435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JavaScript Can Change HTML Content </vt:lpstr>
      <vt:lpstr>PowerPoint Presentation</vt:lpstr>
      <vt:lpstr>JavaScript in &lt;head&gt; </vt:lpstr>
      <vt:lpstr>JavaScript in &lt;body&gt;</vt:lpstr>
      <vt:lpstr>External JavaScript Advantages </vt:lpstr>
      <vt:lpstr>JavaScript Variables </vt:lpstr>
      <vt:lpstr>JavaScript Identifiers </vt:lpstr>
      <vt:lpstr>JavaScript Data Types </vt:lpstr>
      <vt:lpstr>JavaScript Arithmetic Operators Arithmetic operators are used to perform arithmetic on numbers: </vt:lpstr>
      <vt:lpstr>JavaScript Assignment Operators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Can Change HTML Content </dc:title>
  <dc:creator>Laptop</dc:creator>
  <cp:lastModifiedBy>Laptop</cp:lastModifiedBy>
  <cp:revision>5</cp:revision>
  <dcterms:created xsi:type="dcterms:W3CDTF">2017-03-13T12:25:33Z</dcterms:created>
  <dcterms:modified xsi:type="dcterms:W3CDTF">2017-03-13T12:56:14Z</dcterms:modified>
</cp:coreProperties>
</file>