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4" r:id="rId3"/>
    <p:sldId id="275" r:id="rId4"/>
    <p:sldId id="335" r:id="rId5"/>
    <p:sldId id="336" r:id="rId6"/>
    <p:sldId id="337" r:id="rId7"/>
    <p:sldId id="345" r:id="rId8"/>
    <p:sldId id="339" r:id="rId9"/>
    <p:sldId id="34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3C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355" autoAdjust="0"/>
  </p:normalViewPr>
  <p:slideViewPr>
    <p:cSldViewPr snapToGrid="0">
      <p:cViewPr varScale="1">
        <p:scale>
          <a:sx n="55" d="100"/>
          <a:sy n="55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D9C9A9-5D41-4187-B470-41F9051855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C18CA-EDBF-4FA9-92BF-EDF21AEF4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53D1-7C8F-45C8-AAD1-236E7247E8B0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58509-39A9-4077-89F9-CE95560563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F16D2-A736-4D3D-9299-85C27259CD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2008-4AD8-4D48-9E0E-B5686B27C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91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32:25.786"/>
    </inkml:context>
    <inkml:brush xml:id="br0">
      <inkml:brushProperty name="width" value="0.05292" units="cm"/>
      <inkml:brushProperty name="height" value="0.05292" units="cm"/>
      <inkml:brushProperty name="color" value="#FDBC08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brush xml:id="br6">
      <inkml:brushProperty name="width" value="0.05292" units="cm"/>
      <inkml:brushProperty name="height" value="0.05292" units="cm"/>
      <inkml:brushProperty name="color" value="#FF47B6"/>
    </inkml:brush>
  </inkml:definitions>
  <inkml:trace contextRef="#ctx0" brushRef="#br0">1663 4567 4049 0,'-17'54'113'15,"-9"16"20"-15,-3 9 18 16,-3 8 5-16,9-28 1 15,8-16 11-15,7-18 17 16,6-10-8-16,0-10-9 16,2-13-64-16,0-13-17 15,0-14-21-15,0-15-12 16,4-13-13 0,5-11-20-16,5-8-16 15,9-10-26-15,4-7-5 16,5-7 0-16,7-4 1 15,0 6 0-15,-2 3 3 16,-1 9-3-16,-1 14 8 16,-7 10 12-16,-8 14 5 15,-7 17 7-15,-3 10 0 16,-7 11-2-16,-2 10-2 16,-1 6 0-16,3 8 1 15,0 12 3-15,0 13 8 16,1 18 8-1,-1 19 5-15,2 16 7 16,3 7 8-16,5 5 3 16,4-2 2-16,5-5-3 15,-4-13 0-15,3-13-3 16,-8-14-11-16,-1-12-6 16,-7-13-4-16,-2-10-4 15,-3-7-2-15,2-3 1 16,-6-5-2-16,-1-2 1 15,-9-5-1-15,-7-5-2 16,-6-1 2-16,-10-1-2 16,1-2-4-16,-11 1-2 15,-5 4-7 1,-11 7-6-16,-14 3-1 16,-12 6-1-16,-6 8-3 15,-5 3 3-15,8 1 0 16,18-2 4-16,20-2 5 15,25-5 1-15,20-6 2 16,27-6 4-16,23-8 1 16,26-14 2-16,29-11 0 15,29-15 0-15,17-13-5 16,11-8-5-16,1-3-5 16,-5-1-2-16,-15 8 1 15,-20 7-2 1,-27 12-1-16,-28 18-6 15,-27 13-3-15,-22 15 0 16,-20 16 6-16,-21 25 11 16,-20 22 15-16,-23 22 13 15,-24 26 6-15,-11 21 10 16,-6 15 6-16,1 6 5 16,9 3 4-16,15-6-1 15,18-13-2-15,21-18-8 16,19-19-15-16,16-24-22 15,12-20-23-15,8-16-29 16,12-18-65 0,5-17-456-16,11-12-155 15,9-19-236-15,3-16-434 16</inkml:trace>
  <inkml:trace contextRef="#ctx0" brushRef="#br0" timeOffset="10726.51">3099 4330 4620 0,'-1'-3'59'0,"-2"-3"22"15,-3-2 20-15,2-2 8 16,1 0 9-16,-3 2 6 15,5-1 2 1,-1 0 1-16,2-3-4 16,0 2-24-16,0-2-23 15,2-3-16-15,5-1-19 16,2-1-7-16,4-2-10 16,7-1-7-16,3-3-7 15,4 0-5-15,8-3-2 16,3 0-1-16,4 2 0 15,1 3-2-15,-1 3 2 16,-2 9-1-16,0 5-3 16,-5 4 0-16,-5 8-1 15,-9 11 0 1,-11 9 3-16,-9 8 4 16,-19 12 2-16,-16 5 0 15,-11 4 3-15,-14 1 0 16,-9-5 2-16,2-4 3 15,10-8 2-15,8-10 3 16,15-9-1-16,14-8 0 16,12-6-6-16,8-5 0 15,17-2-1-15,15-1 0 16,15-1-3-16,14 1 0 16,17 1-1-16,-1 5-6 15,-9 4-2 1,-15 7-3-16,-20 6 3 15,-19 8 3-15,-17 6 4 16,-15 0 10-16,-15 1 11 16,-12 2 12-16,-7-6 5 15,-6-7 5-15,-2-7 3 16,6-7-1-16,6-9 1 16,7-6-6-16,9-9-11 15,5-2-17-15,10-4-23 16,3-3-35-16,7 3-52 15,3 2-471-15,6 6-153 16,0 1-235-16,4 2-430 16</inkml:trace>
  <inkml:trace contextRef="#ctx0" brushRef="#br0" timeOffset="10987.24">4033 4429 5859 0,'22'0'-1'15,"11"0"1"-15,17-2-14 16,20 0-85-16,8-1-457 16,1-2-130-16,-11-4-200 15</inkml:trace>
  <inkml:trace contextRef="#ctx0" brushRef="#br0" timeOffset="11429.43">4806 4174 5791 0,'4'18'21'16,"2"14"15"-16,-2 8 8 15,-1 19 3-15,-3 4 2 16,-3 5 0-16,0 2-2 16,2-6 3-16,4-6-1 15,8-15-8-15,17-15-13 16,11-18-14-16,17-12-6 16,11-18-2-16,0-11-3 15,-3-15 1 1,-12-10 0-16,-10-7 1 15,-15-4 3-15,-12 2 11 16,-11 5 10-16,-4 7 6 16,-6 6 1-16,-3 13-1 15,1 9-4-15,-4 5-16 16,-1 11-16-16,-4 10-29 16,-2 19-77-16,-1 4-456 15,3 7-152-15,4 3-230 16,8 3-423-16</inkml:trace>
  <inkml:trace contextRef="#ctx0" brushRef="#br0" timeOffset="12094.89">5525 4366 5979 0,'-19'8'17'0,"-3"4"7"16,-4 5 8-16,2 5 5 15,12 2 1-15,7-2 1 16,2 2 0-16,7-3 0 16,6 1-2-16,2-5-11 15,6-1-4-15,7-8-7 16,1-5-6-16,0-8-6 15,-3-5 2 1,-4-11-2-16,-6-7-1 16,-6-8 0-16,-1-6 2 15,-5 0 6-15,-1 3 6 16,0 8 2-16,-1 9-6 16,1 9-3-16,0 8 5 15,0 13 4-15,-4 7 5 16,-1 13 1-16,-1 7 3 15,2 8-5-15,1-1-7 16,2-4-3-16,2-8 6 16,4-5 6-1,3-10 2-15,9-7 4 16,11-8-2-16,7-10-1 16,7-10-1-16,2-10 2 15,0-7 1-15,-8-4-1 16,-4 0 0-16,-8 7 0 15,-8 8-13-15,-9 10-9 16,-3 9 0-16,-4 10 1 16,2 9 2-16,-2 10-2 15,0 6-1-15,3 5 1 16,3 2 0-16,5-4-2 16,8-6 4-1,5-6-2-15,10-2-18 16,4-9-24-16,7-4-33 15,4-2-70-15,12-6-423 16,1-8-163-16,-1-6-253 16</inkml:trace>
  <inkml:trace contextRef="#ctx0" brushRef="#br0" timeOffset="12791.35">7269 3886 5684 0,'6'-1'19'16,"-1"2"16"-16,1 14 18 15,2 19 12 1,-4 23 4-16,0 19 4 15,-6 16-3-15,-1 3 0 16,-2-3-2-16,1-5-11 16,1-9-11-16,-2-8-31 15,3-10-41-15,2-14-60 16,0-9-65-16,2-13-410 16,9-17-140-16,6-14-214 15,9-13-391-15</inkml:trace>
  <inkml:trace contextRef="#ctx0" brushRef="#br0" timeOffset="13147.1">7835 3970 5749 0,'0'-9'37'0,"-3"3"21"15,-7 4 23-15,-12 10 16 16,-11 16 8-16,-19 18 9 15,-14 9 2-15,-5 9 3 16,-3-2 0-16,8-8-21 16,14-6 0-16,17-11-6 15,14-11-10-15,14-10-13 16,5-7-11-16,9-4-13 16,6-4-8-16,9 0-6 15,5 1-7 1,15 4-5-16,2 3-8 15,2 11-9-15,0 13-9 16,1 5-13-16,0 10-27 16,-3 4-22-16,-4-1-25 15,-6 0-63-15,-2-6-401 16,-2-4-167-16,1-16-260 16,6-11-479-16</inkml:trace>
  <inkml:trace contextRef="#ctx0" brushRef="#br0" timeOffset="14229.4">8310 4429 5189 0,'0'1'43'0,"0"1"22"16,0-2 12-16,7 2 4 15,10-2-8-15,15 0-42 16,6-9-581-16,15 6-126 16,4-5-190-1</inkml:trace>
  <inkml:trace contextRef="#ctx0" brushRef="#br0" timeOffset="14950.26">8932 4324 4744 0,'3'4'58'15,"3"4"20"-15,-2 2 12 16,0 1 9-16,-2-1 6 16,-2-2 5-16,0-2 2 15,-2-1 2-15,2-2-3 16,0 1-17-16,0-2-6 16,0-2-15-1,0-2-8-15,0-3-8 0,2-5-10 16,4-8-4-1,4-3-8-15,6-7-4 16,1 1-1-16,6-4-10 16,0 2-13-16,-1 2-3 15,-2 4-2-15,2 5 1 16,-5 4-3-16,1 7 3 16,-1 6 5-16,-3 1 2 15,2 9 4-15,-3 7 3 16,0 3 8-16,-3 8 2 15,-4 3 3-15,-3 2 2 16,-2 0 1-16,-1-3-1 16,-1-5-3-16,1-2 0 15,0-10 9 1,0-5 16-16,0-4-1 16,1-4-4-16,6-8-4 15,7-9-5-15,9-8-8 16,8-8-4-16,11-10-4 15,6 5-5-15,-6 6-11 16,-4 8-21-16,-8 11-6 16,-9 10-3-16,-6 7 5 15,-8 8 2-15,-3 9 5 16,-2 6 5-16,-2 4 1 16,-2 3-19-16,2 1-31 15,0-2-56 1,0-3-452-16,0-5-160 15,-1-10-243-15,5-5-450 16</inkml:trace>
  <inkml:trace contextRef="#ctx0" brushRef="#br0" timeOffset="15438.07">9858 4142 5373 0,'-12'7'87'16,"-4"6"12"-16,-4 5 7 16,-4 9 2-16,6 2-2 15,5 2-6-15,8-2-2 16,2-2-3-16,6-8-4 16,5-2-53-16,12-10-22 15,8-5-14 1,8-5-7-16,2-8-3 15,-4-5 1-15,-12-4 6 16,-8-2 2-16,-10 3 7 16,-2 6 4-16,-2 4 2 15,0 7 9-15,-2 2 1 16,1 8-1-16,1 7-12 16,-2 2-26-16,4 7-60 15,8 21-489-15,7-23-149 16,4-8-228-16,12-7-419 15</inkml:trace>
  <inkml:trace contextRef="#ctx0" brushRef="#br0" timeOffset="15734.97">10357 3829 5741 0,'-7'12'38'0,"-5"14"16"16,-3 16 18-16,-5 22 12 16,2 14 11-16,-4 17 4 15,1 9-2-15,-4 9-2 16,-1 2-3-16,-1-2-18 16,2-4-14-16,1-12-17 15,6-18-17-15,4-17-24 16,5-21-20-1,5-13-26-15,4-13-48 16,-62-10-470-16,68-7-157 16,-2-15-237-16,0-12-439 15</inkml:trace>
  <inkml:trace contextRef="#ctx0" brushRef="#br0" timeOffset="15986.97">10311 4339 5041 0,'13'-25'50'0,"7"-2"2"16,9-5 11-16,9-2 15 16,-1 10 12-16,2 7 8 15,3 12 10-15,-9 10 5 16,-8 11 5 0,-12 12-25-16,-9 15-1 15,-14 4-1-15,-16 4-9 16,-9-2-13-16,-8-2-13 15,-9-4-23-15,0-6-64 16,-10-6-533-16,6-7-148 16,-11-9-226-16,-9-9-416 15</inkml:trace>
  <inkml:trace contextRef="#ctx0" brushRef="#br0" timeOffset="17017.68">3221 5092 5136 0,'33'0'23'0,"19"0"6"16,28 0 5-16,35 0 9 15,22-4 8-15,28-5 5 16,34 0 5-16,32-3 1 15,30-5 8-15,36 1 2 16,31-4-1-16,30-1 1 16,20-1-3-16,21 2-4 15,0-1-9-15,13 4-3 16,-9-3-6 0,-1 3-4-16,-17-1-6 15,-12 2-13-15,-32-4-5 16,-30 7-10-16,-46 1-1 15,-42 1-5-15,-57 2 0 16,-49 4-7-16,-69 3-13 16,-17 18 4-16,-17-16-20 15,-19 3-530-15,-5 3-143 16,16-2-219-16,-28-14-401 16</inkml:trace>
  <inkml:trace contextRef="#ctx0" brushRef="#br1" timeOffset="39035.16">3352 5775 4902 0,'0'-5'63'0,"0"2"12"16,0-4 6-16,0 1 4 15,0 4 2-15,0-1 0 16,0 3 2-16,0-1 2 16,0 1 0-16,0 0-28 15,0 0-15-15,0 0-9 16,0 0-6-16,0-2-3 15,0 2-2-15,0 0-1 16,0 0-5 0,0-1-2-16,0 1-2 15,0-2-4-15,0 2-1 16,0-1-4-16,0 1 0 16,0 0 0-16,0 0-1 15,0 0-3-15,0 0 1 16,0 0-1-16,0 0-3 15,0 0 0-15,0 0-1 16,0 0 2-16,0 0-2 16,0 0-1-16,0 0 0 15,0 0 2-15,0 0-1 16,0 0-1 0,4 0 1-16,-2 0 0 15,2 0 0-15,0 1 0 16,1 2-1-16,-1-1 2 15,1 0-1-15,-2 3-1 16,3-2 1-16,-1 3 1 16,1 0 0-16,-1 1 2 15,3-2-1-15,0 4 0 16,1-1 4-16,1-1-1 16,1 3 1-16,1 1 0 15,-2 0 1-15,5 1 1 16,-5 0 0-16,1 0 0 15,1 3 0 1,1-1 0-16,0 0 0 16,-1-2-2-16,3 3 0 15,-3-3 1-15,-2 0-1 16,1 2-3-16,3-1 1 16,3 5 1-16,-1-2-1 15,3 7 1-15,1 0-1 16,-3 1 1-16,0-5-1 15,-2 1 3-15,-1-5 0 16,-4-5 3-16,-1-2-2 16,-2-1 0-16,-1-1 1 15,0 1-1 1,1-2 2-16,0 2-1 16,5 1 1-16,-2 1-2 15,4 0 1-15,2 2-1 16,1 2 1-16,-2 0-3 15,4 0 1-15,-5 3 1 16,2-2-1-16,-1 1 1 16,-1-1 0-16,-1 1-1 15,0-3 0-15,-4 0 0 16,-2-5-1-16,-1 1 1 16,-1-1 0-16,1 0-2 15,0 1-1 1,-2-1-1-16,2 0-1 15,0 0 0-15,-2-2-1 16,0 0-2-16,1 0 1 16,-1-1 0-16,2 3-1 15,0-2 1-15,1 0 0 16,0-1 1-16,0 2-1 16,-2-1 1-16,1-1 0 15,0 1-1-15,-3 0 1 16,2-2-1-16,-1 1 3 15,-1-1-2 1,-1 0 0-16,-1-1 0 16,-1-2 0-16,0 2 0 15,0-2 1-15,0 0 0 16,0 0 0-16,0 0 0 16,0 0 0-16,0 0-2 15,2 0 0-15,-1 3 0 16,0-3-1-16,2 3 1 15,0 0-1-15,-2 0 1 16,1 0 0-16,1-1-1 16,-2 1 0-16,1 0 0 15,-1-1 0 1,2 1 1-16,-1 1-1 16,0-1 1-16,0-1 0 15,1 0-1-15,-2 0 0 16,1-1 2-16,-2-1-1 15,0 2 0-15,0-2 2 16,0 0-1-16,0 0 2 16,0 0 1-16,0 0 1 15,0 0 3-15,0 0 0 16,0 0 0-16,0 0 2 16,0 0 0-16,0 0 0 15,1 0 0 1,2 0-1-16,-3 0-1 15,0 0 0-15,0 0-2 16,0 0-2-16,0 0 0 16,0 0-1-16,0 0 1 15,0 0 1-15,0 0-1 16,0 0-1-16,0 0 0 16,0 0-1-16,0 0-1 15,0 0 1-15,0 0-1 16,0 0 1-16,0 0-3 15,0 0 0-15,0 0-2 16,0 0 2-16,0 0-1 16,0 0 1-1,0 0 0-15,0 0-1 16,0 0 1-16,0 0-3 16,0 0-1-16,0 0 0 15,0 0 0-15,0 0-3 16,0 0 0-16,0 0 1 15,0 2-2-15,0 0 3 16,0 3-2-16,0 2 3 16,0 1 2-16,0-1-1 15,0 5 2-15,0 0 1 16,-3-1 2-16,3 0-1 16,-1 0-1-1,1 0 0-15,-3 3 1 16,1 2 0-16,-2 2 0 15,1 4-2-15,-1 4 1 16,-1 1 1-16,1-2-1 16,-3 4 2-16,1-3-1 15,2 1 2-15,-1-1 0 16,1 2-1-16,1-2 2 16,0 3 2-16,-1-3-2 15,4 3 2-15,-3 1-1 16,2 1-1-16,-2-1 1 15,0 0-1 1,0 2 1-16,2-1-1 16,-4 1 1-16,4-3-2 15,-1 4 1-15,2-2-2 16,-3 5-1-16,2-3 1 16,-2 5-1-16,2 2 3 15,-1 0-1-15,1 0-1 16,1 1-1-16,0-5 2 15,-2-3 1-15,2-1-1 16,-1 0 2-16,0-3 3 16,-1-1-3-16,1 4-3 15,-1-6 2 1,1 6-1-16,-1-3 0 16,1 1 0-16,-1 0-1 15,-1 1 1-15,2-2-3 16,-1-3-2-16,1 3 1 15,-2-1 1-15,3-3-1 16,-1-1 1-16,-2 3-2 16,2-1 2-16,-2 3 1 15,0-2 0-15,0 1 0 16,3 4 2-16,-2-5 0 16,-1 2 1-16,2-1 0 15,-2-1 0 1,0 2 0-16,2 1-1 15,-1-3-1-15,2 1-1 16,-2 1 2-16,0-2-2 16,2-1 1-16,-1-1-1 15,-2 0-1-15,1 0 3 16,1 2 1-16,-4 0 1 16,1 2 0-16,3 5 1 15,-4-3-3-15,2 2 2 16,2-1 3-16,-2-4-1 15,0 0 0-15,0 1-1 16,2 0-1 0,0 0 0-16,-2 6 0 15,1-2 1-15,1 3 0 16,-1-2 2-16,-2 2-1 16,1-1 0-16,0-4-1 15,-1-2 0-15,1-10 1 16,3 0-2-16,-3-9 1 15,3-3-1-15,-1-2 1 16,1-2-1-16,0-1-1 16,0-2 1-16,0 1-4 15,0-1-15-15,0 0-24 16,0-1-44-16,3-21-476 16,5-2-168-1,2-18-259-15</inkml:trace>
  <inkml:trace contextRef="#ctx0" brushRef="#br1" timeOffset="40584.83">4252 6556 4800 0,'0'0'42'16,"0"-2"16"-16,-2 2 16 16,2-1 13-16,0 1 4 15,0 0 3-15,2 0-3 16,-2 0-3-16,1 0-1 16,2 0-19-16,1 0-13 15,5 0-13-15,2 0-10 16,8 0-11-16,3-1-4 15,5 0-5 1,7-1 2-16,4-1-1 47,3-1-1-47,8 0 0 0,4 0 1 0,7-1-2 0,2-1-2 0,5 3 0 16,0 0 2-16,2 3 7 15,2 0 2-15,5-2 1 16,5 2 3-16,2 0 2 15,5 0 2-15,3 0 0 16,1 0 2-16,-2-2 0 16,-1 2-1-16,-1-2-6 15,-1 2-3 1,-4-1 0-16,0 1-2 16,-4-2-2-16,-2 1-4 15,-4-1-1-15,1 2 0 16,-2 0-1-16,0 0-1 15,5 2-1-15,-1-2 1 16,7 0 0-16,2 0 1 16,0 0 0-16,5-2 0 15,-1 2 0-15,1 0-1 16,-1 0-1-16,2 0 1 16,2 0 0-16,-1 0-1 15,3 0-2 1,0 0-1-16,-1 0 0 15,-1 0 1-15,-2 0-3 16,-5 0 1-16,-2 0 1 16,0 0-3-16,-1 0 0 15,4 2 3-15,1-2-1 16,3 0-1-16,0 0 0 16,0 1 0-16,-2 1 0 15,-2-1 0-15,0 1 0 16,-5 0-1-16,3-2 1 15,-5 0-1-15,-2 0 0 16,-4 0 0 0,-4 0-1-16,-6 0 2 15,-5 0-1-15,-3 0 0 16,-2 2 1-16,-2-2-1 16,-2 0 1-16,-2 3-1 15,-7-1 0-15,-7-1 2 16,-7-1 0-16,-8 2 1 15,-6-2 1-15,-6 1 4 16,-2-1 7-16,-2 0 8 16,-3 0 7-16,0 3 5 15,1-3 3-15,-1 0-1 16,0 0-1 0,0 0-1-16,0 0-6 15,0 0-21-15,0 0-29 16,0 0-43-16,0 0-498 15,0 3-163-15,0 3-250 16,-12 1-462-16</inkml:trace>
  <inkml:trace contextRef="#ctx0" brushRef="#br1" timeOffset="42327.41">3993 9424 4726 0,'-3'0'66'16,"2"0"14"-16,1 0 10 15,-2 0 6-15,2 0 5 16,0 0 3-16,0 0 3 15,0 0 4-15,0 0 2 16,3 0-23 0,6 2-21-16,4-2-10 15,5 2-5-15,7-2-5 16,5 0-6-16,3 0-4 16,7 0-7-16,2 0-4 15,8 0-6-15,8 0-3 16,7 0-2-16,6 0-1 15,6-2-3-15,3 0 0 16,-1 0-1 0,1 0 2-16,-1 1-1 0,2 1 0 15,1-1-1 1,3 1-2-16,2 0 0 16,-2-2 1-16,3 0 1 15,-1 2-1-15,-2-3 0 16,0 2 0-16,-1-1 1 15,4 2-1-15,2 0 1 16,4 0 0-16,1-1-2 16,6 1 0-16,-2-1-3 15,0-3 0-15,0 3 1 16,-1 1 0-16,-4 0-1 16,2 0-2-1,-4 0 1-15,2 0 0 16,-2 0-1-16,1 0 2 15,-2 0-1-15,0 0 0 16,-3 0-1-16,4 0 2 16,1 0 1-16,-1 0 0 15,2 0 0-15,-3 0 0 16,-3 0 1-16,-3 1-1 16,0 1-1-16,-1 1 0 15,-3 0 0-15,2 1-1 16,0 1-1-1,-4 0 0-15,2-1 2 0,-5 1 0 16,-5-3 1 0,-9 1 1-16,-7-1 0 15,-10 1 0-15,-10 0 0 16,-11-2 0-16,-4 1 4 16,-9-1 5-16,-4 1 1 15,1-1 1-15,-2-1-1 16,-3 2 0-16,1-2-1 15,-1 0 3 1,-3 0-3-16,0 0 2 0,0 1-3 16,0-1-5-1,0 0-5-15,0 0-1 0,0 1-4 16,0 0-10 0,0-1-7-16,0 2-17 15,0-2-27-15,0 0-67 16,2 1-437-16,2-1-157 15,3-4-244-15,-1-8-446 16</inkml:trace>
  <inkml:trace contextRef="#ctx0" brushRef="#br1" timeOffset="44855.99">9977 6525 4336 0,'0'-5'62'0,"0"2"18"15,2-3 24-15,-1 0 19 16,1 3 16-16,-2-1 8 16,0 1 2-16,0 3-3 15,0 0-2 1,0 0-34-16,0 0-12 15,0 0-13-15,0 0-15 16,0 0-14-16,1 0-12 16,-1 0-9-16,0 1-3 15,0 1-2-15,0 2 0 16,0-1-1-16,2 5-3 16,-1-1-2-16,-1 5-2 15,2 1-1-15,-2 3 2 16,0 1-2-16,0 4 0 15,0 1-3-15,0 6 1 16,0 1 0 0,0 4 2-16,-3 1-1 15,0 5 3-15,0-1 0 16,0 1-2-16,-2-3 2 16,2-2 2-16,0 0 1 15,0 0 1-15,0-1 2 16,0 0-1-16,0-1 1 15,0-1 0-15,0-2 0 16,0 3 3-16,-2 0-1 16,0 0-1-16,4 0 0 15,-4-2 0-15,1 4-1 16,0-1 4 0,-2 2-1-16,0-3 1 15,2 1-4-15,1-1-2 16,0 1 2-16,2-4-3 15,-2 1-1-15,0 3-1 16,-3-1 0-16,-2 3-4 16,0 1 0-16,-2 4-3 15,-1-1 3-15,2 3-4 16,0-5-1-16,2 1 1 16,0-4-1-16,1 0-3 15,2-3 1-15,-1 0-2 16,-2 1-1-1,0 1 2-15,0 2-3 16,1 2 2-16,0 4 0 16,0-1 0-16,1 2 0 15,2-5 0-15,1-2-1 16,0-4 0-16,2-3-1 16,-2-1-1-16,1-2 2 15,-2-1-2-15,1 3-1 16,-1 1 0-16,-1 0-2 15,-1 3 1-15,0 1-3 16,1-2 1-16,-1-2 1 16,2 1-3-1,-1-4 1-15,1-2-1 16,0 1 0-16,0-1-1 16,-1 4-1-16,1 1 0 15,0 3 2-15,0 4 1 16,0 2-2-16,-1-2 1 15,0-1 1-15,-2-4 0 16,0-3-1-16,3-5 1 16,1-2 0-16,0-2 0 15,1-3-1-15,-1-1 0 16,2-3 1-16,-1-1-2 16,-1-3 0-1,1-1 0-15,1 2 0 16,-2-4 1-16,2 4 0 15,0-2-1-15,-1 1-1 16,-1 0 0-16,1 1 2 16,-1 0-1-16,1 2-1 15,0-1 0-15,-2-1 0 16,2-1 1-16,1-2 0 16,-2-2 1-16,1 0 0 15,1-2 0-15,0 1 0 16,0-2-1-16,0 0 1 15,-2 0 1-15,2 1-1 16,0 1-2 0,0 2-1-16,0 0 2 15,-1 3-2-15,1 0 1 16,-2 1 0-16,1-1 0 16,-2 1 0-16,3 1 0 15,-2-5 0-15,2 1 1 16,-1 1-1-16,1-2 0 15,0 1 1-15,-2-3 0 16,2 1 1-16,0-1-1 16,-1-2 1-16,1 0 2 15,0 0-1-15,0 0 0 16,-1 2 0 0,-1-2 2-16,2 0-3 15,-3 0 0-15,2 0-2 16,-5 0-2-16,-1 0 0 15,-3 0-4-15,-7 0-1 16,-5 0-1-16,-4 0 0 16,-6 0-1-16,-4 0 1 15,0 0 1-15,-3 0-1 16,-6 0-5-16,-3 0-1 16,-2 0 0-16,-2 0 3 15,-2 0 0-15,4-2 0 16,2 0 1-1,1 0-1-15,3 1 0 16,3 0 3-16,3 1 5 16,6 0 2-16,5 1 0 15,7-1 0-15,7 0 1 16,7 0-1-16,1 0-1 16,4 0 0-16,1 0 1 15,0 0-2-15,0 0-4 16,0 0-16-16,0 0-26 15,0 0-28-15,-3 0-31 16,-1 1-442-16,-5 2-176 16,-4 0-272-16</inkml:trace>
  <inkml:trace contextRef="#ctx0" brushRef="#br1" timeOffset="46866.45">4047 7892 4838 0,'1'0'50'0,"1"0"7"16,-1 0-1-16,-1 0-1 15,1 0 0-15,-1 0-4 16,0 0 1-16,-1 0 2 15,1 0-1-15,0 0-33 16,0 0-2-16,0 0 5 16,1 0 9-16,3 0 2 15,1 0 4-15,1 0 2 16,2 0 3-16,5 0 0 16,3 0 3-1,7 0-1-15,6 0-3 16,9 0-7-16,8-2-6 15,3 1-1-15,9-2 1 16,5-1 6-16,8 1 4 16,4-2-3-16,7-1-1 15,3 1-1-15,5 0-3 16,1 3-1-16,0-1-2 16,6 0-2-16,1 1-3 15,3-1-7-15,6 1-6 16,1 1-1-1,-1-2 1-15,1 0-1 0,2-1 0 16,-3 3 1 0,-3-6 0-16,-3 0 2 15,3 1 0-15,-3-1 0 16,-3 0 0-16,1 0 1 16,1 2-1-16,-6 1 1 15,-6-2-3-15,-3 4 1 16,-7-1 0-16,-6 2-1 15,-4 0-1-15,-3 1 1 16,0 0 1-16,-1 0 0 16,0 0 0-16,-1-2-1 15,3 2 0-15,-2-1 0 16,-1 0 1 0,-2-2 1-16,1 3-1 15,-1-3 1-15,-2 3 0 16,0 0-1-16,2 0 0 15,-4 0 0-15,0 0-3 16,-1 0 2-16,-1 0-3 16,1 0 0-16,1 0-1 15,0 0 0-15,-2 0 0 16,-1 0 0-16,-2 0 3 16,0 0-1-1,-3 0 2-15,0 0 0 16,-2 0 1-16,-2 0-1 15,1 0-1-15,-5 0-1 16,-1 0 2-16,-3 0-4 16,0 0 1-16,-3 0-1 15,3 0 0-15,0 0-1 16,2 0-1-16,2 0 1 16,-1 0 0-16,3 0-1 15,-1 0-2-15,0 0 3 16,0 0-2-16,-5 3-1 15,0-3 2 1,-6 0-1-16,0 0 2 16,-2 0-1-16,-3 0 0 15,1 0 1-15,-1 0 1 16,0 0-2-16,-3 0 0 16,-1 0 1-16,-4 3 0 15,-3-3-1-15,-1 0 1 16,-6 0-1-16,-3 0 3 15,-2 0 3-15,-3 0 11 16,0 0 8-16,0 1 2 16,0-1 2-16,0 0-1 15,0 0-1-15,0 1-1 16,0-1-1 0,0 0-5-16,0 2-8 15,0-2-11-15,0 1-12 16,0-1-13-16,0 0-18 15,0 0-21-15,0 0-21 16,0 1-35-16,-3 82-444 16,0-72-165-16,-4 0-255 15,-4-4-471-15</inkml:trace>
  <inkml:trace contextRef="#ctx0" brushRef="#br1" timeOffset="49500.41">5509 6566 4963 0,'0'0'66'0,"0"0"21"16,0 0 14-16,-1 0 4 15,1 0 6 1,0 0-2-16,0 0-1 0,0 0-3 16,0 0-3-16,0 0-32 15,0 1-18-15,0 3-14 16,-3 6-10 0,1 4-2-16,-2 11-4 15,-2 8 2-15,-1 4 0 16,-2 7 1-16,4 5 7 15,-1 2 2-15,0 3 3 16,0 1 3-16,-1-2 2 16,0 1-2-16,1 2 1 15,0 1 3-15,-1 4-2 16,-3 0 0-16,1 1-3 16,-3 2 0-16,0-1 1 15,1-4-6-15,4-1 2 16,-3-7-1-1,3-7 0-15,0-1-4 16,1-2 1-16,-4-1-3 16,1 3 2-16,0 4-2 15,-3 3-2-15,0 6 0 16,-1-1-3-16,1 4-1 16,1 4-1-16,0-1-2 15,2-1 2-15,1-6-1 16,-1-1-1-16,0-8-2 15,1-3-1-15,1-2 0 16,-1-4-1 0,2 1 1-16,2 2-1 15,-5 0-2-15,-1 1-1 16,3 1 0-16,-1 1-3 16,1-1 0-16,1-3 1 15,-1 0 1-15,3-4-1 16,-1-4-1-16,1 2 1 15,-2-3-1-15,2 2 0 16,-3 1 0 0,1-1-1-16,0-3 1 0,2-2-3 15,1-6-1 1,0-1 0-16,-1-5 0 16,3-3-2-16,-1-1 0 15,-1-3-1-15,2-1 0 16,1 2-1-16,-2-4 0 15,1 2 1-15,1-2-1 16,0 0 0-16,0 1 0 16,-2-3-1-16,2 0 0 15,-1 0 1-15,-1-1-1 16,2 0 1-16,0 0-1 16,0-1-1-1,0 1-1-15,0-1-2 16,0-1-4-16,0 0-8 15,0 0-14-15,0 0-19 16,0 0-26-16,0 0-33 16,2-1-90-16,7-5-355 15,8-9-175-15,9-10-268 16</inkml:trace>
  <inkml:trace contextRef="#ctx0" brushRef="#br1" timeOffset="51006.07">6817 6536 4938 0,'0'0'40'0,"1"0"16"16,1 0 13-16,-2 2 9 16,0 2 8-16,0 3 9 15,0 5 1 1,0 4 4-16,0 2 4 15,0 6-4-15,0 5-15 16,0 2-8-16,-2 9-6 16,1 4-3-16,-3 6-7 15,0 4-5-15,-2 3-1 16,1-2-3-16,2-1-5 16,-1-3-5-16,3-1 1 15,-2-3 0-15,-1 1-4 16,-2 2-3-16,1 0 1 15,0 3-1-15,-1 3 0 16,1 2-1 0,0-1 2-16,2 1-1 15,-1-2-4-15,1-3-1 16,-3 0 2-16,0-2 1 16,-1-1-2-16,-2-1 1 15,2-2-3-15,0-2-1 16,-2-2-2-16,3 1-2 15,0-1-1-15,2 1-2 16,1 2-1-16,-1 1 0 16,-2-1-1-16,3 0 1 15,-2 2 0-15,-1-2 2 16,3-3-3 0,-3 2 0-16,3-3 0 15,-2-3-3-15,0 0 0 16,-1-3-4-16,3 0-1 15,0 1-1-15,1-3-1 16,-3 2-3-16,2 0 1 16,-1 1 1-16,0-4 0 15,-1 5 0-15,1-6-1 16,0-3 2-16,-2-4-1 16,0 1-2-16,2-5 1 15,0 2 0-15,1-2 0 16,-2 2-1-1,1-1-1-15,1 1 1 16,-4-1-1-16,3 2-1 16,1-6 1-16,0-2-1 15,1-4 1-15,1-1 1 16,1-5 0-16,0-3-1 16,0-1 2-16,0-1-1 15,0-1 0-15,0 1-2 16,0-1-7-16,0 0-21 15,0 0-32-15,0 0-30 16,0 0-28-16,0 0-46 16,0 0-388-1,0-4-179-15,1-7-275 16,4-10-512-16</inkml:trace>
  <inkml:trace contextRef="#ctx0" brushRef="#br1" timeOffset="52716.23">8259 6583 4794 0,'0'0'86'0,"0"0"22"16,-1 0 8-16,1-1 4 15,0 1 2 1,0 0 3-16,0 0-1 16,0 0-1-16,0 0-5 15,0 0-45-15,0 0-16 16,0 3-12-16,0 1-5 16,0 7 3-16,-3 7 2 15,0 4 0-15,-3 12 0 16,-2 5 1-16,-1 5 4 15,-1 7 3-15,0 4-1 16,3 1-2-16,-1 3 5 16,0-4-5-16,-1 2-1 15,3-1-1 1,-2 1 1-16,0-3-2 16,-1 2-1-16,0 1-2 15,0-2-3-15,3 1 0 16,-1-4-4-16,3 1-2 15,-1-1-3-15,0-1 0 16,-1-1-5-16,-3 1 0 16,2 1-5-16,0 0 0 15,-4-1-2-15,0-2 0 16,2 0-1-16,-1-2-2 16,0-1 1-16,2 1-3 15,0 1 2 1,0-5-1-16,1 3 0 15,-2-1 0-15,-2 2 0 16,-1 0-2-16,-1 0-1 16,-2 0 0-16,2-2-4 15,2-1 1-15,2-5-4 16,0 0 1-16,1-3-1 16,2-3 0-16,0 0 1 15,-1-2 1-15,1 1-2 16,0-2 0-16,-1 6 2 15,0-3 1-15,1 4-1 16,0-2-2 0,2-4 2-16,-4-2 0 15,2-2-2-15,0-5 0 16,1-1 1-16,0 3-1 16,1-2-1-16,1 0-2 15,0 0 1-15,0-2 0 16,0-1 0-16,0-1-1 15,0-2 0-15,3-2 0 16,0-6-1-16,0-1 0 16,0-2 0-16,0-2 2 15,0-2 0-15,0 1-1 16,0-2 0 0,0 1-1-16,0-1-1 15,0 0-1-15,0 0-2 16,0 0-3-16,0 2-2 15,0-2-4-15,0 0-4 16,0 0-6-16,0 0-4 16,0 1-3-16,0-1-1 15,0 0 1-15,0 0 2 16,0 0-2-16,0 0-7 16,0 0-13-16,0 0-19 15,-1 0-15-15,-1 0-24 16,1 0-49-16,-4 0-402 15,-2-3-168 1,2-1-260-16,-9 0-480 16</inkml:trace>
  <inkml:trace contextRef="#ctx0" brushRef="#br1" timeOffset="57931.88">2605 6277 5452 0,'-1'-4'39'0,"0"-2"11"16,-1 2 14-16,2-1 2 16,0 3 6-1,0 0-1-15,0 2-2 0,0 0 2 16,0 7 12-16,0 9-14 16,-1 11-7-1,-2 14-8-15,-4 13-6 16,-3 4-1-16,-2 0-1 15,-2-5 1-15,3-9 3 16,4-13 0-16,2-9 4 16,3-8 19-16,2-9 5 15,0-3-5-15,0-9-5 16,0-9-3-16,-1-11-7 16,1-10-8-16,0-11-7 15,-2-3-8-15,1-7-21 16,1-2-27-16,-2-2-13 15,2 3-3 1,3 1-3-16,0 8-1 0,4 8 0 16,2 4 2-1,3 8 1-15,3 8 4 16,1 5 9-16,4 5 3 16,0 3 5-16,0 6-2 15,0 3-1-15,0 8 0 16,-1 5 2-16,-4 7 2 15,0 4 0-15,-1 9 5 16,-2 3 6 0,0 4 4-16,0 2 8 15,2 3 9-15,-3 0 1 16,2-2 4-16,-1 1 1 16,-1-1 3-16,-2-5 0 15,0-2-2-15,-1-1-5 16,-2-7-1-16,-2-3-7 15,-1-4-4-15,-1-7-1 16,1-3-3-16,-2-2 0 16,-1-4-3-16,1-4 0 15,1 0 0-15,-4 1-6 16,2-2-11-16,2 0-19 16,-2 0-29-16,0 0-42 15,0-9-455 1,-2 0-172-16,2-4-262 15</inkml:trace>
  <inkml:trace contextRef="#ctx0" brushRef="#br1" timeOffset="58225.3">2581 6445 5433 0,'0'0'22'16,"0"0"6"-16,-1 0 17 15,1 0 13-15,1 0 1 16,9-5-10-16,12-5-31 15,14-2-571-15,17-4-131 16,6-4-196-16,-2-4-356 16</inkml:trace>
  <inkml:trace contextRef="#ctx0" brushRef="#br1" timeOffset="60127.97">3885 5707 4123 0,'0'-3'107'15,"0"1"31"-15,-2 0 15 16,2-3 11-16,2 5 3 15,-2-3-8-15,0 3-9 16,0 0 8-16,0 5 7 16,0 5-43-16,0 10-16 15,0 7-21 1,0 7-10-16,0 2-8 0,-2-3-4 16,1-4 4-1,-1-8 4-15,1-6-6 16,-1-5-5-16,2-5-2 15,0-1 2-15,0-4 6 16,0 1 1-16,0-1-5 16,0-2-6-16,0-6-4 15,-1-4-5-15,1-5-5 16,-2-7-6-16,1-3-9 16,0-1-9-16,1-4-14 15,0 0-6-15,0-1-6 16,0-2 0-16,0 4-2 15,0-1-3-15,4 3-3 16,0 3-3-16,7-1-1 16,0 4 2-1,4 2 0-15,2 2 3 16,-1 5 4-16,1 2-2 16,0 4 0-16,2 4 1 15,-1 4 1-15,-1 4 1 16,-3 4 2-16,1 6 1 15,-5 5 2-15,-3 4-1 16,-4 2 2-16,-3 1 2 16,-2 0 3-16,-5 0 1 15,0-3 1-15,-6-2 4 16,-3-3-1 0,0-2 0-16,2-4 2 15,5-4 0-15,3-2 0 16,5-3 1-16,-1-2-4 15,2-1-1-15,0 2-3 16,0-2-4-16,0 0 1 16,0 0 1-16,2 0-4 15,2 0 2-15,6 0-3 16,8 0 0 0,5 1 2-16,7 0 0 15,3 4 3-15,-1 0 2 16,-3 4-2-16,-7 1-2 15,-7 2 0-15,-4 4 2 16,-8-3 4-16,-3 2 7 16,-8-1 8-16,-7 0 7 15,-7 1 7-15,-9-1 2 16,-9 1 4-16,0-3 3 16,2-6 5-16,5-2 2 15,5-2-4-15,8-2-6 16,7-2-9-16,5-1-13 15,3 1-19 1,2-3-20-16,2-2-16 16,-2 0-24-16,2 1-50 15,-4 5-446-15,2-1-166 16,3 1-257-16</inkml:trace>
  <inkml:trace contextRef="#ctx0" brushRef="#br1" timeOffset="60943.76">4543 5386 4134 0,'0'-6'167'15,"0"1"39"-15,0 0 13 16,-2-1-2-16,2 3-5 16,0 3-2-16,-2-2-11 15,-7 2-8-15,-1 2-6 16,-7 3-60-16,-4 7-26 15,-2 8-20-15,0 7-10 16,0 8-7 0,7 1-6-16,4 0-6 15,4-2-6-15,5-2-2 16,5-7-2-16,9-2-4 16,9-3-7-16,14-7-5 15,13-4-5-15,11-5-2 16,7-6-2-16,-1-5-1 15,-7-2 2-15,-9-4-1 16,-8-2-3-16,-14 1-1 16,-10 4 0-16,-7 1-3 15,-5 4-2-15,-4 4-8 16,-1-1-15 0,1 2-19-16,0 0-30 15,0 0-31-15,-3 3-465 16,-1 3-159-16,-8 0-245 15,-5 1-449-15</inkml:trace>
  <inkml:trace contextRef="#ctx0" brushRef="#br2" timeOffset="63460.02">2619 6924 3778 0,'0'0'117'0,"-2"0"19"16,2 0 22-16,-1 0 20 15,1 1 10 1,0-1 4-16,0 2-1 16,0-4-4-16,0 2-3 15,0 2-58-15,0-2-21 16,3-2-15-16,6-3-21 16,5-1-16-16,7-7-15 15,15-5-10-15,11-4-6 16,12-7-7-1,14-4-6-15,14-5-2 0,13-4-1 16,15-7-2-16,15-3 0 16,20-5 0-1,9-8-1-15,4-1-2 16,-3 0 1-16,-6-1-2 16,-17 6 2-16,-12 4-1 15,-16 6-1-15,-15 5 2 16,-20 9 2-16,-20 4 6 15,-14 10 15-15,-17 5 13 16,-11 5 8-16,-8 5 2 16,-4 4 1-16,0 2 0 15,0 0-3-15,0 2-1 16,0 0-5-16,0 0-13 16,0 0-30-16,0 0-28 15,-1 0-42 1,-5 2-155-16,-3 0-332 15,-5 1-139-15,-9 1-210 16,-4-1-384-16</inkml:trace>
  <inkml:trace contextRef="#ctx0" brushRef="#br2" timeOffset="63892.31">4433 5899 4452 0,'0'0'119'0,"0"0"24"16,0 0 17-16,0 0 20 15,-1 0-2-15,4-1-5 16,10-1-8-16,9-1-8 16,21-1-9-16,23-1-60 15,19-2-20 1,9-3-19-16,-1 0-16 16,-8 4-20-16,-22 2-7 15,-21 2-9-15,-19 2-6 16,-14 2 9-16,-12 3 7 15,-9 5 1-15,-12 3 1 16,-3 7 0-16,-10 2 0 16,-6 5-6-16,1 2-30 15,-2 5-105-15,0 2-429 16,-1 3-139-16,-2 2-212 16</inkml:trace>
  <inkml:trace contextRef="#ctx0" brushRef="#br2" timeOffset="65224.67">701 7270 3543 0,'0'9'173'15,"-1"5"18"-15,1 4 16 16,-3 3 8-16,6-2 7 16,-3-4 4-16,-3-4 0 15,3-6 4 1,0-1-1-16,0-4-86 15,0 3-19-15,-2-7-19 16,0-4-18-16,0-8-13 16,-1-5-15-16,2-6-14 15,-5-4-15-15,2-4-18 16,2-2-14-16,1-3-3 16,-1 2-3-16,4 3-4 15,3 3 1-15,4 5-2 16,0 6-1-16,0 6-1 15,3 9 3-15,-3 2 5 16,1 8 4 0,2 3 3-16,-5 10 5 15,2 3 4-15,-5 7 3 16,-2 3 0-16,-2 1 4 16,0-4 3-16,0-1 1 15,0-8 1-15,0-4-2 16,0-3-1-16,0-6 1 15,0-2 10-15,0 0-4 16,0-6-1-16,0-5-1 16,0-6-1-16,0-9-2 15,2-8-4-15,5-5 0 16,2-2-5 0,7 1-6-16,2 2-11 15,3 3-1-15,-2 6 0 16,0 7-3-16,-3 5-2 15,-3 9 1-15,0 3 1 16,-2 7 2-16,-2 11 5 16,-5 5 1-16,-1 7 4 15,-1 8 1-15,-2 3 2 16,-2-3 1-16,2 0 3 16,0-4 2-16,0-3-3 15,0-7-10-15,0-7-25 16,0-4-49-16,0-4-94 15,0-3-391 1,2-4-142-16,0-6-216 16,4-5-393-16</inkml:trace>
  <inkml:trace contextRef="#ctx0" brushRef="#br2" timeOffset="65571.27">1127 6805 4672 0,'-7'3'55'0,"0"9"22"15,-2 4 15-15,2 2 3 16,3 1 11-16,8 3 13 16,10-3 0-1,5-4-1-15,7 0-4 16,9 1-22-16,-3 0-23 15,-3 0-14-15,-6 2-7 16,-10 0 8-16,-10-4-2 16,-3 3-5-16,-9-1 1 15,-7-2-2-15,0-1 0 16,-7-2-2-16,4-4-2 16,-4-5-18-16,10 0-46 15,1-4-107 1,8-3-435-16,0-5-141 0,4-4-217 15,4-8-394-15</inkml:trace>
  <inkml:trace contextRef="#ctx0" brushRef="#br2" timeOffset="66257.53">1350 6836 4866 0,'6'10'73'0,"2"8"20"16,-1 4 16-16,2 3 19 15,-1-2 4-15,-2-3-2 16,-1-2-4-16,-2-6-3 16,-3 0 1-16,0-9-29 15,0 1-8-15,0-4-11 16,0 1-12-16,-2-2-18 15,-2-3-7-15,-1-8-3 16,-3-5-1 0,1-8-4-16,-4-4-5 15,7-4-11-15,1-1-11 16,-1-1-5-16,4 4-3 16,2 1 0-16,3 1 0 15,5 4-1-15,7 0-2 16,4 4 2-16,4 0 0 15,-2 7 1-15,-2 5-1 16,-8 4 1-16,-5 8 4 16,-3 9 4-16,-4 7 3 15,-2 6 3-15,-6 6 3 16,-2 3 0 0,2-3 1-16,-4-6 4 15,8-6-1-15,1-8-5 16,2-5 4-16,5-4-5 15,11 0-1-15,7-2-3 16,11 0-3-16,3 1 0 16,1 3-3-16,-8 3-3 15,-10 1-2-15,-9 6 6 16,-9 1-1-16,-4 2 4 16,-11 2 1-16,-7 3 2 15,-8-1 5-15,-8-3 1 16,-5-1 4-1,1-2 1-15,7-9-6 16,4-3-17-16,7-3-46 16,9-3-113-16,9-6-400 15,0-8-154-15,7-2-234 16,5-10-431-16</inkml:trace>
  <inkml:trace contextRef="#ctx0" brushRef="#br2" timeOffset="67075.91">5170 5514 5637 0,'1'-6'69'16,"-1"0"4"-16,2 0-2 15,-1 1 1 1,2 2 8-16,0 9 4 16,0 3 7-16,0 8 5 15,-2 5 0-15,-1 10-41 16,-1 2-11-16,1-1-3 15,0-3 0-15,0-6-5 16,1-7-2-16,3-8-2 16,8-3-4-16,14-5-5 15,13-8-5-15,7-10 0 16,9 1-2-16,0-9-7 16,-10-2-14-16,-12 5-21 15,-10 6-42-15,-19 7-493 16,1 4-161-1,-7 4-246-15,-1 2-455 16</inkml:trace>
  <inkml:trace contextRef="#ctx0" brushRef="#br2" timeOffset="67415.1">5587 5392 5591 0,'-3'-3'46'0,"-3"3"15"0,-7 0 11 16,2 3 6-16,-1 5 2 15,4 4-2 1,3 1 5-16,10 3 2 16,9 3 1-16,5-2-30 15,4 2-8-15,3-4-11 16,-3 1-10-16,-8-4-6 15,-7-1-2-15,-5-4 4 16,-5-2-1-16,-2 2 2 16,-4-1-3-16,-4 0-4 15,-2 1-12-15,-1-2-18 16,2-2-36-16,3-1-114 16,9-4-401-1,1-5-150-15,5-7-231 16</inkml:trace>
  <inkml:trace contextRef="#ctx0" brushRef="#br2" timeOffset="68032.25">5877 5350 5486 0,'0'11'54'0,"-1"6"14"16,-3 2 9-1,1 5 4-15,1-7 3 16,-1-3 2-16,3-2 2 16,-1-6 8-16,1-1 5 15,0-4-22-15,0 0-13 16,-3-3-11-16,0-3-10 16,0-8-6-16,-1-5-5 15,1-6-2-15,1-5-7 16,2-3-9-16,-1 0-9 15,1 1-7-15,1 1-2 16,2 2-4-16,4 6 3 16,8 2-2-16,5 2 1 15,3 6-1 1,3 4 0-16,-5 5 3 16,-4 3 2-16,-8 8 3 15,-7 9 3-15,-4 4 4 16,-9 6 2-16,-4 1 5 15,0 0 0-15,1-4 2 16,5-7-1-16,5-3-9 16,2-7 3-16,8-2-4 15,10-1-2-15,12 2-6 16,12 1-2 0,9 1-5-16,0 1 0 15,-9 0-4-15,-12 0-2 16,-14 2 4-16,-10 1 2 15,-6 0 4-15,-14 0 3 16,-13-2 3-16,-9 2 3 16,-8-3 1-16,-6-1-14 15,5-2-28-15,26 0-124 16,-16 0-405-16,4 0-154 16,-1-3-237-16,6-1-435 15</inkml:trace>
  <inkml:trace contextRef="#ctx0" brushRef="#br1" timeOffset="71933.02">3603 7140 4140 0,'0'-3'94'16,"0"0"31"-16,0-2 23 15,0 0 11-15,0-1 8 16,-1 3 1-16,-1 1 0 16,-2 0 0-16,1 2-5 15,-4-1-42-15,-5 2-23 16,-5-1-20-16,-2 0-15 15,-5 4-8-15,-1 1-5 16,1 7-4 0,-2 5-2-16,0 4-4 15,5 6-1-15,3 3-2 16,7 1 1-16,7 2-3 16,3-1-5-16,6-4-1 15,7-1 1-15,7-5-1 16,5-5-1-16,9-6-2 15,8-7-2-15,4-5-2 16,1-8-2-16,0-6 1 16,-7-2 0-16,-7-7 0 15,-9-2-7-15,-13-1-3 16,-4-1-1-16,-5-4-3 16,-1 0 1-1,-4 0 1-15,-3 2 2 16,-5 5-2-16,-1 2-1 15,-4 7-1-15,4 4-2 16,-2 3 0-16,-2 5-2 16,-1 3-1-16,-1 2-4 15,-3 3-10-15,2 0-13 16,2 4-14-16,3 1-14 16,0 2-28-16,1 1-81 15,4 4-402-15,-1-5-148 16,2 1-226-1</inkml:trace>
  <inkml:trace contextRef="#ctx0" brushRef="#br1" timeOffset="73403.78">3498 8465 4344 0,'-2'-6'113'0,"2"0"40"15,-1-1 21-15,1 1 11 16,0 2 2-16,0 3-2 16,-1-2-9-16,-1 3-13 15,-1 0-6-15,0 4-40 16,-1 5-17-16,-5 14-17 16,-4 15-16-16,-4 17-4 15,-5 15-3-15,-1 5-2 16,2 0 3-16,5-4 9 15,3-13 1-15,7-11-7 16,2-14-4 0,2-11-3-16,2-10 1 15,0-5-5-15,0-5-4 16,0 1-3-16,0-3-7 16,0 0-7-16,0 0-4 15,0 0-2-15,0 0-7 16,0 0-5-16,0 0-6 15,0 0-7-15,0 0-11 16,0 0-16-16,0 0-16 16,0 0-8-16,0 0-22 15,0 0-35-15,-24 0-451 16,19-1-167-16,-1-2-256 16,-3-3-475-1</inkml:trace>
  <inkml:trace contextRef="#ctx0" brushRef="#br1" timeOffset="79291.2">4722 6184 5187 0,'-4'-6'72'0,"1"2"17"16,-1-3 15-16,-2 1 9 15,3 2 5-15,0 1-1 16,1 2-4-16,0 1-5 16,-4 0-2-16,-3 6-37 15,-4 6-16-15,-2 6-15 16,-3 8-13-16,4 8-11 16,6-3-9-16,5 2-1 15,5-5 2-15,5-5 0 16,7-8 1-16,1-2 0 15,10-6 0-15,0-7-1 16,6-5 0 0,-2-7 1-16,-2-3 3 15,-5-6-4-15,-2-6 0 16,-10 0-3-16,-1-4 0 16,-8 2-1-16,-1-1 1 15,-1 3-2-15,-5 5 2 16,0 5 0-16,-2 5-2 15,-4 6 1-15,-5 4-2 16,0 0 0-16,-2 5-9 16,-1 3-10-16,2 3-15 15,4 1-20-15,2 7-52 16,-4 3-120 0,12 1-334-16,3-1-139 15,3-2-210-15,10-3-384 16</inkml:trace>
  <inkml:trace contextRef="#ctx0" brushRef="#br1" timeOffset="79743.7">5055 6127 5094 0,'-2'0'45'16,"-1"0"8"-16,-3 2 16 16,-4 8 11-16,-4 5 6 15,2 9 1-15,3 5-2 16,5 1-6-16,1-4 1 16,9-4-22-16,3-3-2 15,2-10-6-15,6-2-12 16,8-3-11-16,1-4-5 15,-1-7-3-15,2-3 2 16,-5-5 3 0,-5-2 2-16,-7-9-6 15,-6-3-1-15,-2-2-2 16,-2-1 2-16,-2 3 0 16,1 3-4-16,-2 6 0 15,-1 8-3-15,-5 5-8 16,-2 4-8-16,-3 3-13 15,-4 3-20-15,-2 4-27 16,4 2-71-16,0 14-425 16,6-1-139-16,2-4-210 15,5-1-384-15</inkml:trace>
  <inkml:trace contextRef="#ctx0" brushRef="#br1" timeOffset="94326.66">6006 6054 4354 0,'1'-5'100'15,"-1"-1"41"-15,2 1 29 16,-2-2 16-16,0 1 7 15,0 5 4-15,0-6-1 16,0 3-2-16,0 2-5 16,0-2-43-16,0 4-31 15,-2-3-30-15,1 3-24 16,-7 0-15-16,-6 3-13 16,-9 6-9-16,-6 9-11 15,-3 9-7-15,2 8-5 16,8 5-3-1,6-2-4-15,12-4 3 16,4-6 4-16,7-5 2 16,9-5 1-16,6-6-1 15,7-6 0-15,11-3 1 16,1-6-1-16,-2-4 2 16,-4-6 5-16,-8-1-2 15,-10-9-3-15,-8 0-1 16,-6-4-1-16,-3-2 1 15,-2-3 0-15,-1-1 0 16,-1 3 0 0,-2 5 0-16,0 7-2 15,-1 4-3-15,3 5-3 16,-3 6-3-16,-8 3-7 16,-2 3-15-16,-3 6-23 15,-4 8-40-15,1 2-157 16,8 11-312-16,6-4-140 15,3-8-216-15,5-7-390 16</inkml:trace>
  <inkml:trace contextRef="#ctx0" brushRef="#br1" timeOffset="94751.06">6384 5886 5374 0,'0'0'26'0,"0"0"21"16,0 0 22-16,0 3 20 16,0 8 13-16,-3 11 8 15,-1 9 4-15,-2 11-1 16,-4 9 4-16,-2 2-20 15,2 1 6-15,1-8-14 16,1-5-14-16,2-10-13 16,3-7-12-1,0-8-6-15,0-3-5 16,3-8-1-16,0 2-5 16,-1-5-2-16,1 1-6 15,0-3-2-15,0 0-7 16,0 0-8-16,0 0-11 15,0 0-23-15,0 0-24 16,0-3-39-16,0 1-104 16,1-5-370-16,4 2-157 15,1-6-239-15,2 2-442 16</inkml:trace>
  <inkml:trace contextRef="#ctx0" brushRef="#br1" timeOffset="96943.35">7359 5932 3930 0,'0'-3'127'15,"0"-4"49"-15,0-2 30 16,0-2 21-16,0 1 10 15,0 1 5-15,0 1-4 16,0 4-16-16,0-1-18 16,0 4-59-16,0 1-24 15,0 9-27-15,-3 5-20 16,-2 13-18 0,0 7-14-16,-3 9-15 15,-3 4-7-15,4-2 0 16,1-5 2-16,0-5 1 15,0-6-1-15,2-6-5 16,0-5-4-16,-1-1-2 16,2-5-2-16,2-2 0 15,-1-3-2-15,2-3-6 16,0-1-8-16,0-2-16 16,0-1-23-16,0 0-67 15,5-19-451 1,2 13-149-16,4-10-231 15,6-4-421-15</inkml:trace>
  <inkml:trace contextRef="#ctx0" brushRef="#br1" timeOffset="97324.16">7657 5811 5288 0,'0'0'31'0,"0"0"24"16,0 5 21-16,-1 6 14 16,-3 9 13-16,-5 10 9 15,-5 10 2-15,-2 10 10 16,-2 4 0-16,2 3-19 15,4-6-5-15,3-2-20 16,3-7-17-16,1-13-11 16,3-5-10-16,-1-9-9 15,2-6-3-15,1-2-10 16,0-4-4 0,0-3-14-16,0 2-23 15,0-2-38-15,0 0-137 16,0 0-368-16,4-5-151 15,-2-4-232-15,4-4-424 16</inkml:trace>
  <inkml:trace contextRef="#ctx0" brushRef="#br1" timeOffset="97983.51">8901 5842 4438 0,'0'-2'105'0,"0"1"13"15,-2 0 34-15,2 2 15 16,0 7 7-16,0 7 4 15,-4 9 1-15,-2 10 0 16,-5 10-3 0,-3 5-54-16,1 5-8 0,-2-1-12 15,3-6-22-15,2-3-15 16,3-9-12-16,1-10-9 16,4-6-8-16,1-5-6 15,-1-6-9 1,2-3-13-16,0-2-24 15,0-2-20-15,0-1-50 16,0 0-478-16,3-5-151 16,5-7-232-16,0-2-427 15</inkml:trace>
  <inkml:trace contextRef="#ctx0" brushRef="#br1" timeOffset="98406.24">9148 5937 5201 0,'-2'1'49'16,"-2"7"21"-16,-1 9 12 15,-2 6 10-15,-3 7 2 16,3 9 1-1,1 2-3-15,3-4-1 0,3-4 9 16,6-7-19-16,7-7-15 16,7-13-15-16,9-3-7 15,6-13 3-15,-2-5 3 16,-4-9 0 0,-8-7 1-16,-9-6-2 0,-5-1-11 15,-6-2-5 1,-1 3-1-16,-8 2-5 15,-2 7-6-15,-5 5-14 16,-8 9-16-16,-4 5-14 16,-2 7-19-16,-1 9-19 15,-1 7-32-15,4 5-81 16,2 10-388-16,6 2-146 16,1-1-223-16,5-4-405 15</inkml:trace>
  <inkml:trace contextRef="#ctx0" brushRef="#br2" timeOffset="108003.57">4917 7174 1634 0,'-1'1'110'15,"-2"5"35"1,0-5 63-16,0 4 54 16,0-4 31-16,-1 0 19 15,1-1 12-15,-1 0-2 16,-1 0-5-16,1 0-34 16,2 0-32-16,-1-1-25 15,0 1-33 1,3 0-29-16,-1-1-25 0,0 1-20 15,1 0-19 1,0 0-11-16,0 0-10 16,0 0-7-16,0-2-4 15,0 1-3-15,0 1-2 16,0-2-3-16,0 1-5 16,0-2-7-16,0-4-4 15,1-1-9-15,3-3-4 16,5-4-7-16,3-2-5 15,5 1-5-15,5-2-5 16,3 0-6-16,2 0-2 16,2 1 0-1,1 1-2-15,2 2 0 16,2 2 1-16,2 0 0 16,5 0-1-16,-2 2 0 15,4 1 0-15,-2 4 1 16,2 0-1-16,-4 3 0 15,1 2 1-15,-2 0 0 16,-1 0 0-16,-4 0 0 16,-1 3-1-16,-3 1 1 15,-3 2-2-15,-5 5 2 16,-1 3-1-16,-4 3 1 16,-2 3-1-1,-2 2 2-15,-3 2-1 16,0 3 1-16,-1-1 4 15,-1-2 2-15,1-1 1 16,0 1-2-16,-3-8 4 16,0-1 1-16,-4-3 0 15,2-4 1-15,-1-4 1 16,-2 1 1-16,1-4-2 16,-1 0 0-16,0 1 1 15,0-2-1-15,3 0 0 16,-3 0 1-16,0 0-1 15,0 0-1-15,1 0-10 16,-1 0-11 0,0 0-25-16,0 0-52 15,0 2-476-15,0-1-147 16,-1-1-224-16</inkml:trace>
  <inkml:trace contextRef="#ctx0" brushRef="#br2" timeOffset="108735.97">5655 7190 3771 0,'0'0'113'0,"0"0"28"15,0 0 31-15,0 0 2 0,0 0 0 16,0 0-6 0,0 0-1-16,0 2 2 15,3-2 2-15,4 5-50 16,3 4-18-16,3 1-17 15,6 1-22-15,-1 1-7 16,0-1-5-16,-2 0-3 16,-2-1-5-16,-1-2-6 15,-3-1-9-15,-2-3-5 16,-1-1-4-16,1-2-2 16,-2-1-4-16,0 0-1 15,1-3-2-15,3-1 1 16,-3-4-3-1,-1-4-2-15,3-5 0 16,-2-1 1-16,-4 2-5 16,3-1-1-16,-2 2 0 15,-2 1 1-15,1 3 1 16,-2 1 3-16,-1 1 4 16,0 3 4-16,0 1 4 15,-1 4-2-15,1 1 1 16,0 0-5-16,0-2 0 15,0 5 3-15,-2 4 6 16,1 6 0-16,-2 4-1 16,-2 6 1-1,-2 5 1-15,-1-2 1 16,0-1 4-16,2-4 1 16,4-3 2-16,0-7-3 15,2-4-6-15,0-3-2 16,0-1-5-16,0-3-11 15,0 2-20-15,0-2-33 16,0 0-74-16,-1 60-440 16,-2-55-149-1,-9-2-225-15</inkml:trace>
  <inkml:trace contextRef="#ctx0" brushRef="#br2" timeOffset="113659.65">3433 7528 3398 0,'0'1'40'0,"0"1"41"16,0 0 32-16,0-2 28 15,0 0 11-15,0 0 10 16,0 0-1-16,0 0 2 15,0 3-3-15,0-3-4 16,0 3-20-16,0-3-23 16,0 1-20-16,3 2-20 15,8-3-10-15,11 0-9 16,13 0-6-16,14-4-4 16,10-2-5-16,7-3-8 15,2-5-5-15,-6 0-6 16,-10 0-5-1,-13 6-3-15,-13-1-4 16,-11 5 0-16,-10 4 4 16,-3-3 3-16,-2 2 0 15,-2 1 1-15,2-3 0 16,0 3 1-16,0 0-2 16,0 0 0-16,0 0-1 15,0 0-3-15,0 0-12 16,0 0-7-16,0 0-3 15,0 0-5-15,0 0-8 16,0 0-8-16,0 3-9 16,0 0-17-16,0 1-23 15,-1 0-41 1,-1 6-107-16,1 51-300 16,0-51-110-16,-1-2-167 15,2-4-296-15</inkml:trace>
  <inkml:trace contextRef="#ctx0" brushRef="#br2" timeOffset="114747.52">4672 7323 1751 0,'0'1'112'15,"0"0"-2"1,0 1 2-16,-2-1-10 15,2-1-32-15,0 0-70 16,0 0-49-16,0 0-43 16,0 1-208-16,0-1-38 15,0 0-51-15,0 0-79 16</inkml:trace>
  <inkml:trace contextRef="#ctx0" brushRef="#br2" timeOffset="115399.99">4685 7420 4320 0,'0'0'54'0,"0"0"15"15,-2 0 14-15,1 0 9 16,1 0 6-16,-2 0-1 15,1 0-1-15,1 0 0 16,-2 0-4-16,2 0-34 16,0 0-12-16,0 0-11 15,5 1-9 1,6-1-7-16,8 0-6 16,10 0-3-16,9 0-1 15,3 0 0-15,-2 0 1 16,-5 0 5-16,-7-1-4 15,-13-2 0-15,-6 3-4 16,-7 0-1-16,-1 0-1 16,-1 0-6-16,-1 0-22 15,-2 0-56-15,-34 4-460 16,30-4-118-16,0 1-176 16,5 1-319-16</inkml:trace>
  <inkml:trace contextRef="#ctx0" brushRef="#br2" timeOffset="116279.29">5702 7465 2416 0,'0'5'94'0,"-1"-2"50"16,1-1 50 0,-2 1 37-16,2-2 12 15,0-1 1-15,0 0-11 16,0 0-13-16,-1 0-15 15,1 21-38-15,0-21-19 16,7 3-28-16,8 1-30 16,15-1-20-16,13-23-11 15,9 20-7-15,6-5-2 16,2-2 0-16,-7 2-1 16,-10-3-2-16,-10 7-6 15,-14-2-4-15,-8 3 3 16,-8-1 2-1,-3 1 2-15,-1 0-4 16,1 0-1-16,0 0-3 16,0 0-7-16,0 0-11 15,-2 0-23-15,2 0-37 16,-2 0-75-16,-4 4-424 16,2-4-120-16,1 1-179 15</inkml:trace>
  <inkml:trace contextRef="#ctx0" brushRef="#br2" timeOffset="118599.77">4612 6481 2644 0,'0'2'99'0,"0"-2"34"15,0 1 22-15,0-1 17 16,0 0 3-16,0 0-2 16,0 0-2-16,0 0-9 15,0 0-7 1,0 0-52-16,0 0-20 16,0 2-19-16,3-2-14 15,3 0-11-15,5 0-9 16,6 0 0-16,6 0-5 15,1 0 1-15,2 0 0 16,-1 0-5 0,-1 0 1-16,-4 0-4 15,-6 0 1-15,-3 0 1 16,-7 0 8-16,-2 0 6 16,-2 0 1-16,0 0 0 15,0-2 1-15,0 2 0 16,0 0-19-16,0-9-28 15,1 12-46-15,2-3-459 16,1-3-102-16,2 2-156 16,1 6-274-16</inkml:trace>
  <inkml:trace contextRef="#ctx0" brushRef="#br2" timeOffset="125535.8">6224 7138 3448 0,'0'2'58'15,"0"-2"22"-15,0 1 27 16,-2-1 26-16,2 0 16 16,0 0 11-16,0 0 3 15,-1 0 3-15,1 0-4 16,0 0-28-16,0 0-15 16,0 0-16-1,0 0-19-15,0 0-15 16,0 0-10-16,0 0-10 15,0 0-4-15,0 0 3 16,0 0-6-16,0 0 0 16,1-4-3-16,5-1-5 15,0-5-3-15,2-1-3 16,1-2-6-16,1-1-5 16,0 0-3-16,0 1-8 15,2 2-1-15,2-3-1 16,-2 2-3-16,2 0 1 15,-1 0 0 1,3-2-1-16,0 4 0 16,1-2-1-16,1 2-2 15,2-1 2-15,2 1-1 16,-2 0 0-16,6 0-1 16,1 1 2-16,4-2 0 15,2 1-1-15,3 1 1 16,4 0 1-16,1-2 1 15,-1 5-2-15,1-2 4 16,-2 1-2 0,-2 3 2-16,1-1 0 15,-2 0-2-15,-3 4 3 16,-3 0 0-16,-1 1-1 16,-4 0-1-16,1 1 3 15,0 2-3-15,-2 1 2 16,-1 4 1-16,-2 1-2 15,-1 2 4-15,-3 1 2 16,-2 1 1-16,0 1 1 16,-2-1 2-16,2 2-2 15,-4 2 5 1,3 0 2-16,-2 3 3 16,3-2 2-16,1 5 0 15,0-3-2-15,2 2 0 16,1-1 0-16,-4-2 1 15,-5-1 3-15,1 0-3 16,-6 2 1-16,-1-3-2 16,-3-1-1-16,-1 1 0 15,0-3 1-15,0-2 0 16,0-1 1-16,0-5 1 16,0-1 2-16,0-4 3 15,0 0 1-15,0 0 3 16,0-1-1-1,0 0 1-15,0 0-3 16,0 0 0-16,0 0-4 16,0 0-4-16,0 0-12 15,0 0-20-15,0 0-27 16,0 0-45-16,0 0-482 16,0-1-150-16,-3-5-229 15,-2-1-420-15</inkml:trace>
  <inkml:trace contextRef="#ctx0" brushRef="#br2" timeOffset="125911.31">7159 7132 4394 0,'0'2'44'16,"0"2"20"-16,5 3 16 16,0 0 16-16,3 2 11 15,5 3 5-15,0-3 11 16,2 1 3-16,0 2-2 15,4-5-16-15,-2-1-21 16,0 1-18 0,0-3-21-16,-2 0-27 15,1 0-34-15,-2-2-46 16,1-1-73-16,-1-1-411 16,2 2-121-16,0-5-182 15,1-3-328-15</inkml:trace>
  <inkml:trace contextRef="#ctx0" brushRef="#br2" timeOffset="126349.92">7592 6996 3944 0,'0'-1'107'15,"-1"-2"8"-15,1 2 4 16,-1-3 1-16,2 3 18 16,-4 2 15-16,-3 3 12 15,-5 7 4-15,-5 4 0 16,-6 7-52-16,-4 6-6 15,3 4-6 1,-3 1-2-16,0-2-3 0,3-2-13 16,4 0-15-16,2-5-12 15,4-4-9-15,4-3-7 16,4-4-9 0,2-4-9-16,1-2-6 15,2-4-9-15,0 1-12 16,0-4-22-16,0 1-26 15,0-1-56-15,-1 1-455 16,1-1-136-16,0 2-211 16,0-4-380-16</inkml:trace>
  <inkml:trace contextRef="#ctx0" brushRef="#br2" timeOffset="127499.5">7735 7062 3247 0,'0'0'133'0,"0"0"10"16,0 0 8-1,0 0 5-15,0-1 2 0,0-3-1 16,3 0-8 0,7-2-4-16,9-3-5 15,8-1-71-15,13-4-19 16,6 2-12-16,4-4-9 16,10 0-7-16,2-1-6 15,3 0-6-15,2 1 0 16,-2 0-2-16,-3 7 2 15,0-1 0-15,-2 3 0 16,-4 6 1-16,-5-1-1 16,-4 4 0-16,-6 0 9 15,-7 7 9 1,-6 4 13-16,-8 5 16 16,-7 8 11-16,-5 4 4 15,-2 3 1-15,-1 1-1 16,-4 2 0-16,4-6 2 15,-3-2-5-15,1-3-3 16,0-5-6-16,3-4-11 16,-3-2-7-16,0-1-5 15,0-1 1-15,-2-1-1 16,-1-1-2-16,0-3-4 16,0 0-1-16,0-4-4 15,0-1-4-15,0 0-3 16,0-2-2-16,0 0-10 15,0 0-23 1,0 0-46-16,-1 0-125 16,1-2-369-16,-2-2-132 15,2-3-200-15,-3-4-365 16</inkml:trace>
  <inkml:trace contextRef="#ctx0" brushRef="#br2" timeOffset="128183.95">8593 7145 3864 0,'0'1'85'15,"1"2"36"-15,1 3 27 16,2 0 21 0,5 2 10-16,2 1 4 0,3 2 6 15,4 3-4-15,1 0-6 16,-2-2-38-16,3 2-26 16,0 0-27-1,0-3-21-15,-2-3-24 16,0-1-19-16,0-3-22 15,-1-4-23-15,1 0-15 16,-1-4-12-16,-2-4-8 16,0-3-10-16,-3-4-2 15,-2-5-4-15,2 2 4 16,-6 2 12-16,-2-1 12 16,0 2 19-16,-2 4 19 15,-2 0 22-15,1 4 18 16,-1-1 17-16,0 4 3 15,0 2 1 1,0 2 1-16,0 0-4 16,0 0 7-16,-1 0 1 15,-4 5-3-15,-2 4-7 16,-5 2-4-16,-2 9-3 16,0 3 1-16,-2 2 4 15,3 1 2-15,0-1 3 16,4-3-8-16,0-1-5 15,2-5-5-15,3-1-3 16,1-4-5 0,0-3-4-16,2 0-4 15,-1-2-7-15,1-3-4 0,-1 0-9 16,2-2-20 0,-1 1-29-16,-1-1-51 15,1-1-461-15,-3 5-142 16,-5-5-217-16,0 3-395 15</inkml:trace>
  <inkml:trace contextRef="#ctx0" brushRef="#br3" timeOffset="132541.95">4688 8633 3026 0,'0'0'162'0,"-2"0"40"15,1 0 29-15,-1 0 32 16,1 0 11-16,-1 0-3 16,1 0-10-16,1 0-15 15,0 0-12-15,-2 0-59 16,2-1-33-16,0-3-29 16,3-3-25-16,6-4-26 15,8-5-21 1,8-4-11-16,11-4-8 15,7-2-7-15,9-1-3 16,9-2-7-16,5 2-4 16,8 1-2-16,1 1-1 15,-2 0-3-15,-3 4 0 16,-7 5-1-16,-6 1 1 16,-11 8-1-16,-6 2-3 15,-8 3-4-15,-6 6 1 16,-7 3 2-16,-2 5 1 15,-5 5 3-15,-1 5 3 16,-2 3 3 0,1 4 1-16,0 1 3 15,0 3 8-15,-1-1 8 16,1-2 1-16,-4 0 3 16,0-3-2-16,-4-6 2 15,1-2-3-15,-1-2-2 16,-2-6 2-16,1-6 3 15,-1-1-3-15,0 0-1 16,0-4 0-16,0 0 1 16,0 0-4-16,2 0-4 15,-1 0-12-15,-1 0-25 16,3 0-49-16,-1-27-487 16,2 21-139-1,-3-6-212-15,-1-1-385 16</inkml:trace>
  <inkml:trace contextRef="#ctx0" brushRef="#br3" timeOffset="132899.96">5512 8556 4367 0,'3'0'65'16,"3"2"32"-16,-1 4 18 15,6 2 21-15,0 3 5 16,2 4 2-16,3 2 0 15,0-1-2-15,2-1-3 16,3-1-30-16,-2-4-25 16,-1-2-35-16,-2-2-35 15,-2-2-50-15,-5-2-62 16,-3-2-453-16,0-5-126 16,-5-4-192-16</inkml:trace>
  <inkml:trace contextRef="#ctx0" brushRef="#br3" timeOffset="133162.79">5802 8468 4114 0,'0'0'67'16,"-1"0"15"-16,1 0 17 15,-3 3 34-15,0 4 21 16,-6 7 10-16,-1 5 0 15,-1 8-2-15,-1 2-8 16,2-1-50-16,4 2-2 16,2-3-13-1,1-1-24-15,1-2-45 0,-1-4-68 16,-2 1-161 0,2-4-336-16,0 0-122 15,0-7-183-15</inkml:trace>
  <inkml:trace contextRef="#ctx0" brushRef="#br3" timeOffset="134162.75">6098 8561 3222 0,'-1'0'134'16,"1"1"36"-16,-2-1 24 15,1 0 3-15,1 0 7 16,0 0-3-16,-2-1-6 15,4-4-8-15,2-3-8 16,3-2-51-16,6-5-34 16,3-2-25-16,7-7-18 15,3 1-12-15,4-4-12 16,7-3-9-16,2-3-2 16,2 1-3-1,0 1-2-15,1-1-3 16,-3 4 0-16,1 2-3 15,1 3-3-15,-1 2 1 16,-2 4 0-16,-2 2 1 16,-2 3 0-16,1 4-3 15,-2 3 2-15,1 4 1 16,-3 2 0-16,1 8 1 16,-9 3 2-16,0 8 2 15,-4 6 3 1,-6 6 6-16,-4 3 5 0,1-2 5 15,-3 4 5 1,-3-2 4-16,1 2 7 16,-4-5 2-16,1 1 3 15,-2-4-2-15,0 0-1 16,0-1-4-16,3-4-5 16,-2-3-3-16,3-6-7 15,-3 0-3-15,-1-6-8 16,0-6-2-16,0 0 0 15,-1 0-3-15,2-3 0 16,-1 0 0-16,0 1-5 16,0-1-16-16,0 0-25 15,-1 0-38 1,-1-1-116-16,0-3-366 16,-2-1-130-16,-4-3-200 15,1-3-359-15</inkml:trace>
  <inkml:trace contextRef="#ctx0" brushRef="#br3" timeOffset="134470.56">6817 8507 3575 0,'0'4'133'15,"6"3"24"-15,1 1 9 16,3 4 12-16,7 0-2 16,4-1-3-1,-2 2-10-15,-1-2-13 16,1-3-39-16,-2 2-130 0,-5-2-147 15,1-4-350 1,-4-1-104-16,-1-3-155 16,-2-3-275-16</inkml:trace>
  <inkml:trace contextRef="#ctx0" brushRef="#br3" timeOffset="134714.41">7093 8439 4092 0,'0'-3'43'16,"0"3"22"-16,0 0 32 0,0 5 42 15,-2 2 19 1,-6 6 2-16,-1 7-2 16,-1 5-6-16,-1 0-5 15,-1-1-19-15,5-2-28 16,2-2-41-16,1-2-82 15,-8-1-523-15,11-2-123 16,1-4-186-16,0-4-333 16</inkml:trace>
  <inkml:trace contextRef="#ctx0" brushRef="#br3" timeOffset="135611.28">7334 8486 3086 0,'0'0'77'0,"0"0"25"16,0 0 29-16,0 0 26 15,0 0 22-15,0-1 13 16,1-3-2-16,2-3-4 16,6-2-5-16,4-7-36 15,10-1-13-15,5-1-14 16,8-6-20 0,11-2-22-16,8-5-20 15,3-1-12-15,2-2-8 16,-2 2-4-16,-1 4-3 15,-4 4-6-15,-4 6-5 16,-4 6-8-16,-2 3-3 16,-4 4 2-16,-1 5-2 15,-1-3 0-15,1 6 6 16,-2 3 4-16,-4 2 6 16,-4 7 7-16,-3 9 5 15,-6 10 9-15,-3 8 3 16,-6 5 5-1,-3 7 2-15,0-2-1 0,-6-5-4 16,1-5 1 0,-1-9-2-16,1-11-5 15,-1-4-4-15,1-6-5 16,-1-4-4-16,-1-2-4 16,2-2-4-16,-2-2 1 15,0 1-6-15,0 1-7 16,0-1-12-16,0 2-18 15,0-3-28-15,0-1-65 16,0 5-445 0,0-5-136-16,-5-1-206 15,-6-3-376-15</inkml:trace>
  <inkml:trace contextRef="#ctx0" brushRef="#br3" timeOffset="135964.31">8157 8481 4295 0,'4'0'66'0,"2"0"37"16,3 4 24-16,5 3 10 16,2 5 8-16,0 3-1 15,0 6-1-15,0-1-5 16,-3 1-5-16,1-3-25 16,-4-2-37-16,-1-1-44 15,-2-5-59-15,-1-1-45 16,-3-4-79-16,1-44-387 15,2 34-120 1,2-2-181-16,-2-10-326 16</inkml:trace>
  <inkml:trace contextRef="#ctx0" brushRef="#br3" timeOffset="136185.6">8449 8459 4778 0,'0'0'12'15,"0"0"26"-15,-2 2 29 16,-1 5 21-16,-1 3 9 16,-6 8 4-16,-7 5-3 15,-1 4-1-15,1 3-11 16,1 0-33-16,4 0-47 16,1 0-143-16,1-1-406 15,4-6-120 1,0-5-181-16,0-5-326 15</inkml:trace>
  <inkml:trace contextRef="#ctx0" brushRef="#br4" timeOffset="143690.53">4523 7353 1451 0,'0'0'73'0,"0"-2"12"16,0 1 33 0,0 0 47-16,-2-3 59 15,1 2 30-15,0-1 28 16,-4-1 12-16,2 2 9 16,-1-3-29-16,0 1-11 15,1 1-5-15,1-1-7 16,1-1-25-16,-2 3-34 15,3-1-31-15,-1 2-30 16,1-1-22-16,0 2-22 16,0 0-13-16,0 0-18 15,0 2-13-15,0-2-19 16,0 0-11-16,3 1-9 16,1 4 0-16,6 4 1 15,3 4 0 1,4 6 5-16,-1 7 7 15,1 5 11-15,-2 7 6 16,-1 9 12-16,-4 7 5 16,-2 7 6-16,-5 2 0 15,-2-1 4-15,-1-1 1 16,-1-2-1-16,-8-4-2 16,0-2-4-16,-8-2-6 15,-6-1-8-15,-3-1-4 16,-6 0-4-16,3-1 0 15,0-6-4 1,6-6-2-16,6-10-2 16,5-6-3-16,8-8 1 15,1-5 5-15,1-3 6 16,2-1 3-16,0 0 1 16,0-3-1-16,0 1-3 15,0-1 1-15,0 0-2 16,0 0-3-16,0 0-6 15,0 0-5-15,0 0-9 16,0 0-5-16,0 0-5 16,0 0-4-1,0 0-4-15,0 0-8 16,0 0-9-16,0-1-14 16,0-2-16-16,0-2-25 15,2-4-33-15,1 1-63 16,4 1-387-16,3-7-145 15,3-1-222-15</inkml:trace>
  <inkml:trace contextRef="#ctx0" brushRef="#br4" timeOffset="144173.67">4429 8100 3917 0,'-1'0'72'16,"1"0"21"-16,-2 0 11 15,1 0 29-15,-1 2 34 16,-2 0 23-16,-8 6 17 15,1 11 6-15,-8 7-2 16,2 13-37 0,-5 5-20-16,5 5-17 15,5-9-13-15,6 0-22 16,3-12-26-16,3-8-16 16,9-5-18-16,11-4-11 15,11-9-7-15,12-1-5 16,15-6-3-16,4-4 1 15,-1-6-5-15,-8 1 1 16,-11-3-2-16,-10 7-6 16,-14-1-6-16,-7 7-13 15,-9 1-23-15,-2 2-31 16,0 1-46 0,0 0-120-16,-1 1-324 15,1-2-134-15,0 2-205 16,1-3-371-16</inkml:trace>
  <inkml:trace contextRef="#ctx0" brushRef="#br4" timeOffset="145734.79">9094 7380 3745 0,'-7'-3'159'15,"1"-3"33"-15,-1 2 10 16,-2-2 3-16,4 3-4 16,3 1-6-16,-1-1-3 15,3 0-8-15,0 2-12 16,0-1-76-16,0 2-29 16,2-2-23-16,7 2-14 15,7 0-8 1,9 4-7-16,10 1-4 15,9 7-5-15,0 11 4 16,2 12 6-16,-6 14 10 16,-9 11 9-16,-10 12 5 15,-11 6 12-15,-10 3 11 16,-8-2 2-16,-11-3 5 16,-7-5 3-16,-9-10 0 15,-2-9-4-15,-6-10-7 16,6-11-3-16,4-6-5 15,7-8-8-15,6-4-12 16,4-8-1 0,4 1-6-16,6-3-6 15,1-2-3-15,4 0-5 16,-1-1-3-16,2 2-3 16,0-2-4-16,0 0-5 15,0 1-13-15,-1-1-12 16,1 0-19-16,0-3-23 15,0-2-44-15,0-5-72 16,0 4-378-16,0-13-147 16,0 2-225-16,0-3-411 15</inkml:trace>
  <inkml:trace contextRef="#ctx0" brushRef="#br4" timeOffset="146096.6">9097 8045 4467 0,'0'2'89'0,"-3"7"37"15,-7 4 20-15,-3 11 10 16,-4 2 5-16,-4 8-1 16,0-1-5-16,3-1-7 15,8-7-6-15,4-5-32 16,6-5-26-16,14-4-21 15,17-9-14 1,18-2-12-16,16-5-6 16,13-3-5-16,-6 0-1 15,-12-5-1-15,-18 2 0 16,-18 3-3-16,-14 4-2 16,-4 1-4-16,-8 3-7 15,2 0-16-15,-4 0-22 16,-4 0-36-16,-6 0-96 15,-6 0-399-15,-10 0-139 16,-3 0-212-16,-2-5-388 16</inkml:trace>
  <inkml:trace contextRef="#ctx0" brushRef="#br4" timeOffset="147155.09">7218 7454 3167 0,'0'-4'104'0,"0"3"26"16,0-2 20-16,0-1 15 15,0 0 9-15,0 3 2 16,0 0-5-16,0 0-6 16,0-2-7-16,6 3-46 15,6 0 3 1,7 10 0-16,4 2-5 16,1 15-10-16,-2 12-2 15,-6 15 4-15,-9 6 1 16,-4 6 1-16,-6 2 7 15,-6-4-3-15,-5-7-15 16,-5-6-7-16,-6-5-8 16,-5-5-2-16,-2-3-7 15,2-3-10-15,1-3-5 16,5-4-6-16,5-3-7 16,7-7 2-16,7-6 0 15,3-6-5 1,2-1-3-16,0-5-4 15,0 0-3-15,0 0-3 16,0-2-6-16,0-2-10 16,0-2-20-16,3-2-27 15,-2-2-34-15,4-1-62 16,-80 2-429-16,79 1-151 16,-1-6-229-16,0 4-420 15</inkml:trace>
  <inkml:trace contextRef="#ctx0" brushRef="#br4" timeOffset="147507.54">7162 8021 3558 0,'0'0'125'0,"0"0"42"15,-1 1 40-15,-2 4 23 16,-3 0 7-16,-2 6 0 16,-1 3-9-16,3 2-11 15,1-3-13-15,4 3-53 16,1-6-26 0,6 2-28-16,6-4-23 15,9-4-21-15,14-1-13 0,12-2-12 16,7 2-5-1,4-7-8-15,-3-2-13 16,-7 1-28-16,-7-3-46 16,-15 2-80-16,-13 55-404 15,-6-52-131-15,-12 3-201 16,-7-3-363-16</inkml:trace>
  <inkml:trace contextRef="#ctx0" brushRef="#br4" timeOffset="148450.63">6130 7467 3326 0,'-3'0'164'0,"-2"0"32"16,1 0 18-16,-1 0 12 16,0 0-1-16,4 0-9 15,-1 0-14-15,2 0-16 16,0 0-15 0,2 0-64-16,5 0-29 15,12 0-22-15,13 1-17 16,8 3-15-16,9 2-6 15,-2 5 2-15,-4 10 7 16,-10 8 14-16,-10 8 18 16,-13 12 8-16,-9 9 3 15,-12 4 1-15,-17 5 1 16,-9 0 5-16,-9-1 2 16,-8-11-3-16,-1-3-2 15,0-8-11-15,5-7-7 16,7-5-12-1,5-6-6-15,12-3-3 16,7-6-1-16,8-5-4 16,5-3-3-16,5-5-3 15,1-3-4-15,0 2-1 16,0-3-5-16,0 0-10 16,0 0-19-16,1-4-23 15,3-3-34-15,-2-2-81 16,1 1-411-16,0-5-148 15,-2-3-227-15,-1-2-416 16</inkml:trace>
  <inkml:trace contextRef="#ctx0" brushRef="#br4" timeOffset="148740.24">5986 8031 4123 0,'-18'14'131'15,"-5"7"29"-15,-7 9 13 16,-7 10 5-16,7 0-2 16,9-1-5-16,9-5-7 15,5-7 2-15,15-10-2 16,16-7-58-16,20-10-29 15,20-5-41-15,17-10-82 16,8 3-510 0,-6-5-131-16,-13-1-201 15,-20 5-363-15</inkml:trace>
  <inkml:trace contextRef="#ctx0" brushRef="#br5" timeOffset="153758.39">9374 6991 2827 0,'1'-3'137'16,"-1"-3"36"-16,0 0 36 15,2 0 24-15,-1-4 12 16,1 2 10 0,-1-1 4-16,-1 0-1 15,0-1 0-15,0 2-55 16,-1 3-24-16,1 1-32 16,0 1-32-16,0 3-24 15,0 0-17-15,-6 0-14 16,-1 3-16-16,-5 1-12 15,1 4-13-15,-1 2-12 16,8 1-5-16,1 1 2 16,2-2 4-16,2-2 3 15,1 0-1-15,2-4-3 16,6 5 1-16,3-4-3 16,5-2 0-1,0-3 2-15,-2 3-1 16,-3-6 0-16,-2 0-3 15,-2 2-1-15,-3-7-2 16,-2 0 1-16,-2-4 0 16,-1-1 0-16,-2-1-3 15,1 3 1-15,-2-2-4 16,-1 4-2-16,0 1-3 16,-2 2-1-16,-3 2 2 15,-6 3-1-15,-2-1 1 16,-3 6 1-16,-1 5 2 15,1 3 0 1,1 2 1-16,4 5-1 16,5-3 3-16,4 2 2 15,2-4 2-15,5 2 2 16,2-4-4-16,3-1 2 16,2-2 0-16,4-2 2 15,1-1 2-15,1-2 4 16,0-2-1-16,-3-2 0 15,-2 2-1-15,0-6-2 16,-1 0 2-16,-3-3-1 16,1-4 0-16,-3-3 0 15,-2-1-1 1,-2 0-3-16,0-1 0 16,-2 1-3-16,2 3-2 15,-3 2-2-15,-4 1-1 16,-1 4 0-16,-4 1-1 15,-2 3 1-15,-1-1 0 16,-1 5 0-16,0 2 4 16,1 3 3-16,0 3 3 15,4 4 2-15,5 2 3 16,1 3 0-16,5-3 3 16,2 1-1-16,2-3 3 15,4-4 0 1,4-1-1-16,4-6-1 15,6-1 0-15,1-2 1 16,-4-2-2-16,0-3-1 16,-5-2 0-16,-5-4 0 15,-5-2-4-15,-3-2-1 16,1-4-4-16,-4-1-2 16,1 0-3-16,-2 4-3 15,0 2-2-15,-3 5-1 16,-6 3 0-16,-3 5 0 15,-4 2 0-15,1 4 2 16,2 4 1 0,4-2-2-16,6 2 3 15,5-1 1-15,1-3 2 16,1 0-3-16,8-2-4 16,3 0-3-16,5-1-4 15,3-3-1-15,2 0 2 16,-8 0 0-16,-2-3-1 15,-9 2 0-15,-2-3-6 16,-1 0-23-16,-1 3-33 16,-2-1-72-16,-2 2-396 15,-5 0-123 1,-3 2-188-16,-4-2-337 16</inkml:trace>
  <inkml:trace contextRef="#ctx0" brushRef="#br5" timeOffset="157926.07">9302 6995 2839 0,'0'0'104'0,"0"1"30"16,0-1 25-16,0 0 22 15,0 0 14-15,0 0 0 16,0 0-3-16,0 0-8 16,0 0-10-16,0 0-47 15,3 0-27-15,2-1-22 16,1-2-19-16,3 2-20 15,4 1-16-15,0-3-9 16,3 2-4 0,0 1-3-16,4-1 0 0,4 1 3 15,0-2 1-15,3 2 5 16,2-2 3 0,3 2 0-16,0 0 2 15,1 0 4-15,-3 0 2 16,0 0 3-16,-4 2 4 15,0-2 4-15,-1 2 3 16,-4-1 3-16,1 3 2 16,3-3 2-16,-1 3-1 15,4 2 2-15,2-2 0 16,3 1 0-16,0 1-2 16,1 1-4-16,-1 0-6 15,-3 0-4 1,-2 0-3-16,-3 1-1 15,0-2 3-15,-1 2-3 16,-2-1-3-16,3 3 0 16,-2-1-2-16,1 1 0 15,4 2 1-15,-3 2 0 16,3-1 1-16,1 2-1 16,-1 1 0-16,-2-1-4 15,-3-1 1-15,0 1-2 16,-3 0 1-16,-1 2-2 15,-2 1 0 1,3 2 0-16,0 0-1 16,1 1-1-16,2 1 0 15,1 2 0-15,-1-2 1 16,-1 2 2-16,1-1 1 16,0-1 0-16,-3 1 0 15,-2-3-1-15,-1 2-3 16,-2-2 2-16,-3 2-2 15,2 2-1-15,-6 0-1 16,4 1-2-16,-5-1-2 16,2 0-1-16,1 1 0 15,-2-4 0 1,0-2 0-16,1 1-2 16,-1-3 1-16,1 0-1 0,0-1-1 15,0 2 0 1,-1 0 1-16,-3 0-2 15,4 3 3-15,0-1-1 16,-2 2 0-16,2 5-1 16,0-3-1-16,-1 4 2 15,1-3-1-15,-2 1-1 16,3 2-1-16,-4 0 1 16,0-2-1-16,-1 3-1 15,3 3-1 1,-3-3 2-16,1 1 0 15,0-1 0-15,-2-3 1 16,2-1 1-16,-2-1-1 16,1-3-1-16,-3 1 0 15,1-2 0-15,-1-1 0 16,-1 0-1-16,2 1-1 16,0 1-1-16,-1 2 1 15,0 2-2-15,0 2 2 16,-1 2 0-16,-1 1 1 15,0 0-1 1,0 1 1-16,0 2 0 16,0 1 1-16,0 1-2 15,0 5 1-15,0 1 0 16,0 4-1-16,-1 5 2 16,-3 2 0-16,-1-1-2 15,-1 2 3-15,-1-7 0 16,-1-5 2-16,2-2 2 15,0-9 0-15,3-2 2 16,-4 1 0-16,0-4-1 16,-2 3 1-16,-1-1 1 15,-3 4-2 1,-2 2-1-16,-2 2-1 16,0 2-2-16,-1 1 0 15,2-1 2-15,1-3-1 16,0-1 0-16,2-3 1 15,3-2-1-15,-3 0 0 16,2-1 0-16,-1-2-1 16,-4 4 1-16,3 2-1 15,-7 1-4 1,0 2 1-16,-2 3-1 16,-1 0 0-16,-2 0 0 0,1-2-1 15,0-2 2 1,2-2-1-16,-4 3 1 15,-2-2-1-15,-1 1 0 16,-1 2 2-16,0 3 0 16,-2-2 0-16,2 1-2 15,-2-3 1-15,-1 2 0 16,-1-1 0-16,1-2 0 16,-3-2 1-16,-1 1 0 15,2-4-3-15,-1-2 1 16,-2-2-1-16,-2 1 0 15,4-2 1 1,-2 1 0-16,1-3-2 16,-1 1 0-16,2 0 0 15,0-3-2-15,-2 0 2 16,2-1 0-16,-1-2-2 16,1 1 1-16,1 0-1 15,0-2 1-15,1 0-1 16,-1 0 1-16,-4-2-1 15,-1 2 0-15,-5 4 0 16,-4-2-2-16,-6 3 1 16,-1 1-1-16,-2 0 0 15,4-3 1 1,-2 1 1-16,1-2-1 16,1-2 1-16,-1-1-3 15,-3-1 1-15,1-1 2 16,1-2-4-16,-3 2 0 15,0-1-1-15,-5-1-1 16,4 2 2-16,-1-1-1 16,0-2 0-16,2 1 1 15,1 1-1 1,1 0 0-16,-2 0 3 0,1-2 1 16,-4 1-2-1,1-1 2-15,-4-1-6 16,-1 2-1-16,-8-2-3 15,0-1-2-15,0 1 3 16,1-2-1-16,4 2 0 16,5-1-2-16,4 0-1 15,2-1-3-15,0 1 4 16,-2 2 5-16,-1-3-1 16,-3 2 1-16,-1 0-2 15,-4 0 1-15,1-1 0 16,0-1 2-1,2 0 0-15,-2-1 2 0,3-1 2 16,0 1-3 0,0-1 5-16,0 0 0 15,0 3 1-15,0-5 0 16,-2 0 0-16,0 1 1 16,4-3 0-16,2 2 0 15,0-2-1-15,4 0 1 16,2 1-2-16,0 0 1 15,-2 1-3-15,1 0 1 16,0 0-2-16,0 0-1 16,-1 0-2-1,4-2 1-15,-4 0 0 16,-2 0-1-16,-1 0-1 16,-3 0 2-16,0 0 0 15,1 0-4-15,1 0-1 16,0 0-1-16,2 0 0 15,0-2 0-15,-1 1-1 16,0-2 1-16,1 1 1 16,-1-1-2-16,-1 0 2 15,0-1 1-15,1 1 4 16,0 0 0-16,3-2 1 16,-1 1-2-16,2 1 0 15,-2-2 0 1,-3 0 0-16,-1-2 1 15,-1 2 1-15,-2-2 1 16,-2-2 0-16,2 1 2 16,2 1 1-16,0-3 0 15,2 4 1-15,4-3 2 16,2 2-1-16,1-3 0 16,-3 1 1-16,4-3 0 15,-1 0-1-15,1 0 1 16,1-2-1-16,3 0 1 15,-3 0 1-15,3-1 1 16,0-1-1 0,-2 0 1-16,4 2 0 15,-1-3 0-15,0-1 1 16,2 0-1-16,0 1 1 16,-2-5-1-16,-2-1-1 15,-2 0 0-15,1-3 4 16,1 1-1-16,1 1 2 15,5 1 0-15,3-4 2 16,2 3 1-16,4-3 0 16,2 2 2-16,1-2 1 15,3 1-2-15,3-2-3 16,-1-1 0-16,1-1-1 16,2-4 3-1,-1-2-1-15,3-2-2 16,-3-1 0-16,2 0-2 15,3 1-1-15,0-3 0 16,1 0 1-16,3-2 0 16,-1-4 1-16,1 1-4 15,-3 0 1-15,3-5-2 16,0 4 2-16,3-3 0 16,3 0 1-16,5 1-1 15,0 3 1-15,4-2-2 16,1 1-1-16,0 4 1 15,0 1-1 1,0 0 0-16,0 1-1 16,0 2 0-16,0-2 0 15,0 0 0-15,2-3-2 16,2 2 2-16,1-1 0 16,4-1-1-16,0 1 1 15,2 2 1-15,1 1-1 16,-2 5-2-16,3-1 2 15,-2 0-2-15,0 4 0 16,3-2 1-16,-2-2-1 16,5 0-2-16,0-1 0 15,3-4 0-15,5-2 2 16,-3 1-1 0,7 3 1-16,-2-4 0 15,0 5 2-15,2 0-2 16,-1 4 2-1,-2-1 0-15,-1 1 0 0,0 5 2 16,0-2-2-16,1 2 0 16,0 0-2-16,3 2 1 15,-1-3-1-15,3 1 0 16,-1 0 0-16,-1-1 0 16,-2 2 1-16,-1-2-3 15,-2 3 2-15,-1 0 2 16,1-2 0-1,-1 3 0-15,-2 0 0 16,0-2 1-16,-1 3 0 16,-1 0 0-16,1 2 0 15,2 0 1-15,1 1-2 16,-1 0 1-16,2 1-1 16,2-2 0-16,0 3-1 15,0-1 1-15,4 2-1 16,-1 0 0-16,0 0 0 15,0 1 0-15,-1-1 1 16,-1 2 0-16,-1-3-1 16,1 2 0-1,1 1 1-15,-1-3 0 16,1 2 0-16,-1-1-1 16,0 0 1-16,-2 0-1 15,3 2 0-15,-5-3 0 16,1 4 1-16,-1-1 0 15,2-1-1-15,2 0 1 16,4-5-2-16,1 2 2 16,5-4-1-16,0 0 1 15,1 1 0-15,1 1-1 16,1 0 1-16,-1 2 0 16,-1-1 0-1,-2 1 0-15,-2-2 2 16,0 3-2-16,-4 1 0 15,2 0 0-15,1 1 1 16,2 1 0-16,1-3-1 16,3 2 0-16,0-2 0 15,0 0 0-15,-2 2-1 16,2-1 0-16,-4 2 1 16,-2 3 0-16,-1 0-1 15,0 1 1-15,-4 2-1 16,3-4 1-16,-2 5 0 15,-2-2 0 1,-1 1 0-16,-4 1 0 16,-3 0-1-16,-3 3 1 15,-4 0-1-15,-1 5 1 16,-4-4 0-16,3 1-1 16,-1 0 0-16,-2 1 1 15,-3 1 0-15,2 0 0 16,-6 2-2-16,0 1 1 15,-3 0-1-15,3 0 0 16,0 0-1-16,0 0 0 16,0 0 0-16,0 0-3 15,0 0-9 1,0 0-13-16,0 0-29 16,0 0-33-16,-4 0-47 15,-6 4-426-15,-9-1-146 16,-6 2-222-16</inkml:trace>
  <inkml:trace contextRef="#ctx0" brushRef="#br5" timeOffset="158545.31">4308 6864 3922 0,'0'0'122'15,"-2"0"38"-15,2 0 23 16,0 0 8-16,0-1-3 15,0-1-9-15,0 4-9 16,0-2-8-16,0-2-10 16,0 4-59-16,0-2-18 15,3 0-24 1,3 1-15-16,10 2-6 0,4 2-1 16,12 0 0-16,10 0 2 15,3-2-1 1,2 0 1-16,-5 1-1 15,-6-1-4-15,-10 1-5 16,-9 1-5-16,-6 3-5 16,-6 0 3-16,-3 1 4 15,-2 1 8-15,-2 3 8 16,-5 2 10-16,-2 4 6 16,-6-1 4-16,-1 2 3 15,-5-2 5-15,5-1-2 16,1-2-6-16,4-3-4 15,2 0-11-15,4-3-7 16,2-3-8 0,3-2-9-16,0-1-13 15,0-3-22-15,0 0-31 16,-1 2-38-16,-4 2-91 16,0-1-384-16,-8 5-146 15,0-4-225-15,-2 0-413 16</inkml:trace>
  <inkml:trace contextRef="#ctx0" brushRef="#br5" timeOffset="160747.54">8801 8765 4221 0,'0'-6'98'16,"-2"-2"25"-16,2-4 14 15,0 0 10-15,0 3 10 16,0 2 6-16,-1 1-2 15,1 3-8-15,-2 0-10 16,-1 3-47-16,-5 1-16 16,-1 6-18-16,-2 4-14 15,-4 6-9-15,4 4-12 16,3-2-10-16,3-2-6 16,5-7 3-16,0-1 5 15,4-5-2 1,5-3-4-16,2-1 0 15,8-5 0-15,3-2-1 16,-3-3 0-16,-2-4-1 16,-7-4 2-16,-4 1-5 15,-5-1 0-15,-1 2-3 16,0 0-1-16,-1 2 0 16,1 1 0-16,-2 5-4 15,-1-1-3-15,-4 5 4 16,0 3-2-16,-7 2 4 15,0 3 1-15,-3 6 2 16,3 3 2 0,-3 6 1-16,6 0 1 15,2 1 2-15,4-1 1 16,4-5-3-16,1-2 2 16,0-6-1-16,3 0 1 15,2-3 0-15,7-2-2 16,5-1 0-16,5-3-3 15,2-5 2-15,2-4-1 16,-4-2 1-16,-6-6-2 16,-3-2-7-16,-6-2-1 15,-4 4-1-15,-3 1 2 16,0 4 0 0,-2 3-3-16,-2 6 2 15,0 1 1-15,-8 3 1 16,-2 6 5-16,-5 2 5 15,3 6-2-15,-1 4 0 16,5 1-3-16,4-1-1 16,5 1 0-16,0-4-2 15,3-1 2-15,3-5-1 16,3-2-1-16,3-5-2 16,2 3-1-16,4-3-1 15,-4-3 0-15,-4 3-4 16,-4-4-2-1,-2-2-7-15,-2 0-17 16,-1-2-31-16,-2 3-87 16,-2 1-412-16,-6 1-140 15,-5 2-212-15,0-1-388 16</inkml:trace>
  <inkml:trace contextRef="#ctx0" brushRef="#br5" timeOffset="163602.87">8785 8678 3411 0,'0'0'56'16,"0"0"32"-16,0 0 18 15,0 3 25-15,0-3 7 16,0 0 0-16,4 0 1 16,2 0-2-16,3 0-6 15,2 0-23-15,7 0-17 16,0-3-19-16,1 3-11 15,3 0-14-15,-2-2-4 16,-1 2 1-16,1 0-2 16,0 0 4-1,1 0 2-15,0 0-1 16,1 0 6-16,0 0 1 16,3 0-4-16,3 0-1 15,-1 0 1-15,4 0 0 16,0 0-1-16,1 2-4 15,0-2 1-15,0 3-1 16,1 0-7-16,-3 1-3 16,-2 1-2-16,-1 2-2 15,-1 0-3-15,-2 0-5 16,-3 1-1-16,0-1-2 16,1 0-1-1,-4 1-2-15,-1-1 2 16,0-1 1-16,-1 2 1 15,-2-2 1-15,-1 1 3 16,2 1 0-16,-1-1-1 16,-1 2 0-16,2 0 0 15,1 3 0-15,-2-1-3 16,2 1-3-16,1 2-1 16,-2 0-2-16,1-2-2 15,-3 3-1-15,-1-1 0 16,0 1-1-16,-1-1-1 15,1 2 1 1,-2 2 1-16,0-1 1 16,0 2-2-16,-1 0 0 15,-3-3-3-15,1 0 2 16,-3 0 0-16,-1-1 2 16,0 0 1-16,0 2 2 15,-1-2-1-15,1 2 0 16,0 0 0-16,-2 4 1 15,0-1 0-15,1 1-1 16,-2 1 0-16,0-2-2 16,0 1-1-1,0 1-2-15,0-2-1 16,0 1 0-16,0-1 0 16,0-1 0-16,0 0 0 15,-2 1-1-15,1-3-1 16,-2 2 0-16,-1 0-1 15,-5-2-1-15,0 4 0 16,-4 1 0-16,2 1 0 16,-5 2-1-16,-2 1 0 15,0-2 2-15,-1 1 0 16,0 0 1-16,2-3 1 16,1 0 0-16,-3-3-1 15,-1 1 1 1,1 0-1-16,-4 1 2 15,-1 1-2-15,1-1 1 16,-2-1-4-16,0 2 2 16,-1-1-1-16,0-1 1 15,-4-1 0-15,0 0 2 16,-2-2 1-16,-1 0-1 16,-2-2 0-16,2 0 0 15,-3-1 2-15,-2 0-1 16,1 1 1-16,1 2 0 15,-5-3-3 1,-1 3 1-16,0-2-3 16,-4 2 1-16,-1-1-2 15,-4 1 1-15,-1 0-2 16,0-1-1-16,-1 2-1 16,-5 0 1-16,0 0 0 15,1 0 1-15,-3-2 1 16,3-1-2-16,-1-1 3 15,1-2-2-15,1 1 1 16,0-1 1-16,-2 0 1 16,0-1 1-16,1 1-1 15,-4-1 0 1,-2 2 0-16,-3-1 0 16,-1-1-1-16,-4-4 1 15,0 5-2-15,0-4 2 16,2-1-2-16,1 0-1 15,3 1 1-15,0-1-1 16,2-1 0-16,-1 0-1 16,2 1 2-16,0-3-2 15,-3-2 1-15,2 2 1 16,1-2-1-16,0-1 0 16,1 2-1-16,5-2 0 15,2 1 0 1,-1-2 0-16,3 1-2 15,-2-1 2-15,-2 0-1 16,-4 0-2-16,-9 2 1 16,-7-2-1-16,-6 0 0 15,-3 0 1-15,0 0 0 16,8 0-2-16,8 0-1 16,5 0-1-16,5 0-3 15,3 0 0-15,0 0-2 16,-2 0-1-16,-3 0 0 15,-1 0-1 1,-6 0 0-16,-2 0 1 16,-3-3 3-16,2 1-1 15,1-1 5-15,1-1-1 16,2 0 4-16,1-1 0 16,1-3 0-16,-4 2-3 15,2-3 0-15,-2 2-4 16,-2-1 0-16,2-3 0 15,1 0-2 1,0 0-2-16,3-1-4 0,-3-3-4 16,2 3 2-16,-2-2 0 15,-2-3 1 1,0 2 0-16,6-2 2 16,2 0-1-16,5 0-2 15,4-4 4-15,7 0 4 16,1-2 3-16,5 1 0 15,3-2 2-15,2 0 0 16,2-3 1-16,-2-2 0 16,2 0 3-16,-2-2 2 15,-1-1-1-15,0 0 2 16,-2 1-2-16,4-1 0 16,-1 1-1-16,6-1-1 15,5 2-1 1,5 0 1-16,3-3-4 15,6 0 0-15,3-2 2 16,4-1-2-16,0-4 1 16,3 1 0-16,0 1 1 15,4 1 0-15,1-1 1 16,2 5 1-16,6 0 2 16,-1 0-1-16,2 0 0 15,-1 3-1-15,-1 3 0 16,0 1-1-1,2 3 0-15,0 3 2 16,2-1 0-16,1-1-2 16,5 0 2-16,-2 0-1 15,3 1 0-15,1 0-1 16,1 0 2-16,-2 3-1 16,5-1-1-16,1-1 1 15,1 2 0-15,0 1 0 16,2 1 0-16,0 0 1 15,1 0-1-15,3 3 2 16,-1-4 0-16,1 1 0 16,-2-2 1-16,1 0 0 15,-3 2 0-15,-2 1 1 16,-5 1-1 0,-1 4 0-16,-1-1 0 15,-1 3 0-15,0 0-1 16,2 0 0-16,1 3 0 15,1 1 0-15,-2 0 0 16,2-2 0-16,-1 3 0 16,-2-2-1-16,0 1 2 15,-3 1-1-15,0-3 0 16,2 1 2-16,-2 1-1 16,2-1 0-16,-5 1-1 15,-2-1 2-15,-6 2 0 16,-4 3 3-1,-1-1 1-15,-4 1 2 16,0-2 3-16,0 2-2 16,0 0 0-16,0 0 2 15,0 0 0-15,2 0-3 16,-2 0 1-16,0 0-3 16,1 0-1-16,-1-1-4 15,2 1-1-15,-2-1 0 16,0 1 0-1,0 0-2-15,0 0 2 16,0 0 2-16,1 0-2 16,-1 0 0-16,2 0 0 15,-2 0 2-15,0-2 0 16,0 2 0-16,0 0-1 16,0 0 3-16,0 0-4 15,0 0-2-15,0 0-12 16,0 0-22-16,0 0-10 15,-2 0-98-15,2 65-419 16,-1-62-148-16,-4-1-225 16,-4-4-413-16</inkml:trace>
  <inkml:trace contextRef="#ctx0" brushRef="#br5" timeOffset="164175.54">4132 8593 4631 0,'-2'0'130'16,"1"-2"30"-16,1 2 12 15,-2-1-1-15,1 1-4 16,1 0-7-16,0 0-6 15,0 0-9-15,0 0-7 16,0 0-60 0,0 0-26-16,0 0-20 15,3 0-13-15,6 1-6 16,3 2-3-16,6 1-1 16,5 4-1-16,0 4-2 15,0 0 2-15,-4 0 1 16,-2 2-1-16,-4-4-4 15,0 2 0-15,-4-2 1 16,-5-2 4-16,-2 1 4 16,-1-3 9-16,-2 3 7 15,1 2 12-15,-5 2 12 16,-2 2 12 0,-6 4 6-16,-4 2 6 15,-5-1-1-15,-1 1-4 16,4-1-6-16,-1-3-8 15,8 0-7-15,2-5-10 16,6-3-10-16,1-3-10 16,3-2-13-16,0-2-21 15,0-2-25-15,0 0-23 16,0 0-33-16,-1 0-59 16,-2 58-408-16,-2-47-162 15,-3-2-251-15,-1-7-464 16</inkml:trace>
  <inkml:trace contextRef="#ctx0" brushRef="#br1" timeOffset="198353.86">15640 5263 4901 0,'0'0'47'15,"0"0"18"-15,-2 0 13 16,2 0 12-1,0 0 7-15,0 0 3 16,0 0-2-16,0 0-4 16,0 0-1-16,0 0-26 15,0 0-15-15,0 0-15 16,2 2-11-16,-1 2-8 16,2 1-9-16,5 2-2 15,-2 1 0-15,5 5 0 16,3 0 4-16,2 6 1 15,5-1 0-15,8 5 1 16,3 4 1-16,1 4 0 16,4-1 0-1,2 3 0-15,4 4-7 16,0 4 3-16,2-2-4 16,-2 0 1-16,-1-1 0 15,-6-4 0-15,-3-4-2 16,-4-2-1-16,-3-4 0 15,-4-1 0-15,1-2 4 16,-1 0-2-16,2-1 1 16,-2 0-1-16,4 1 0 15,1 0-1 1,-1 1 1-16,-3-2 1 16,-1-3-1-16,-3-2 0 15,-5-1-1-15,-1-2 2 16,-3-1-2-16,-1-3 1 15,0-1-2-15,-5 0 0 16,2-3 0-16,0 0-2 16,2 1 1-16,-4-4-1 15,1 3 0-15,-1 0-1 16,-2-1 2-16,-2 0-1 16,0-1 1-16,0-2 0 15,0 1-1-15,0-1 0 16,0 0 1-1,0 0-2-15,0 0 1 16,0 0 2-16,0 0-2 16,0 0 0-16,0 0-1 15,0 1 1-15,0-1-1 16,0 2 0-16,0-2 1 16,0 0-2-16,0 0 1 15,0 1-1-15,1 1-1 16,-1-1 1-16,2 0 0 15,1 1-1-15,-1 0 1 16,5 4-1 0,1-1 0-16,0 5 1 15,5 1 0-15,-1-1 2 16,1 2-2-16,-2 0 0 16,0-2 1-16,-4 0 2 15,-2 0 0-15,0-3-1 16,-2-3 1-16,-2 0 2 15,2-3 6-15,-1 0 1 16,-2-1 5-16,0 0 2 16,1 0 0-16,-1 0 1 15,0 0 1 1,1 0-1-16,-1 0-1 16,0 0-1-16,2 0-7 15,-2 0-2-15,0 0-2 16,0 0-3-16,0 0-1 15,0 0 1-15,0 0-2 16,0 0 2-16,0 0 3 16,0 0-1-16,0 0 2 15,0 0-2-15,0 0 1 16,0 0 1-16,0 0-2 16,0 0-1-16,0 0 0 15,0 0-1 1,0 0-3-16,0 2-2 15,0-2-2-15,0 0-1 16,0 0-1-16,0 2-1 16,0 1 1-16,0 2 0 15,0 4 1-15,-2 3 3 16,2 2-1-16,-1 4 2 16,0 3 3-16,-2 1 3 15,0 1 0-15,0-2 0 16,0-2 1-16,1-2 1 15,1 0 0 1,1 1-2-16,0-2 0 16,0 3 1-16,-3-2-1 15,3 0-2-15,-1 2 1 16,-1 3 3-16,1 0-1 16,0 2-1-16,-2 3 1 15,1 1 0-15,-1 0 2 16,2-2-2-16,-1 1 2 15,1 0 0-15,-1-3 2 16,-1 2 0 0,3-1 2-16,-3 4 1 15,2-1-1-15,1 0 2 16,0 2 2-16,-1-1 1 16,1-1 1-16,0-2-2 15,0 1 0-15,0-1-4 16,-3 0-1-16,3-1-1 15,0-2 1-15,0 0 1 16,0 5 2-16,0-5 0 16,0 6-1-16,0 2 4 15,0 0 1 1,0 0 0-16,-1 2-1 16,1-3-1-16,-3 0-1 15,0 1-1-15,0-2-3 16,1 3-2-16,-2-2-1 15,2-1-1-15,0-1 1 16,-1-2-3-16,0 2 2 16,-1 3 0-16,1 0 0 15,1 0 0-15,-1 1 1 16,-1-3-1-16,1-2 2 16,2 0 0-1,-2-1-2-15,1-4 2 16,2 2-1-16,0-1 0 15,-3 0 0-15,3-2-1 16,-1 7-2-16,-1-5-1 16,-2 2-2-16,3 2-1 15,-2 0 0-15,0 1 0 16,2-1 1-16,-4-2 1 16,5 2-2-16,-1-2 2 15,-1 2 0 1,-1-4 2-16,3 2 1 15,-3-1-1-15,2-2-1 16,1-2 0-16,-1 2 0 16,-2-3-1-16,3 0 1 15,-3-1 0-15,0 1 0 16,0-1 0-16,0 0-1 16,0-1 1-16,-1 4 0 15,1-5 0-15,3-1-1 16,0-1 0-16,0-2 0 15,0-3 0 1,0 3-3-16,-1-2 1 16,-1 1-2-16,1 2 2 15,1-1-1-15,-2 0 0 16,2-3 1-16,-1 1 0 16,1-3 0-16,0-2-1 15,0 0 0-15,0-5-6 16,0 2-19-16,0-2-39 15,-2-2-42-15,0-4-442 16,2-10-178-16,0-12-275 16,-3-13-510-1</inkml:trace>
  <inkml:trace contextRef="#ctx0" brushRef="#br1" timeOffset="200771.48">16750 6220 3148 0,'0'-3'121'16,"0"3"23"-16,0 0 16 15,0-3 8-15,0 2 5 16,0-1-3-16,0 1-6 15,0-1-5-15,0 2-7 16,0 0-58-16,0 0-25 16,0 2-19-16,0-2-17 15,1 0-10-15,1 0-10 16,-1 0-2-16,2 0-2 16,3 0-1-1,0 0 1-15,4 0 1 16,0 0-2-16,4 0 3 15,-1 0 1-15,6 0 0 16,-1 0 0-16,3 0 2 16,3 0-1-16,2 0 1 15,2-2 4-15,5-1-2 16,2 1 3-16,1-1 6 16,2 2 7-16,1-2 3 15,1 2 2-15,-1 1 4 16,0-3 0-16,-4 2 4 15,2 1 0-15,1-3 1 16,-1 1 3 0,1 2-7-16,1 0-4 15,-3-2-2-15,-3 2-3 16,0-1-3-16,-4-1-2 16,-2 2-3-16,1 0-3 15,1-2-3-15,-2 4-3 16,2-2 0-16,3 0-4 15,1 0 0-15,0 0 0 16,3-2 0-16,2 2 0 16,-2-1 0-16,3 0 0 15,-1 1-1 1,-2 0 0-16,0 0 2 0,3 0-1 16,0 0 1-1,1 0-2-15,3 0 0 16,-1 0 0-16,-1 0-1 15,2 0 2-15,-1 0 1 16,1 0 1-16,-1 0 1 16,-1 0-1-16,0 0 0 15,1 0-1-15,0 0-1 16,1 0 0-16,1 0-1 16,2 0-1-1,-1 0-1-15,1 0-3 0,-1 0-2 16,2 0 0-1,-2 0-1-15,1 0 0 16,-1 0-1-16,0 0 1 16,-3 0 0-16,1 0-2 15,-4 0 1-15,0 0 0 16,1 0 2-16,-2 0-1 16,1 1-1-16,0-1 0 15,3 1 1-15,-2 1 0 16,2 0 0-16,1-1 1 15,-1 1-1 1,1-2 1-16,-2 0-1 16,1 0 2-16,-2 0-1 15,-1 0 1-15,-1 0 1 16,-2 0-1-16,0 0 0 16,-3 0 0-16,-1 0 1 15,0 0-1-15,-4 0 0 16,3 0-1-16,-2 0 2 15,-2 0-3-15,5 0 2 16,3 0-1-16,2 0 1 16,5 0-2-16,3 0 0 15,0-2 1-15,-2 1-2 16,-1-1-1 0,1-1 1-16,-1 2 0 15,-3 1-3-15,4 0 3 16,-4 0-2-16,0 1 1 15,1-1-1-15,0 0 2 16,-1 0-1-16,0 0 0 16,2 0 1-16,-2 0-1 15,1 0 1-15,1 0 0 16,-3 0 1-16,-1 0 0 16,1 0 1-16,-1 0 2 15,-2-1-1 1,1 1 2-16,0 0-3 15,-1 0 3-15,4-2-2 16,1 4 2-16,1-2-1 16,2 0 0-16,0 0-3 15,2 0 1-15,-2 0-1 16,2 0 0-16,-1 0 1 16,-1 0-1-16,-3 0 1 15,-1 0-1-15,-1 0 1 16,-2 0-1-1,3 0 0-15,-3 1 1 16,3-1 0-16,3 0 2 16,-2 0-1-16,1 1-1 15,0-1 0-15,-3 0 2 16,-2 0-2-16,0 0 1 16,-2 0-1-16,-3 0-1 15,-2 0 0-15,-1 2-1 16,-4-2 1-16,-1 0 0 15,0 2 1-15,-1-2 0 16,1 0 1 0,-1 1-2-16,-3 1 2 15,-1-2 0-15,-5 0-1 16,-3 0 0-16,-2 0 0 16,-3 0 0-16,-2 0-2 15,0 0 1-15,0 0-3 16,-3 0 4-16,0 0-3 15,0 0 1-15,0 0-1 16,0 0-3-16,0 0-19 16,0 0-34-1,0 3-68-15,0 15-440 16,-1-10-147-16,-7 2-225 16,-5 2-411-16</inkml:trace>
  <inkml:trace contextRef="#ctx0" brushRef="#br1" timeOffset="203606.26">16566 8846 2454 0,'0'0'98'0,"0"0"49"16,0 0 40 0,0 1 24-16,0-1 6 15,0-1 7-15,0 1-2 16,0 0-6-16,0 0-4 16,0 0-43-16,0 0-24 15,0-1-33 1,0 2-21-16,0-2-14 0,0 1-7 15,0 0-8-15,2 0-6 16,2 0-4-16,5 0-6 16,2 0-1-1,5 0 1-15,2 0-1 16,5 0-1-16,3 0-3 16,4 0 0-16,4 0-1 15,4 0-2-15,0 0-3 16,2 0-1-16,2 0-2 15,-3 0-2-15,3 0-2 16,0 0-4-16,1 0-3 16,2-2-4-16,-3 2-4 15,0 0-2-15,-2-3-1 16,-2 3 1-16,-5-2-1 16,0 2-1-1,-1-1-1-15,0-1-1 16,0 2-1-16,1 0-1 15,4 0-3-15,-1 0 4 16,2 0-1-16,1 0-1 16,1 0 1-16,-2 0 1 15,1 0 1-15,0 0 2 16,-2 0-2-16,-1 0 3 16,-1 0 0-16,-2 0 2 15,-2 0 0-15,0 0 4 16,0 0 0-1,-1 0 1-15,0 0 1 16,2 0 1-16,0 0 0 16,3 0-1-16,-2 0 1 15,1 0-3-15,-2 0-1 16,0 0-3-16,-5 0 0 16,2 0-4-16,-3 0 2 15,3 0 1-15,3 0 4 16,5 0 1-16,-1 0 0 15,5 0-2-15,-1 0 1 16,2 0 0 0,-1 0-2-16,-1 0 4 15,-4 0-6-15,0 0-1 16,-1 0-5-16,-1 0-3 16,3 0 1-16,1 0 2 15,1 0 0-15,3 0-1 16,3 0 0-16,1 0-1 15,0 0 1-15,-1 0-1 16,0 0 0-16,-3 0 1 16,1 0-2-16,-2 0-1 15,-1 0 1 1,2 0-1-16,-2 0 1 16,1 0-1-16,2 2 1 15,0-2 0-15,2 1-1 16,0-1 0-16,1 2 1 15,0-2 0-15,2 3-1 16,-5-3 2-16,3 3-1 16,-1-3 1-16,-2 1 1 15,1-1 0-15,1 3-1 16,-1-1 1 0,0-1 1-16,0 1-1 15,0-1 0-15,-1-1-1 16,-4 0 0-16,0 0 0 15,0 0-1-15,-3 0 0 16,2 0 0-16,1 0 1 16,1 0-2-16,2 0 1 15,0 0 0-15,1 0 0 16,-4 0 0-16,-1 0 0 16,-5 0-1-16,0 0 0 15,2 0 1 1,-4 0-1-16,3 0 0 15,0 0 0-15,0 0 0 16,0 0 1-16,1 0 0 16,0 0-2-16,2 0 1 15,-1 1 0-15,3-1 0 16,2 0 0-16,2 1 0 16,3 1 1-16,2-1 0 15,-1 1 0-15,1 2 2 16,-1-2-1-16,-4 1-1 15,-1 1 2 1,1-1 1-16,-4 0 1 16,-2 0-1-16,4-2 4 15,-5 4-1-15,0-4 0 16,2 2-2-16,-1 0 2 16,-3-3 1-16,3 1 0 15,-4 3-2-15,-1-4 1 16,-4 0-1-16,0 3-3 15,-2-3 2-15,0 0-3 16,-3 1 2 0,2-1-2-16,-1 2 1 15,-2-2-2-15,-2 1 0 16,2-1 0-16,1 2 1 16,-2-1-1-16,-2 1 0 15,3-2 1-15,-2 0 0 16,-3 0-2-16,3 0 2 15,1 3-1-15,1-3 1 16,-2 2 0-16,-3-1-1 16,-1 0 0-16,-7-1 1 15,-5 0 2 1,-3 0 4-16,-1 0 4 16,0 0-1-16,0 2 1 15,0-1-2-15,0-1 2 16,0 0-5-16,0 2-11 15,0-2-28-15,0 0-57 16,0 54-475-16,0-50-154 16,0-7-235-16,-1-7-433 15</inkml:trace>
  <inkml:trace contextRef="#ctx0" brushRef="#br1" timeOffset="206183.79">22713 6167 3031 0,'0'0'136'16,"0"0"23"-16,-2 0 17 15,2 0 15-15,2 0 3 16,-2 0 3-16,0 0 7 16,0 0 3-16,0 0 1 15,1 0-62-15,-1 0-11 16,0 0-15 0,2 0-16-16,-4 0-19 15,2 0-10-15,0 0-11 16,0 0-11-16,2 0-8 15,-2 4-7-15,0 0-6 16,0 2-7-16,0 2-3 16,0 5 1-16,0-1 5 15,0 2 2-15,1 4 6 16,-1-1 7-16,2 3 0 16,-1 1 1-16,-1 4 2 15,0 0-1-15,0 0 2 16,0-1-1-1,0 1 2-15,0-2-3 16,0 0-6-16,0-1-5 16,0 2-3-16,0-2-4 15,0 1-2-15,3 1 0 16,-3 0 1-16,0 1 1 16,0 1-1-16,0 1-1 15,0 1 1-15,0 2 1 16,-3-1 1-16,3 1 1 15,0-1 1 1,-1-1-2-16,-1-3 0 0,-1-4-2 16,2-3-1-1,1-3 1-15,-3 1-2 16,1-1 0-16,1 5 2 16,-2-1-2-16,0 2 1 15,0 3 0-15,0 1 0 16,0 1-1-16,-1-2 2 15,1 3-2-15,1-4-1 16,0 0 1-16,-1-2-3 16,0 1-1-16,2-1-1 15,-2 1-2 1,0-1-3-16,1 1 1 16,0 2-2-16,-2-2 3 15,1 2 0-15,0-1-2 16,0 0 1-16,-2 3-2 15,4-1-1-15,-2 0 1 16,0 1 0-16,0 1-3 16,2-3-1-16,-1-1-3 15,-2 1 1-15,3-2-1 16,1-3-1-16,-2-1 1 16,2 0 0-1,-1 2 0-15,-1-3-1 16,1-1 0-16,-1 2 0 15,0-1 1-15,0-2-1 16,-1 2 1-16,2-1 0 16,-2 1 0-16,3 0-1 15,-2-2 1-15,1 0 1 16,-1 3-1-16,-1-3-1 16,-1 2 1-16,2 0-1 15,-1-2 0 1,0 2-1-16,1 1 1 15,1 0 0-15,-1 0 0 16,1 0 0-16,-1-1-2 16,1-1 3-16,-1 0-2 15,1 0 2-15,1 1-2 16,-2 0 1-16,1 0-1 16,1 1 0-16,0 1-1 15,-3 0 0-15,3-2 2 16,-2 1-3-1,0-2 1-15,-1 1 0 16,0 1 0-16,0 2 0 16,-1-3 0-16,1 3 0 15,0 1 1-15,0-1-1 16,0-2 0-16,-1 0 1 16,3-2-2-16,-1-1 1 15,1 0 0-15,-2 0-1 16,2 0 1-16,-1 0-1 15,1-3 1-15,-1 2-1 16,1-2 1 0,-1 0-2-16,1 1 1 15,-1 2-1-15,-1 0 0 16,2-1 2-16,-1 1-2 16,-1-2 0-16,1 1 1 15,1 1 0-15,-1 1-1 16,-1-1 1-16,2 0 1 15,-2-2-1-15,0 0 1 16,0 0-2-16,1 0 2 16,1-2-1-1,1 1 1-15,0-4-1 16,0-1 0-16,-2-1 2 16,2-1-3-16,0-1 1 15,0 1 1-15,0-2-1 16,0 1 0-16,0 1-1 15,0 0 0-15,-1 0-1 16,0 3 0-16,1 1 0 16,-2 0 0-16,2 0-1 15,0-1 1 1,0-2 0-16,0 1 1 16,0 0 0-16,0-2-1 15,0-2 0-15,0 0 1 16,0 1 1-16,0-1-1 15,0 1 2-15,0-2-2 16,0 1 1-16,0-1 0 16,0-1-1-16,0-1 1 15,0 0-5-15,0 0-15 16,0 0-38-16,-1 0-47 16,-24 0-125-1,18-6-316-15,0-7-181 16,-3-12-279-16,-6-10-519 15</inkml:trace>
  <inkml:trace contextRef="#ctx0" brushRef="#br1" timeOffset="208601.64">16674 7472 3652 0,'0'0'128'0,"0"0"19"0,0 0 5 15,0 0 6-15,0 0-1 16,0 0-7-16,0 0-6 16,0 0-3-1,0 0-6-15,2 0-65 16,4 0-17-16,1 0-13 15,6 0 5-15,9 0-6 16,7 0-2-16,8 0 0 16,9 0 1-16,5 0 1 15,5 0 0-15,7 0 1 16,2 0-3-16,8 1-3 16,2 0-7-16,4-1-1 15,0 1 2-15,1 2 2 16,-2-3 2-1,-3 0 2-15,0 0 0 16,-2 0-2-16,-4 0 4 16,2 0-1-16,-2 1 0 15,0 1 0-15,1-1-4 16,2 0-3-16,-3 1-3 16,1 1-4-16,-3-2-2 15,0 2-2-15,-5 0-1 16,-3-1-2-16,2 1-2 15,-2 0 0 1,1-2 3-16,4 3-1 16,-1-1 0-16,1 0 1 15,0-1 1-15,-2 2 0 16,0 0 2-16,-2 0-4 16,1-1 0-16,-2 2-1 15,-1-2-1-15,-2 2-2 16,-1-1 1-16,-3-2-1 15,3 2 1-15,1 1 1 16,1-1-3-16,-1-2 2 16,2 0 1-1,-1 1-1-15,-3 2-1 16,1-1 1-16,1 0-2 16,0 1 0-16,0-1-1 15,-1 0-1-15,-1-1 2 16,1 0-1-16,-2-2 0 15,0 3-2-15,-2-1 1 16,0-3-1-16,-6 1 0 16,-4-1 2-16,-5 0-1 15,-1 0 1-15,-5 0 1 16,1 0-1 0,-4 0 2-16,1 0-1 15,-3 0 1-15,3 0 0 16,-1 0 1-16,4 0-2 15,2 0 1-15,2 0-3 16,1 0 0-16,4 0-1 16,3 0 1-16,-1 0-2 15,1 0 0-15,-2 0 0 16,-3 0-1-16,-2 0-1 16,-3 0 1-1,0 3-1-15,-7-2-1 16,2-1 1-16,-4 0 0 15,-1 1 4-15,-1-1 0 16,1 0 1-16,4 0 1 16,1 0-1-16,4 0 1 15,2 0-1-15,0 0 1 16,1 0 0-16,-1 0-2 16,-4 0-2-16,-4 0-2 15,-4 0 0-15,-4 0-1 16,-3 0 1-1,-2 0-2-15,1 0 2 16,4 0 1-16,-1 0 0 16,6 0 0-16,6 0 0 15,0 0 1-15,3 0 0 16,-1 0-1-16,-2 1 1 16,-1-1 0-16,-2 1-1 15,-3-1 0-15,-6 2-1 16,3-2-2-16,0 1 2 15,2 2-1-15,3-2 1 16,4 2-2 0,1 0 2-16,0 0-2 15,-1-1 0-15,-3 1 1 16,-3 0-1-16,-3 0 2 16,-1-2-2-16,-1 2 2 15,-1 0-2-15,0-1 3 16,2-2-1-16,2 3 1 15,4-3 2-15,-1 3 0 16,0-1 1-16,-6 0 2 16,-3-2 4-1,-4 1 6-15,-5 1 5 16,-1-2-1-16,-4 1 1 16,1-1-1-16,-2 0-1 15,0 0-2-15,1 1-1 16,-1-1-10-16,0 2-32 15,0-2-48-15,-52 0-484 16,30 0-171-16,-21-3-262 16,-23-11-489-16</inkml:trace>
  <inkml:trace contextRef="#ctx0" brushRef="#br1" timeOffset="210159.89">19713 6304 3674 0,'0'-3'60'0,"0"2"18"15,0 1 25-15,0-2 20 16,0 2 13-16,0 0 12 16,0 2 11-16,0-2 7 15,0 0 6-15,0 0-36 16,0 0-1-16,0 4-7 16,0-1-16-16,0 5-9 15,0 2-4-15,1 7-8 16,2 1-4-16,-2 4-2 15,2 5-6 1,-1 3-2-16,-1 5-3 0,2 2-1 16,-2 4-2-1,1 4-2-15,1-2-6 16,0 4-3-16,-3 1-3 16,1 1-5-16,-1-1-2 15,0 5 1-15,0-4-2 16,0-2 0-16,0-3-1 15,0-2-2-15,2-6-4 16,-2 1 6-16,0-2 0 16,0 1-1-16,0 2-2 15,0 0-9-15,0-1-3 16,0 2-5-16,0-2-5 16,0-1-3-1,0 2 0-15,0-2-4 16,0-1-4-16,0-2-2 15,0 0 2-15,0-2 5 16,0 1 1-16,0 0 2 16,0 1 0-16,-2 2 0 15,1 1 2-15,-5 0-4 16,1 0 0-16,0 1-2 16,-1-6 0-16,2-1-5 15,1-3-1-15,0-2-2 16,0 1 0-16,0-1-1 15,-3 4 0 1,3-1 0-16,-2 6-1 16,1-1 0-16,-4 5 1 15,4 0-1-15,-2-1 0 16,2-3 2-16,-2-2 0 16,3-3-1-16,0-3-1 15,0-2 0-15,2 0 1 16,-4-2-2-16,3 1 0 15,-1-1 0-15,1-1 1 16,-1 3 0-16,-1 0-1 16,1 0 2-16,0 0-2 15,0-4 1 1,1-2-1-16,2-5 1 16,0-1 1-16,-2-5 0 15,2-2-3-15,-1-2 2 16,1-1 0-16,0-2-1 15,-2 0 0-15,2 0-4 16,0 0-10-16,0 0-25 16,-1 0-45-16,-2 0-33 15,-6 0-34-15,-10 0-94 16,-5 0-312 0,-5-4-174-16,-4-6-266 15,0-11-494-15</inkml:trace>
  <inkml:trace contextRef="#ctx0" brushRef="#br1" timeOffset="211471.58">18025 6240 3690 0,'0'0'114'16,"0"0"9"-16,0 0 10 16,1 0 13-16,-1 0 15 15,0 0 8-15,0 0 7 16,0 0 3-16,0 2 6 16,0 5-60-16,0 5-2 15,0 5-3 1,0 9 0-16,0 4-3 15,0 6-7-15,0 7-7 16,0 5-3-16,0 4-3 16,0 3-11-16,0 6-5 15,0 5-3-15,0 2 4 16,0 1-2-16,3 3-7 16,-3-4-2-16,2-2-5 15,-1-5-4-15,0-4-3 16,-1-3-1-16,2-4-4 15,1-2-5-15,-3 1-10 16,0-3-9-16,0 0-4 16,0 5-1-1,0-1-4-15,0 2-2 16,0 0-1-16,0 1-3 16,-2-4 1-16,1-1-1 15,-1-3 3-15,0-1 1 16,-3-5-1-16,1 0 0 15,1-1-2-15,-4-1 1 16,1-1-1-16,2 2-1 16,-2 1-1-16,0 1-1 15,1-3 0-15,-1 4 0 16,3 0-1 0,-2-2-2-16,1-1 2 15,0-1-1-15,-1-4 2 16,0-1-1-16,2-5 0 15,0-1-1-15,1-2-1 16,1-1 0-16,0-5 0 16,-2 2 1-16,3-1-1 15,-3-1-2-15,0 0-1 16,1 0 0-16,-1 1-1 16,2-1 0-1,-1-1-1-15,2-2-1 16,-4-2 0-16,4-1-2 15,0 1 1-15,-1-2-2 16,0 1 0-16,1-3 1 16,0 0-1-16,-2-4 2 15,2-1-2-15,0 0 2 16,-1-2 1-16,1-1 0 16,0-1 0-16,0 0-6 15,0 0-14-15,0 0-41 16,0-1-42-16,0-3-59 15,0-6-379-15,4-4-186 16,7-7-286 0,8-9-533-16</inkml:trace>
  <inkml:trace contextRef="#ctx0" brushRef="#br1" timeOffset="212967.75">21172 6275 4234 0,'0'-2'80'0,"0"-1"27"16,0-1 17-16,0 1 14 16,3 1 5-1,-3 0 3-15,0 1-3 16,0-1 0-16,0 2-3 15,0 0-39-15,0 0-17 16,0 0-19-16,0 0-14 16,0 0-11-16,0 2-6 15,0 1-4-15,0 4 5 16,-3 5 4-16,3 8 5 16,-1 4 6-16,0 9 5 15,-1 5 7-15,-2 9 6 16,-2 7 7-1,-2 8 1-15,0 5 2 16,-1 8 6-16,1 4 2 16,0 1-5-16,1-3-8 15,2-2-5-15,-1-4-6 16,0-7-7-16,1-3-7 16,0-1-5-16,-2-3-5 15,1-3-10-15,-2 3-10 16,3-2 1-16,-4 3 1 15,0 0 0-15,4-2-2 16,-1-3 0 0,0-3 0-16,2-5-1 15,2-5 2-15,0-1-1 16,0-5-1-16,1 0-2 16,-1-1-2-16,-1 2 0 15,0 1 0-15,0 6-1 16,0 2-1-16,0 0 2 15,2 3 1-15,0-2 2 16,1-1-1-16,0-3 0 16,-3-2-1-16,2-2-1 15,-1-1 0-15,1-1-1 16,-1-3-1 0,-1-2-2-16,0-1 0 15,0-2-1-15,1-2 0 16,-1-2 0-16,0 1 1 15,1-3 1-15,-2 1 0 16,1-2-1-16,0 1 1 16,0-3-2-16,1 1 1 15,0 1-2-15,-1 1 0 16,0-2-2-16,2 1 0 16,-1-5-2-16,2-3 1 15,-1-1 0 1,1-3 1-16,0-2 0 0,0-3-1 15,-2 4 0 1,2-5 0-16,0 1 0 16,0 0-1-16,0-1 1 15,0 1-2-15,-1 0 1 16,1-2-2-16,0 2 2 16,0-1-5-16,-2-2-9 15,2 0-16-15,0 0-43 16,0 0-55-16,0-12-404 15,-1 3-190-15,1-13-295 16,0-12-549 0</inkml:trace>
  <inkml:trace contextRef="#ctx0" brushRef="#br1" timeOffset="-208186.91">14667 5757 4782 0,'0'0'22'0,"0"0"13"15,0 0 11-15,0 0 10 16,0 0 7 0,0 0 12-16,0 0 23 15,0 6 24-15,0 6 10 16,0 9-13-16,0 11-6 15,-2 11-8-15,-2 6-8 16,-2 1-8-16,-1-3-6 16,-3-6-10-16,4-7-15 15,3-10-12-15,1-11 6 16,0-4 3-16,4-8-1 16,-2-5-8-16,0-11-5 15,0-11-1 1,3-10-8-16,3-11-8 15,0-11-6-15,5-3-11 16,1-4-13-16,-1-1-10 16,3 2-3-16,2 4 1 15,-1 11-1-15,-1 6 0 16,0 11 2-16,-3 7 8 16,-1 9 0-16,-2 7 3 15,2 4-2-15,5 7 2 16,2 8 0-1,4 4 3-15,4 11 2 16,-3 6 3-16,-2 8 2 16,4 4 4-16,-5 3 4 15,-3 1 7-15,-3 1 1 16,3 0 4-16,-6-2 1 16,0-3-1-16,-3-2 0 15,0-4-1-15,-2-3-1 16,-2-5-3-16,1 0-4 15,-3-7-3-15,1-1 0 16,-1-5-3 0,1-3 0-16,-1-4 0 15,2-3 0-15,-3-4-3 16,0 0-8-16,0-2-11 16,0 0-19-16,0 0-27 15,0 0-54-15,0 0-450 16,0-7-157-16,-4-5-237 15</inkml:trace>
  <inkml:trace contextRef="#ctx0" brushRef="#br1" timeOffset="-207920.89">14554 5899 4889 0,'0'0'40'0,"6"0"2"16,5-1 3-16,11-4 0 16,14-2 1-16,19-5 0 15,16-5-2-15,11-2-57 16,0 5-523-16,1-4-114 15,-15 0-174 1</inkml:trace>
  <inkml:trace contextRef="#ctx0" brushRef="#br1" timeOffset="-206598.99">15946 5010 3475 0,'1'7'175'0,"-1"5"25"16,2 9 18-16,-2 6 5 16,1 0 0-1,-1 5 7-15,3-4-10 16,-2-2-10-16,1-5-11 0,-2-4-79 16,1-6-10-1,-2-5-10-15,1-3-8 16,0-3-12-16,0 0-9 15,0-3-15-15,0-4-5 16,0-7-5-16,0-8-1 16,0-7-8-16,0-6-10 15,0-3-9-15,0-3-9 16,0-3-4-16,0 3-2 16,0-3-1-16,0 4 0 15,3 2-2-15,0 2 0 16,1 2-1-16,3 1-1 15,5 4-1 1,-4 2 0-16,6 2 0 16,3 5-1-16,3 4 0 15,3 4 0-15,5 1 0 16,0 4-2-16,1 4 1 16,-3 3-2-16,-4 7 1 15,-6 5-2-15,-3 8-2 16,-6 4 0-16,-4 7-2 15,-3 2 1 1,-5 2 2-16,-6-4 2 16,-2 1 2-16,-4-4 2 15,-1-5 2-15,1-6 2 16,5-1 3-16,4-6 5 16,2-3 2-16,5-2-1 15,-1-5 0-15,4 2 0 16,-2-2-1-16,0 0-4 15,-2 1-3-15,2-1 0 16,2 0-1-16,5 0-1 16,6 0-1-16,8 0-1 15,8-1 2 1,9-1-3-16,4-1 0 16,1-1 4-16,0 1 1 15,-1 3-1-15,-9 1 0 16,-8 5 0-16,-6 2-1 15,-12 2 7-15,-4 7 1 16,-6 0 7-16,-4 4 11 16,-9-1 8-16,-4 1 8 15,-11-1 7-15,-2-2 8 16,-7-2 2-16,2-2 0 16,2-6-2-16,3-1-3 15,0-4-4 1,7-2-5-16,6-1-10 15,6 0-12-15,4 0-15 16,3 0-20-16,3 0-18 16,1-3-27-16,0-1-28 15,2-2-53-15,1 0-134 16,0-1-291-16,2-3-147 16,6-3-222-16</inkml:trace>
  <inkml:trace contextRef="#ctx0" brushRef="#br1" timeOffset="-205949.37">16901 4452 4121 0,'2'-6'112'0,"-2"-3"45"15,1-1 24-15,-1 0 6 16,0 6-6-16,-1 2-14 16,1 1 1-16,-6 2 10 15,-5 9 3-15,-7 6-47 16,-5 8-22-16,-3 7-27 16,3 6-21-1,9 5-12-15,6-2 0 0,8 0 7 16,11 0-5-16,14-5-14 15,13-7-9 1,14-5-5-16,12-8-4 16,9-11-4-16,5-4-1 15,0-7-1-15,-3-7-3 16,-7-3-2-16,-10-4-5 16,-11-1-1-16,-13 3-2 15,-12 6 0-15,-10 4-3 16,-9 3-1-16,-3 4-5 15,0 2-6-15,-1 0-2 16,1 0-4 0,0 0-7-16,0 0-7 15,0 0-15-15,0 1-21 16,0 3-34-16,0-1-73 16,-2 6-385-16,2-1-136 15,-1 0-209-15,-4 0-380 16</inkml:trace>
  <inkml:trace contextRef="#ctx0" brushRef="#br1" timeOffset="-204489.46">17196 5792 3458 0,'0'-2'100'15,"0"-2"28"-15,-1-3 24 0,1 3 19 16,0-1 26 0,0 0 14-16,0 1 6 15,0 0 3-15,0 1-9 16,0 2-50-16,-2 0-27 15,-2 1-15-15,-6 0-14 16,-9 6-13-16,-3 8-18 16,-4 5-14-16,0 8-13 15,6 5-14-15,11 1-4 16,5-2 0-16,7-3 2 16,6-4-8-16,6-4-5 15,6-5-6 1,8-5-4-16,4-6-4 15,0-4-3-15,3-6 1 16,-6-6-3-16,-5-5 0 16,0-5-3-16,-5-8 0 15,-7-5 0-15,-3-1 0 16,-7 2-1-16,-2 1-1 16,-4 6-2-16,-1 6-5 15,-5 6 0-15,-2 7 0 16,-6 4-1-16,-5 4-2 15,-4 6-8 1,0 6-12-16,0 4-24 16,1 2-46-16,3 9-118 15,7-1-324-15,7-1-123 16,6-5-188-16</inkml:trace>
  <inkml:trace contextRef="#ctx0" brushRef="#br1" timeOffset="-204028.71">17697 5738 4807 0,'-12'4'66'0,"-6"4"21"15,-5 7 9-15,-3 6 12 16,4 1 5-16,5 5 3 16,8-1 0-1,5-1-3-15,4-4-1 16,4 0-36-16,8-3-15 16,6-5-16-16,8-2-9 15,7-6-11-15,2-2-4 16,-2-7-6-16,-2-6-2 15,-8-5 0-15,-6-6-2 16,-4-11-2-16,-6-3-2 16,-4-5 2-16,-1 1 0 15,-2 5-1-15,-3 3-4 16,-5 9-5 0,-3 5-3-16,-8 7-3 15,-10 6-9-15,-5 4-11 16,-7 6-19-16,4 6-42 15,1 4-74-15,7 7-394 16,7-1-130-16,9 2-200 16</inkml:trace>
  <inkml:trace contextRef="#ctx0" brushRef="#br1" timeOffset="-203422.2">18533 5688 4865 0,'-7'0'56'0,"-2"0"17"16,-9 4 12-16,-2 8 8 15,-4 5 2-15,2 8-2 16,8 4-4-16,7-1 1 16,1-1 0-16,12-3-38 15,2-4-7-15,10-6-13 16,5-7-11-16,9-3-7 16,2-5-2-16,4-8 0 15,-8-5 4-15,-5-4-5 16,-10-7 1-16,-4-5-2 15,-8-5 2 1,-2 2 3-16,-4 0 0 16,-4 2-3-16,-2 5-2 15,-5 7-3-15,-5 5-1 16,-3 7-7-16,-1 5-16 16,0 7-21-16,3 5-47 15,1 9-80-15,7 4-386 16,3 3-128-16,6-4-194 15,1-4-350-15</inkml:trace>
  <inkml:trace contextRef="#ctx0" brushRef="#br1" timeOffset="-203063.08">18851 5577 4847 0,'0'0'73'0,"0"2"32"16,-2 8 16-16,2 8 17 16,0 11 20-16,-3 9 1 15,0 9-1-15,-3 2-2 16,-2-1-1-16,2-3-31 15,-1-6-24-15,4-7-23 16,0-7-13-16,2-7-13 16,-1-7-15-16,2-4-6 15,0-4-5 1,0 0-10-16,0-3-22 16,0 2-29-16,0-2-45 15,0 0-483-15,5-5-153 16,5-3-236-16,5-7-433 15</inkml:trace>
  <inkml:trace contextRef="#ctx0" brushRef="#br1" timeOffset="-202414.28">20303 5557 4600 0,'0'0'30'16,"1"2"25"-16,-1 2 34 15,0 7 31-15,0 10 13 16,0 9 9-16,0 8 1 15,0 6 2-15,0 4-4 16,0-1-14 0,0-4-10-16,0-2-19 0,0-10-25 15,0-4-22 1,0-7-13-16,2-6-8 16,-2-4-7-16,0-3-16 15,0-4-14-15,0-1-27 16,0-2-60-16,0 0-467 15,0-5-140-15,0-4-212 16,0-7-390-16</inkml:trace>
  <inkml:trace contextRef="#ctx0" brushRef="#br1" timeOffset="-202017.75">20504 5581 4847 0,'0'-2'72'16,"0"0"1"-16,0 2 5 15,0-2 18-15,4 6 20 16,-4 5 13-16,0 8 7 15,0 7 4-15,1 8 3 16,-2 5-42 0,-1 4-3-16,0-1-3 15,2 1-5-15,-1-2-16 16,-1-5-15-16,2-4-12 16,0-4-11-16,-1-8-7 15,2-5-13-15,-2-4-21 16,1-3-24-16,0-4-34 15,0-1-75-15,0 1-426 16,0-2-145-16,0-5-225 16,4-7-410-1</inkml:trace>
  <inkml:trace contextRef="#ctx0" brushRef="#br1" timeOffset="-201374.89">21633 5464 4509 0,'1'-6'94'16,"-1"1"15"-16,0 0-2 15,0 2 16 1,0 4 22-16,0 10 19 16,0 11 6-16,-1 10 4 15,-2 7-3-15,-4 9-44 16,0-2-24-16,-1 0-9 16,1-5-4-16,0-5-15 15,4-4-20-15,2-10-18 16,-1-4-21-16,2-5-27 15,-4-4-32-15,2-5-32 16,1 0-92 0,-1-2-395-16,2-4-140 15,6-4-216-15,0-3-392 16</inkml:trace>
  <inkml:trace contextRef="#ctx0" brushRef="#br1" timeOffset="-200980.85">21916 5492 4712 0,'-5'14'92'0,"-6"5"12"16,-1 8 1-16,-1 10 0 15,-1 0-1-15,7-2-3 16,2-1-1-16,7-8-1 16,4-4-1-16,7-8-56 15,7-4-13-15,6-7-9 16,6-6-2 0,-2-6 7-16,-1-7 7 15,-8-5 6-15,-8-8 5 16,-7-4 6-16,-3-1 9 15,-3 2-2-15,-4 2-2 16,-5 6-7-16,-4 5-14 16,-9 5-29-16,-9 8-37 15,-17 5-64-15,5 13-464 16,-3 5-141-16,-4 6-213 16</inkml:trace>
  <inkml:trace contextRef="#ctx0" brushRef="#br1" timeOffset="-199824.53">16249 6861 3097 0,'0'-9'139'0,"0"-3"38"16,-1-1 16-16,-1-4 17 16,1 3 18-16,-4 4 12 15,1 3 4-15,-1 2-14 16,0 2-12-16,-2 2-35 16,-4 5-27-16,0 13-22 15,-2 9-15-15,1 9-14 16,8 8-18-16,1-2-18 15,7-2-15-15,5-8 2 16,4-6-4 0,6-11-13-16,8-8-6 15,2-4-1-15,2-9 2 16,-4-8 1-16,-5-6-4 16,-5-7 0-16,-8-8 1 15,-6-3-5-15,-2-1 1 16,-4 2-2-16,-1 2-7 15,-3 9-6-15,-1 6-13 16,-3 8-7-16,-1 6-10 16,-5 5-11-16,-3 6-15 15,-2 9-24 1,2 9-44-16,-2-17-130 16,9 39-316-16,3 4-135 15,3 2-203-15,0 1-372 16</inkml:trace>
  <inkml:trace contextRef="#ctx0" brushRef="#br1" timeOffset="-199279.64">16272 7882 4761 0,'0'0'64'16,"0"3"32"-16,-1 9 25 15,-5 13 14-15,-4 17 9 16,-3 16 7-16,-2 13 0 15,-2 6 3-15,5-1 1 16,4-9-23-16,3-15-22 16,4-10-22-16,0-17-17 15,1-8-10-15,0-7-11 16,0-4-9 0,0-6-8-16,-2 0-13 15,2 0-19-15,0 0-26 16,0 0-33-16,-9 0-84 15,8 5-422-15,-1-4-148 16,-1 0-228-16,3-1-417 16</inkml:trace>
  <inkml:trace contextRef="#ctx0" brushRef="#br2" timeOffset="-193698.66">13877 5518 3781 0,'0'2'62'16,"0"-1"9"-16,0 1 11 15,0-2 18-15,0 1 17 16,0-1 12-16,0 0 4 15,0 0 3-15,0 0-3 16,1 0-35-16,2-3-13 16,7-2-7-16,3-3-11 15,9-6-15-15,5-5-13 16,5-4-13-16,6-4-6 16,4-1-7-16,6-5 0 15,8-5-2 1,13-9-11-16,10-2 0 15,4-4-2-15,7-3-1 16,2 1-1-16,0 2 2 16,6-1-4-16,0-3-1 15,2 0-1 1,0 1 1-16,2 1 7 16,0 0 3-16,2 6-2 15,5-1 1-15,0 1 1 16,0 0-5-16,-3 1 5 15,-1 0-1-15,-9 1 1 16,-5 4-1-16,-9 2-1 16,-10 3 0-16,-11 4-1 15,-15 4-1-15,-9 6 1 16,-13 5 4 0,-7 4-1-16,-8 4 4 15,-5 2 6-15,-2 5 4 16,-1 0 0-16,-1 2 0 15,-1 0-5-15,2 2-3 16,-1 0-5-16,-1 0-3 16,1 0-3-16,0 0-10 15,0 0-16-15,0 0-15 16,0 0-26-16,0 0-67 16,0-12-393-16,-6 9-111 15,-6 1-166-15,-8-2-298 16</inkml:trace>
  <inkml:trace contextRef="#ctx0" brushRef="#br2" timeOffset="-193230.11">16214 4016 4174 0,'0'0'47'15,"0"0"20"-15,-1 0 22 16,1 0 32-16,0 0 11 16,0 0 4-16,0 0-1 15,0 0-5-15,1 0-4 16,11 0-27-16,10 0-10 15,18 0-17 1,18-3-18-16,20-1-22 0,13-3-12 16,4 1-15-1,-7-2-4-15,-13 4-1 16,-21 1-1-16,-17 3-2 16,-24 3 8-16,-9-3 4 15,-5 4 10-15,-12 7 6 16,-10 6 5-16,-8 6 10 15,-6 6 3-15,-6 5 0 16,2-2-3-16,8 1-27 16,-10-2-70-16,19 71-497 15,3-72-131 1,-4-1-197-16,-2-5-359 16</inkml:trace>
  <inkml:trace contextRef="#ctx0" brushRef="#br2" timeOffset="-191790.82">12730 5674 3925 0,'0'-1'42'16,"2"1"48"-16,1 0 41 16,0 6 19-1,1 10 14-15,0 10 3 16,-2 2-1-16,1 5-2 16,-3-4-2-16,0-7-11 15,2-5-7-15,0-8-13 16,0-5-20-16,-2-2-20 15,0-6-15-15,0-9-10 16,0-5-8-16,0-9-6 16,0-12-11-16,-2-8-14 15,0-9-17 1,0-3-19-16,-2-5-10 16,-1 3 0-16,-2 8 0 15,2 7-2-15,3 10 2 16,0 9-1-16,2 7 3 15,0 3 7-15,2 4 3 16,5 5 0-16,6 3 0 16,6 7-2-16,3 7 5 15,1 11 7-15,-5 12 3 16,-5 6 2-16,-7 9 0 16,-1-1 5-1,0-2 2-15,-3-11 2 16,0-8 4-16,-1-8 1 15,-1-8 3-15,1-5-1 16,2-3-3-16,-1-3-5 16,4-10-8-16,3-11-6 15,3-8-5-15,3-13-7 16,4-2-5-16,-4 2-3 16,5 4-5-16,-1 7-7 15,-2 8-2-15,2 11 5 16,-1 6 9-1,-3 5 13-15,-2 11 11 16,-3 8 10-16,-4 11 4 16,-6 6 1-16,3 7 1 15,-3 1 3-15,4-3 3 16,0-5-3-16,2-5-10 16,-6-4-22-16,4-7-26 15,-4-5-47-15,0-4-63 16,0-1-414-16,2-5-135 15,2-11-205 1,-1-8-372-16</inkml:trace>
  <inkml:trace contextRef="#ctx0" brushRef="#br2" timeOffset="-191409.72">13333 5022 4741 0,'-5'4'13'0,"-8"6"12"15,3 4 25-15,0 6 18 16,7 5 9-16,3 4-1 16,11-4 1-16,8 2 1 15,6 0-4-15,4-2-6 16,2-1-6-1,-7-1-13-15,-6 0-22 0,-9-4-18 16,-7-2-4-16,-4-2 11 16,-6 0 6-1,-3 0 5-15,-8-2 2 16,-3-1 0-16,-6 0 2 16,0-4-1-16,-1-5-1 15,0-2-13-15,2 0-41 16,6 6-97-16,3-7-428 15,13-3-126-15,1-6-191 16,13-11-344-16</inkml:trace>
  <inkml:trace contextRef="#ctx0" brushRef="#br2" timeOffset="-190679.18">13475 5061 4317 0,'2'12'81'15,"-2"3"27"-15,2 6 21 16,2 4 10-16,-2-1 1 16,-2-3 1-1,3 0-3-15,-3-5-4 0,0-3 2 16,-1-4-29-1,1-5 0-15,0-1-9 16,0-3-20-16,0 0-12 16,0-6-8-16,0-6-5 15,-2-7-3-15,0-7-3 16,2-4-8-16,-2-5-12 16,-2 1-17-16,4 1-12 15,-2 0-2-15,2 2-1 16,0 6 1-16,0 0 0 15,2 5-3-15,8 0-1 16,2 6 3-16,4-1-1 16,4 3 0-16,7 6-1 15,-4 2 1 1,-1 7 1-16,-2 2-1 16,-5 9 2-16,-9 5 3 15,-2 4 2-15,-8 4 2 16,-10 3 3-16,-7 2 2 15,-1-3 3-15,-5-2 1 16,5-4 2-16,9-8-4 16,10-3-9-16,0-7-3 15,9-1 2-15,11-4-4 16,6 2-2 0,8-2 0-16,5 0-3 15,0 1 0-15,-7 4-2 16,-4 2 3-16,-9 4 8 15,-10 2-3-15,-5 2 5 16,-2-3 5-16,-9 3 3 16,-4 0 1-16,1-1 2 15,-10-4 2-15,-4-1 1 16,2-3-6-16,-2-3-18 16,3-2-37-16,-3-1-68 15,2-16-447 1,4 7-141-16,8-2-213 15,4-6-390-15</inkml:trace>
  <inkml:trace contextRef="#ctx0" brushRef="#br2" timeOffset="-189882.92">17133 3751 4725 0,'1'-1'36'0,"3"1"42"16,1 5 31-16,-3 7 17 15,1 10 11-15,-1 11 5 16,-2 8 0-16,-3 5-2 16,-4 4-4-16,0-6-19 15,2-2-12-15,1-10-31 16,2-10-19-16,4-7-11 16,-1-4-10-16,12-9-7 15,8 0-5-15,12-8-4 16,10-4-5-16,3-7-8 15,-3 0-17 1,-9 0-24-16,-10 3-53 16,-9 5-473-16,-1 2-145 15,-1-4-219-15</inkml:trace>
  <inkml:trace contextRef="#ctx0" brushRef="#br2" timeOffset="-189520.71">17659 3736 4978 0,'-11'2'45'16,"-2"-1"20"-16,-3 7 11 15,2 4 8-15,8 3 2 16,6 4 1-16,11 5 0 15,12 0-1-15,12 1-4 16,9 4-21-16,8-3-14 16,-5-2-19-16,-12-2-14 15,-15-2-12-15,-13-7 2 16,-10 0 10-16,-12-2 0 16,-11-5 2-16,-5 2 2 15,-8-4 0 1,-4-4-9-16,5 0-19 15,11 0-48-15,2 0-499 16,15-8-135-16,13-2-203 16,7-10-370-16</inkml:trace>
  <inkml:trace contextRef="#ctx0" brushRef="#br2" timeOffset="-188823.29">18009 3760 4736 0,'-1'14'78'0,"-1"1"17"16,1 10 18-16,-1 3 11 16,1 0 9-16,-1-2-2 15,4-1-2-15,-5-5-3 16,1-6-1-16,2-2-25 15,-1-7-9-15,1-2-4 16,0-2-14-16,0-2-12 16,-2-3-8-16,1-7-5 15,1-4-2-15,0-6-8 16,-2-6-6-16,2-2-9 16,0-1-14-1,0 1-9-15,0-2-2 16,5 5-4-16,1 1 0 15,5 4-1-15,5 0-2 16,4 3 4-16,1 3 3 16,-1 1-2-16,-4 6-3 15,0 3-2-15,-9 4-1 16,-4 8 1-16,-2 5 1 16,-5 5 5-16,-3 4 3 15,-1 3 3 1,-3-2 0-16,-1-1 3 15,0-3 4-15,-2-1 3 16,4-4 2-16,3 0 1 16,0-5-7-16,5-2-12 15,4 0 2-15,8-1-2 16,7 2 2-16,9 1-2 16,9 1-1-16,5-1-1 15,-2 3 0-15,-10-2 0 16,-8 1 8-16,-12 3 12 15,-5-4 7 1,-9 3 6-16,-11-1 4 16,-9 1 4-16,-12-1 1 15,-11 4-1-15,1-3-17 16,5-4-28-16,13-4-44 16,-42 2-139-16,59-2-372 15,13-1-151-15,0-2-232 16</inkml:trace>
  <inkml:trace contextRef="#ctx0" brushRef="#br2" timeOffset="-183901.69">16211 7221 4547 0,'-7'3'40'16,"0"-3"18"-16,0 1 19 15,0 1 27-15,5-1 28 16,2-1 10-16,0 0 2 16,0 0-9-16,6 0-4 15,5 0-34 1,8 0-53-16,3 0-208 15,14 0-384-15,0-3-122 16,-7-1-188-16,3-7-336 16</inkml:trace>
  <inkml:trace contextRef="#ctx0" brushRef="#br2" timeOffset="-183055.01">17102 6091 4385 0,'0'0'99'0,"0"0"-4"15,0 0-1-15,0 0-3 16,0 0-1-16,2 1-3 16,5 1-38-16,2 0-115 15,11 6-457-15,7-4-107 16,5-1-162-16,2-3-285 15</inkml:trace>
  <inkml:trace contextRef="#ctx0" brushRef="#br2" timeOffset="-182664.34">17755 6036 4243 0,'-2'0'49'0,"2"0"14"16,0-2 13 0,-1 2-1-16,1 2-1 15,1-2 2-15,5 0-20 16,10 0-130-16,16 56-435 15,14-49-99-15,15-2-150 16</inkml:trace>
  <inkml:trace contextRef="#ctx0" brushRef="#br2" timeOffset="-181605.79">17579 7188 4146 0,'-3'0'45'16,"-5"0"19"-16,-3 0 19 16,-2 4 12-16,0 4 11 15,-3 3 14-15,6 2 4 16,2 2-1 0,3-1-3-16,4-4-22 15,1-2-17-15,0-3-18 16,3-2-11-16,1 0-10 15,6-3-14-15,3 0-13 16,3-3-7-16,-2-2-4 16,-1-4 0-16,-6-2 2 15,-1-4 1-15,-4 0 2 16,-1-2-1-16,-1 2 4 16,0 5 4-16,0 2 0 15,0 3-3-15,0 1-3 16,0 4-4-1,0-2 2-15,-3 2-2 16,-1 0-7-16,-2 2-22 16,-4 2-43-16,-2 2-100 15,2 22-374-15,0-19-117 16,2 0-177-16,3-1-320 16</inkml:trace>
  <inkml:trace contextRef="#ctx0" brushRef="#br2" timeOffset="-181082.02">17726 7145 4248 0,'0'0'78'0,"-2"0"24"0,-2 0 19 15,-2 7 12 1,-2 2 11-16,-1 5 0 15,0 6-2-15,6-2-6 16,-1 1-7-16,4-2-53 16,0-3-5-16,7-3-18 15,2-6-21-15,4 1-11 16,6-5-12-16,2-1-4 16,-3-7-3-16,-4 2 2 15,-5-6 1 1,-5-3-1-16,-4-3 0 0,0-2-4 15,-1 1 7 1,-4 1-1-16,3 4-6 16,-3 2-1-16,-1 2-11 15,2 5-11-15,-2 3-20 16,2 1-45-16,-3 2-103 16,1 88-350-16,-1-77-119 15,3-1-180-15</inkml:trace>
  <inkml:trace contextRef="#ctx0" brushRef="#br2" timeOffset="-180182.17">17362 7113 2583 0,'0'0'196'15,"0"-2"29"-15,0 1 22 16,0-3-2-16,-1 2 0 16,-1 0-3-16,-1 2 8 15,-8-2 9-15,-1 8 4 16,-5 3-68-16,-1 5-31 15,0 9-18-15,6 2-22 16,3 1-12-16,5-1-11 16,3-3-11-16,1-4-18 15,1-4-15-15,5-3-16 16,3-5-11-16,5-5-5 16,6-2-7-1,0-5-2-15,-2-5 0 16,-5-3-1-16,-7-4 0 15,-5-3-3-15,-1-2-5 16,-1-2-2-16,-4 1-2 16,1 3-6-16,2 5-3 15,-2 4-10-15,1 7-13 16,2 2-8-16,-2 3-10 16,-4 2-31-16,-9 6-57 15,-3 7-418-15,-7 2-129 16,0 6-195-16,-3 1-354 15</inkml:trace>
  <inkml:trace contextRef="#ctx0" brushRef="#br2" timeOffset="-174053.88">18826 7100 4612 0,'5'-7'56'0,"-1"0"29"15,0-1 18-15,0 0 21 16,-4 3 11 0,0 4 9-16,-1 1-1 15,1-2-2-15,0 1-6 16,0 1-26-16,-3 1-20 16,-5-1-14-16,-3 7-13 15,-6 7-14-15,0 6-10 16,-2 6-12-16,6 8-8 15,5-2-7-15,6-3 1 16,1-4 2-16,7-7-3 16,3-6-3-16,6-4-5 15,8-5-3 1,7-6 2-16,2-5 1 16,-6-6 5-16,-3-3 4 15,-6-7 1-15,-7-3-1 16,-7-1-3-16,-1-3-1 15,-2 3 3-15,-3 1-1 16,0 5-4-16,0 6-6 16,-3 6-3-16,-4 3-2 15,-3 4-6-15,-6 3-11 16,-2 3-12-16,-1 5-20 16,0 5-46-1,4 3-129-15,8 5-328 16,5 0-134-16,2-2-204 15,5-3-370-15</inkml:trace>
  <inkml:trace contextRef="#ctx0" brushRef="#br2" timeOffset="-173571.1">19181 7083 4999 0,'0'-1'70'16,"0"-2"5"-16,-3 3 11 15,-4 5 10-15,-4 8 7 16,-4 5 2-1,-2 5-1-15,5 8-4 16,1-5-3-16,8-1-50 16,2-7 0-16,5-3-6 15,6-10-9-15,6-2-9 16,4-1-7-16,4-8-4 16,0-2-2-16,-6-5 3 15,-6-2 2-15,-5-6-1 16,-4-1 0-16,-3-2 2 15,-2-1-1-15,-2 3-2 16,-1 3-3 0,-1 5-3-16,0 4-1 15,0 3-10-15,0 4-9 16,-2 3-18-16,1 0-27 16,-5 3-55-16,-73 8-164 15,73-1-277-15,4 0-129 16,5 1-197-16</inkml:trace>
  <inkml:trace contextRef="#ctx0" brushRef="#br2" timeOffset="-173226.9">19388 6995 5135 0,'1'0'35'0,"2"4"30"16,0 7 26-16,-2 7 23 16,-1 8 16-16,-1 15 9 15,-2 5 2-15,-3 2 2 16,-1-1 0-16,3-4-16 16,-1-4-14-16,3-12-23 15,2-9-18-15,0-3-16 16,-2-7-14-16,4-3-6 15,-4-2-5 1,2-1-7-16,0-2-15 16,0 0-16-16,0 0-24 15,0 0-37-15,-1 0-123 16,1 0-373-16,0-4-154 16,0-6-233-16</inkml:trace>
  <inkml:trace contextRef="#ctx0" brushRef="#br2" timeOffset="-170303.1">20377 7202 4807 0,'-2'-2'24'15,"2"1"8"-15,-4-1 12 16,-9 4 11-1,-1 6 14-15,-5 6 12 16,-6 8 7-16,2 5-1 16,-1 3-10-16,15-1-10 15,3-4-1-15,6-5-4 16,10-3-13-16,19-9-7 16,-3-4-11-16,7-4-13 15,8-7-3 1,-9-7 0-16,-5-2 19 15,-8-5-8-15,-12-2 4 16,-6-5 0-16,-1-1-2 16,-4 2-1-16,-3 1-4 15,-2 4-1-15,2 6-4 16,-6 7-12-16,-3 5-21 16,0 4-30-16,-4 8-56 15,-41 5-456-15,40 5-132 16,3-1-203-16,3 2-368 15</inkml:trace>
  <inkml:trace contextRef="#ctx0" brushRef="#br2" timeOffset="-169879">20667 7023 4857 0,'0'-2'87'0,"0"-1"13"16,0 2-3-16,0 0 10 15,0 2 15-15,0 6 14 16,0 7 8-16,-2 10 1 16,-1 7 1-1,1 12-52-15,-4-1-12 16,0 4-12-16,0-6-1 16,2-1-9-16,1-8-15 15,0-5-12-15,3-8-13 16,-1-2-11-16,1-7-18 15,0-3-18-15,0-2-23 16,0 0-31-16,-3-4-97 16,3 0-384-16,0-2-141 15,3-6-216-15</inkml:trace>
  <inkml:trace contextRef="#ctx0" brushRef="#br2" timeOffset="-169370.76">20846 6970 4792 0,'0'5'62'0,"0"4"25"15,0 11 25-15,-3 7 18 16,-4 9 15-1,0 8 6-15,-2 4-2 16,-1 0-2-16,-2 3-4 16,8-4-27-16,-2-3-21 15,5-7-17-15,-1-6-17 16,2-5-13-16,-3-8-13 16,3-6-7-16,0-3-3 15,-1-2-4-15,1-6-1 16,0 2 0-16,0 0 0 15,0-3 0 1,-3 0 0-16,3 1-2 16,0-1-1-16,0 0-3 0,-1 0-1 15,1 0-2 1,0 0-3-16,0 0-4 16,0 0-3-16,0 0-4 15,0 0-6-15,0 0-5 16,0 0-6-16,0 0-9 15,0 0-8-15,0 0-11 16,0 0-23-16,0 0-37 16,0 0-146-16,4-1-307 15,-1-5-140-15,0-2-212 16</inkml:trace>
  <inkml:trace contextRef="#ctx0" brushRef="#br2" timeOffset="-168212.68">22008 7190 4509 0,'-6'-2'66'0,"-2"2"15"16,-10-1 17-16,-3 4 16 16,-1 6 13-16,-5 8 5 15,2 3 0-15,5 5-7 16,7 3-5-16,4-3-38 15,8-3-13-15,1-4-10 16,5-6-13-16,4-4-14 16,6-5-14-16,6-3-6 15,7-6-3-15,-2-5 2 16,-5-4 0-16,-5-2 2 16,-4-6-2-1,-2-3-1-15,-3 0-2 0,1-3 3 16,-3 4 4-1,-1 4 1-15,-4 8-3 16,0 3-9-16,0 7 0 16,-5 0-2-16,1 3-6 15,-5 0-15-15,-22-3-43 16,0 9-496-16,12 7-135 16,6-4-204-16,-1 2-373 15</inkml:trace>
  <inkml:trace contextRef="#ctx0" brushRef="#br2" timeOffset="-167875.05">22169 7071 5066 0,'0'3'51'16,"0"2"28"-16,0 9 21 15,0 4 19-15,-3 9 9 16,-2 9 8-16,-1 3-1 16,-1 2-4-16,-3 0-5 15,4-2-20-15,2-7-22 16,1-4-21-1,2-9-21-15,-1-4-29 16,2-5-28-16,0-4-32 16,0-1-516-16,-1-2-150 15,2-6-227-15,2-4-418 16</inkml:trace>
  <inkml:trace contextRef="#ctx0" brushRef="#br2" timeOffset="-167493.14">22346 7129 5178 0,'-3'17'68'16,"-3"8"5"-16,3 6 0 15,0 3 1-15,2-3-3 16,1-7 5-16,6-2-1 15,3-6 1 1,6-5 0-16,4-6-41 16,6-5-8-16,-1-5 1 15,-5-6 4-15,0-7-1 16,-7-3 3-16,-4-9-6 16,-5-2 1-16,-2-1-3 15,-1 4 2-15,-5 3-4 16,-4 6-5-16,-1 7-15 15,-5 6-18-15,-3 5-17 16,-4 1-25-16,10 26-52 16,-18-11-451-16,0-1-139 15,-1 4-209 1,3 2-382-16</inkml:trace>
  <inkml:trace contextRef="#ctx0" brushRef="#br2" timeOffset="-163341.29">17221 8318 4169 0,'0'-7'100'0,"0"-1"21"16,0-1 11-16,0 1 2 15,0 5-1-15,0 2-3 16,0 1-7-16,0-1 8 16,-2 3 15-1,2 6-41-15,-3 7-6 16,-3 14-14-16,1 9-11 16,-4 10-6-16,0 2 3 15,2 2 2-15,3-7 0 16,-1-7-9-16,4-11-15 15,-2-6-16-15,3-10-7 16,0-4-5-16,0-3-14 16,0-2-30-16,3-6-60 15,-53-1-174 1,58-8-299-16,7-4-133 16,-2-7-202-16,-1-1-366 15</inkml:trace>
  <inkml:trace contextRef="#ctx0" brushRef="#br2" timeOffset="-162900.23">17450 8354 4615 0,'0'4'76'0,"0"8"26"16,-3 3 10-16,-1 7 3 15,-2 3 1-15,1 3-3 16,2-2-4-16,1-2-3 16,1-3-4-16,4-7-31 15,2-3-25-15,8-7-26 16,5-2-12-16,8-6-5 15,0-7-4-15,-3-4 3 16,-6-6 1-16,-8-5 0 16,-7-6 2-1,-2-1 0-15,-2-1 4 16,-4 4 8-16,2 3 3 16,-2 8-2-16,0 7-1 15,-1 7-6-15,-5 2-10 16,2 6-12-16,-2 7-48 15,-3 8-117-15,2 4-375 16,3 3-125-16,4-5-192 16</inkml:trace>
  <inkml:trace contextRef="#ctx0" brushRef="#br2" timeOffset="-162533.14">17678 8315 4812 0,'-1'14'46'0,"1"9"4"16,1 6 2-16,5 7 3 16,3-4 3-16,-1-1 1 15,8-5 2 1,-3-6 1-16,4-8 6 15,-2-7-21-15,2-5 14 0,-5-8 4 16,-2-5 5 0,-4-10 2-16,-3-5-3 15,-3-7 0-15,-3-2 3 16,-1-1 2-16,-1 6-7 16,-1 6-19-16,-1 9-17 15,-3 7-16-15,-4 8-19 16,-3 2-33-16,-1 11-57 15,-21 7-466 1,14 2-137-16,-4 6-209 0</inkml:trace>
  <inkml:trace contextRef="#ctx0" brushRef="#br2" timeOffset="-161482.89">18998 8283 4984 0,'0'-1'43'0,"-2"2"17"15,2 6 25-15,0 9 13 16,0 7 10-16,-1 9 16 16,-2 10-1-1,0 1-2-15,-1-2-6 16,1-4-32-16,0-5-3 15,3-7-13-15,-1-8-20 16,-1-5-22-16,2-4-27 16,0-1-44-16,0-2-66 15,0 0-448-15,0-3-139 16,2-3-212-16,2-4-386 16</inkml:trace>
  <inkml:trace contextRef="#ctx0" brushRef="#br2" timeOffset="-161106.11">19204 8369 5071 0,'-7'9'63'0,"-1"6"10"15,-3 6 2-15,-1 4 0 16,4 1 1-16,4-4-2 15,2-1-1-15,1-5-3 16,1-4-1-16,4-3-45 16,5-6-12-16,7-1-8 15,0-5-2-15,4-4-2 16,-4-2 1 0,-6-7-1-16,-6-4 1 15,-2-5 2-15,-2 0 5 16,-2 2 7-16,1 3 5 15,1 3-3-15,-2 8-3 16,1 3-4-16,-4 5-11 16,3 1-28-16,-4 3-52 15,-91 6-473-15,89 0-131 16,-1-2-198-16,0 3-359 16</inkml:trace>
  <inkml:trace contextRef="#ctx0" brushRef="#br2" timeOffset="-160746.91">19360 8199 4957 0,'0'6'90'0,"0"8"22"16,0 12 21-16,0 12 15 15,-1 8 5 1,-2 11 2-16,0 2-1 0,-1-5-3 16,0-7-2-1,2-7-34-15,-1-8-25 16,3-10-16-16,-1-6-12 16,1-8-10-16,0-4-3 15,0-2-4-15,0 0-7 16,0-1-5-16,-2 0-15 15,2-1-20-15,-1 0-24 16,1 0-31-16,0 0-56 16,-5 7-449-16,4-6-158 15,-4 1-242-15,-1-1-444 16</inkml:trace>
  <inkml:trace contextRef="#ctx0" brushRef="#br2" timeOffset="-159794.41">20427 8278 5017 0,'0'8'39'15,"0"9"21"1,-3 9 12-16,-1 9 10 16,1 8 8-16,-4 1 5 0,0-2 7 15,-1-1-2 1,3-5-2-16,0-5-14 16,0-7-23-16,0-4-29 15,4-7-36-15,-2-2-70 16,-36 1-483-16,32-8-134 15,0-1-204-15,4-4-370 16</inkml:trace>
  <inkml:trace contextRef="#ctx0" brushRef="#br2" timeOffset="-159465.33">20647 8276 4151 0,'0'10'106'16,"-2"10"32"-16,-1 3 23 15,-2 9 14 1,0 2 17-16,-5 3 3 0,0 2-6 15,0-2-9-15,0-2-11 16,3-1-57-16,2-5-30 16,2-8-47-1,2-3-63-15,1-6-83 16,3-3-445-16,-3-5-130 16,3-6-199-16,3-8-361 15</inkml:trace>
  <inkml:trace contextRef="#ctx0" brushRef="#br2" timeOffset="-159090.58">20781 8290 4829 0,'0'18'82'0,"0"10"19"15,0 10 29-15,-4 10 11 16,1-2 7-16,-3 2 3 16,0-2-1-16,-3-2-1 15,3-7-6-15,1-7-44 16,2-7-14 0,2-7-15-16,-1-4-18 0,1-7-8 15,1-2-7-15,0-2-6 16,-2 1-5-1,2-2-5-15,0 0-3 16,0 0-5-16,0 0-6 16,0 0-8-16,0 0-17 15,0 0-26-15,-1 0-54 16,2 0-143-16,-1 0-321 16,0-3-144-16,-6-3-217 15</inkml:trace>
  <inkml:trace contextRef="#ctx0" brushRef="#br2" timeOffset="-158015.75">21900 8372 4930 0,'0'0'21'0,"3"0"12"16,-3 2 33-16,0 5 20 16,0 7 16-16,0 8 10 15,0 6 6-15,-3 8 5 16,0-1-2-16,0 1-19 16,0-5-3-16,0-4-14 15,0-4-33-15,2-7-33 16,1-1-38-16,-1-6-47 15,-1-1-131-15,1-7-359 16,4-2-132-16,1-6-201 16,3-6-365-1</inkml:trace>
  <inkml:trace contextRef="#ctx0" brushRef="#br2" timeOffset="-157706.56">22104 8311 4868 0,'0'4'58'16,"-2"2"26"-16,1 8 17 15,-4 8 10-15,-1 5 7 16,2 6 1-16,-4 6 0 15,-1 0 1-15,2-3-1 16,-2 0-17-16,5-5-31 16,-2-2-24-16,4-7-26 15,1-2-29-15,0-7-33 16,-1-2-44-16,-22-4-474 16,22-4-137-16,2-4-207 15,3-6-379-15</inkml:trace>
  <inkml:trace contextRef="#ctx0" brushRef="#br2" timeOffset="-157298.9">22269 8431 4892 0,'0'4'98'0,"-5"7"20"15,-2 11 5-15,-4 9 2 16,-1 4 5 0,1 5-2-16,4-4-4 15,4-6-3-15,8-4-4 16,3-7-44-16,9-7-18 16,9-4-7-16,8-6 4 15,-3-4 4-15,0-7-2 16,-8-3 0-16,-9-4-1 15,-9-7-1-15,-4-4-4 16,1-5-2-16,-5 1-7 16,1 2-10-16,-2 5-12 15,1 8-22-15,-3 5-17 16,-5 7-21-16,-7 4-27 16,-6 6-39-16,-9 6-76 15,-1 73-378 1,1-64-146-16,3 4-222 15,4 0-407-15</inkml:trace>
  <inkml:trace contextRef="#ctx0" brushRef="#br6" timeOffset="-146541.77">16916 6959 4431 0,'0'-9'72'0,"0"2"23"15,-1-2 17-15,1 0 6 16,0 4-1-16,0 4-2 15,0-1-1-15,-2 1-1 16,-2 1 6-16,-2 3-34 16,-5 7-2-16,-7 9-17 15,-2 9-7-15,-1 10-5 16,3 7-2 0,2-1-1-16,9-1-5 15,5-5 2-15,1-5-6 0,7-7-5 16,2-5-8-1,4-6-2-15,6-7-5 16,4-4-2-16,1-4-2 16,3-5 0-16,-1-6 0 15,-3-6-4-15,-4-3-2 16,-2-6-5-16,-7-4-1 16,-5-3-3-16,-1-1 0 15,-3-3-3 1,0 1 0-16,0 0 0 0,0 4-1 15,0 6-1 1,0 5-1-16,0 5 0 16,-1 8-3-16,1 4-6 15,-2 0-7-15,-1 4 0 16,-3 0 0-16,-2 0-5 16,-4 2-12-16,-6 8-15 15,-3-1-29-15,-5 6-68 16,-66 21-408-16,66-17-133 15,3-3-203-15,0-5-366 16</inkml:trace>
  <inkml:trace contextRef="#ctx0" brushRef="#br6" timeOffset="-140666.58">18328 6897 3781 0,'3'-5'60'0,"0"-4"29"15,0 3 17-15,0-3 16 16,-3 4 12 0,0 3 14-16,0-1 4 15,0 2 3-15,0 1 18 16,0 2-7-16,0 6-9 16,0 8-13-16,-2 10-8 15,-1 8-11-15,-1 7-7 16,-2 7-9-16,-2 3-7 15,0 0-7-15,2-1-13 16,1-5-14-16,2-4-12 16,1-8-9-16,1-7-3 15,-1-8-2 1,2-5-2-16,0-7-2 16,0-1 1-16,0-2 1 15,-2-3-5-15,2 0-3 16,0 3-1-16,0-3-2 15,0 0-1-15,0 0-5 16,0 0-2-16,0 0-5 16,0 0-1-16,0 0-2 15,0 0 1-15,0 0 1 16,0 0-2-16,0 0-2 16,0 0 0-1,0 0-3-15,0 0-2 16,0 0-2-16,0 0-4 15,0 0-6-15,0 0-2 16,0 0-4-16,0 0-3 16,0 0-5-16,0 0-4 15,0 0-3-15,0 0-6 16,0 0-8-16,0 0-8 16,0 0-15-16,0 0-23 15,0 0-45-15,-2 0-115 16,4 0-315-16,2 0-142 15,0 0-218 1,2 0-397-16</inkml:trace>
  <inkml:trace contextRef="#ctx0" brushRef="#br6" timeOffset="-138617.92">19887 7071 3125 0,'0'0'84'15,"0"0"25"-15,0 0 6 16,0-1 3-16,0 0 10 15,0 0 16-15,0-2 6 16,0 2 5-16,0-2-1 16,0-1-39-16,0 1-20 15,0 0-16-15,0-1-6 16,0-1-4-16,3 2-10 16,3-1-16-1,5 0-9-15,3-3-9 16,3 1-7-16,0 1-3 15,0 2-2-15,2 1-4 16,-3 0-2-16,0 2 2 16,-2 2 7-1,1 4 22-15,-7 4 21 16,-3 5 14-16,-4 3 9 16,-4 3 5-16,-7 3 1 15,-7-1 3-15,-6 1-6 16,-6 0-3-16,-3-5-6 15,4 0-19-15,3-6-15 16,7-1-6-16,10-6 0 16,5-1-9-16,3-3-6 15,3-2-1-15,3 1-1 16,5-1-1-16,8 3-1 16,5-2-3-16,5 3 0 15,-4 2-8 1,0 2-6-16,-5 5 2 15,-7 1 4-15,-5 6 0 16,-5-1 4-16,-3 1 2 16,0 0 5-16,-3-3 1 15,-4-3 3-15,0-2 4 16,-6-4 2-16,-6 0-3 16,-7-1 2-16,-3-2-2 15,1-4-3-15,-1 1 0 16,7-2-3-16,3 0-1 15,9 0-9 1,5-2-16-16,2 1-23 16,3-2-37-16,41-1-99 15,-38 0-395-15,0-2-141 16,-3-2-216-16</inkml:trace>
  <inkml:trace contextRef="#ctx0" brushRef="#br6" timeOffset="-136479.25">21553 7111 4574 0,'0'0'37'15,"0"0"21"-15,-1 0 19 16,-3 4 16-16,-2-2 14 16,-6 3 11-16,-1 2 5 15,-5 2 3-15,3-2-1 16,-1 0-15-16,5-3-4 15,-1-1-10-15,8-1-10 16,-2-2-12-16,3 0-12 16,2 0-10-16,-1-5-6 15,1 1-7 1,1-6-7-16,0-3-4 16,0 1-10-16,0-3-9 15,1-1-7-15,2 1-4 16,2 1-1-16,0 4-3 15,5 1-1-15,-1 2 1 16,0 0-3-16,2 3-1 16,-1 1 1-16,4 4-1 15,-2 4 5-15,0 5 2 16,1 10 4-16,-3 5 3 16,-6 8 6-16,-1 5 8 15,-3-2 9 1,0 0 8-16,-1 0 8 15,-1-6 5-15,-4-3 1 16,-1-1 0-16,-6-5-1 16,-4-2-1-16,-5-3-4 15,-1 1-4-15,-3-2-6 16,-2 0-6-16,3-4-2 16,2-1-4-16,1-2-3 15,6-5 2-15,5-3 0 16,2 0 1-16,5 3 0 15,-2-3-1-15,4-4-1 16,0 2-1 0,2-6-4-16,-2-2-3 15,4-1-1-15,-2-1-4 16,4-2-4-16,0 0-4 16,5 0-2-16,3 2-3 15,3-3-2-15,0 4-2 16,1 0 0-16,0 6-2 15,-1 1-3 1,2 2-1-16,3 2 1 0,0 5-1 16,-1 1 2-16,1 5 0 15,-2 5 3 1,-2 8 5-16,0 2 3 16,0 6 4-16,0 2 5 15,-3-1 3-15,1-2 5 16,-2-6 3-16,-3-2 4 15,-2-8 6-15,-3-4-3 16,-2-4 1-16,0-4 3 16,-2-2 0-16,0-1 2 15,0 0 0-15,0 2-4 16,0-1-1-16,0-1-3 16,0 0-6-1,0 1 2-15,0-1-4 16,0 0-1-16,0 0-4 15,0 0-1-15,0 0-2 16,0 0-2-16,0 0 0 16,0 0-3-16,0 0 1 15,0 0-1-15,0 0 0 16,0 0-3-16,0 0 0 16,0 0-2-16,0 0 0 15,0 0-1-15,0 0-1 16,0 0 0-16,0 0 0 15,0 0-2 1,0 0 1-16,0 0 2 16,0 0 1-16,0 0 0 15,0 0 1-15,0 0-1 16,0 0 3-16,0 0-1 16,0 0 0-16,0 0 1 15,0 0 0-15,0 0-3 16,0 0-2-16,0 0-1 15,0 0-9-15,0 0-8 16,0 0-14-16,0 0-26 16,0 0-56-1,-5 3-439-15,-4-2-164 16,-7 1-251-16,-31-1-465 16</inkml:trace>
  <inkml:trace contextRef="#ctx0" brushRef="#br6" timeOffset="-135049.99">16774 8086 3843 0,'0'3'119'16,"0"5"42"-1,-1 9 20-15,-5 9 10 16,3 13-7-16,-2 6-7 16,2 2-8-16,0-5-6 15,3-8-6-15,0-8-36 16,0-9-32-16,1-8-21 15,7-6-16-15,4-2-13 16,6-7-3-16,5-7-1 16,3-6-3-16,0-6-2 15,-6-8-1 1,-1-2 0-16,-7 3-6 16,-3-1-5-16,-4 11-2 15,-4 5 0-15,1 5-3 16,-2 7-2-16,0 3 10 15,0 4 12-15,0 7 9 16,-2 10 4-16,-1 13 8 16,-3 13 3-16,-5 9 11 15,-5 12 7-15,-3 3 8 16,1 1 5-16,0-4-6 16,4-8-9-16,4-12-9 15,2-10-7-15,6-12-5 16,0-9-4-16,1-4-7 15,1-7-3 1,0-2-2-16,0-1-3 16,0-1-6-16,0-1-2 15,0-2-3-15,0-3-6 16,0 3-17-16,0-5-27 16,0 4-27-16,1 0-31 15,2 0-62-15,1 19-409 16,5-22-168-16,2-5-259 15,7-3-478-15</inkml:trace>
  <inkml:trace contextRef="#ctx0" brushRef="#br6" timeOffset="-134177.8">18226 8192 4712 0,'-9'27'49'0,"0"3"8"16,-2 4 4-16,2 4 1 16,5-22-1-16,2 3 2 15,4-5 3 1,3-2 4-16,10-1 3 15,7-2-27-15,8-3-12 16,9 3-7-16,-3 1-2 16,-4 2 4-16,-5 0 14 15,-9 2 14-15,-7 3 12 16,-5 0 7-16,-5 3 4 16,-1 4 6-16,0-5 3 15,-1 2 4-15,-4-3 3 16,-2-4-3-16,-4 2-6 15,-4-4-12 1,-5-1-12-16,0 0-10 16,-1-4-6-16,1-1-7 15,0-3-5-15,3-2-11 16,-2-1-19-16,3-4-28 16,0-4-24-16,3-4-38 15,-69-6-144-15,72-4-335 16,0 1-146-16,3-2-226 15,1-4-412-15</inkml:trace>
  <inkml:trace contextRef="#ctx0" brushRef="#br6" timeOffset="-133858.22">18308 8191 4653 0,'7'0'29'0,"6"0"10"16,10 0 9-16,9-1 12 16,13-3 18-16,4-3 11 15,0-2 1-15,-2 2-1 16,-10 0-2-1,-13 4-17-15,-11 1-10 16,-8 2-12-16,-4 0-16 16,-1 0-45-16,0 2-77 15,-1-2-453-15,-1 4-118 16,2 0-182-16,-3 3-324 16</inkml:trace>
  <inkml:trace contextRef="#ctx0" brushRef="#br6" timeOffset="-132815.98">19825 8290 4428 0,'-1'-1'87'16,"-1"1"36"-1,1-3 14-15,-1 3 1 16,1 0-1-16,1-3-2 16,3-2-4-16,1 1-5 15,8-3-5-15,5-3-41 16,6 5-25-16,4-2-25 16,1 2-15-16,-3 3-6 15,-2 2-4-15,-2 2 4 16,-6 8 9-16,-4 5 14 15,-6 6 11-15,-4 11 9 16,-1 2 6-16,-3 4 7 16,-1 3 12-16,-1-4 6 15,-2-1 3 1,0-5-3-16,0-1-6 16,1-2-5-16,-4-6-6 15,1 0-4-15,1 1-5 16,-4-5-6-16,5 0-9 15,0-4-3-15,2-2-6 16,2-2-2-16,3-6-2 16,-1-1-10-16,1-1-11 15,0-2-17-15,0 0-24 16,0-2-27-16,0-2-29 16,0-7-54-1,0-2-419-15,0-5-160 0,0-5-242 16,0-1-451-1</inkml:trace>
  <inkml:trace contextRef="#ctx0" brushRef="#br6" timeOffset="-132519.6">19896 8499 5276 0,'0'0'37'15,"0"0"3"-15,0 0 6 16,3 0 21-16,4 0 16 16,13 0 5-16,16-3-1 15,15-4-1-15,13 0-1 16,3-1-22-16,-8-1-10 16,-14 4-4-16,-16 2-7 15,-16 2-18-15,-7 1-26 16,-6 0-20-16,-2 0-25 15,-6 0-54-15,-2 40-459 16,-2-32-136 0,-4-1-210-16,5 1-381 0</inkml:trace>
  <inkml:trace contextRef="#ctx0" brushRef="#br6" timeOffset="-131144.12">21435 8206 5130 0,'0'-2'44'0,"0"-1"17"16,-4 3 27-16,-7 4 24 15,-10 10 12-15,-6 14 7 16,-10 14 0 0,-4 11-5-16,2 8-4 0,7 1-35 15,4 1-3-15,11-8-15 16,7-8-20 0,7-9-19-16,2-10-13 15,5-9-8-15,3-7 0 0,3-7-1 16,12-4 0-1,4-7 0-15,7-9 1 16,-3-4 1-16,-3-8 0 16,-6-6 1-16,-5-1 0 15,-10 3-1-15,-2 6-5 16,-2 4-2-16,-5 7-2 16,-3 7-4-16,-3 5-1 15,-8 0-5-15,-6 2-11 16,-6 4-19-16,-3 2-35 15,-5 3-66 1,5 32-424-16,-2-22-145 16,4-1-224-16</inkml:trace>
  <inkml:trace contextRef="#ctx0" brushRef="#br6" timeOffset="-127387">16948 5566 4534 0,'0'-4'53'0,"0"-1"12"16,0-2 6-16,0-3 9 16,0-2 6-16,0 0 6 15,0-2 5-15,0 0 1 16,0-1-2-16,1 2-25 16,1-1-18-1,2-3-9-15,0 3-7 0,1 1-9 16,-3 1-5-16,0 2-8 15,-1 4-6-15,1 2-4 16,-2 2-3-16,0 0-2 16,0 2 1-1,0 0-2-15,1 0 1 16,-1 0-1-16,0-2 0 16,0 2 1-16,2 0 0 15,-2 0 0-15,1-1 1 16,4 1 2-16,2 0-1 15,1-2-1-15,4 2 0 16,4 0 1-16,1-3 0 16,3-1-1-16,3 0 1 15,2 0 0-15,4 0 0 16,5-2 0 0,8-1-2-16,10 0 2 15,15 0 0-15,19-3-9 16,10 0 0-16,9 1 0 15,5-2 1-15,-1 2-1 16,-6 2 0 0,-2-2 2-16,0-1-1 15,-1 2-1-15,2-1 1 16,2 0 7-16,2 1 2 16,0 1-2-16,4-2-1 15,3-2 2-15,-2 2-2 16,0-1 2-16,0 0-1 15,-4 1 0-15,-3 2 0 16,-3 0 0-16,3-1-1 16,0 1 3-16,7-1-2 15,5 1-1 1,2 2 2-16,1-1-3 16,2 3 1-16,-4 0 0 15,-6 2-1-15,-7 1 3 16,-3-1-2-16,-7 1 0 15,-3 1 1-15,-5-1 0 16,-3 0-1-16,-5 0 3 16,-2 0-1-16,-2 0 0 15,-8 0 0-15,-2 0-2 16,-6 0 2 0,-7 0-1-16,-3 0 1 15,0 0-1-15,-3 0-1 16,2 0-1-16,-2 0 1 15,0 0 1-15,1 0-1 16,2 0 2-16,2 0-1 16,2 0 0-16,-1 0-1 15,-9 0-1-15,-2 0 3 16,-11 0 4-16,-10 0 8 16,-7 0 5-16,-1 0 5 15,-7-1 4-15,2 0-1 16,-1-1-1-1,3 1 1-15,0 0 1 16,5 1-3-16,-1 0-2 16,-2 0-5-16,-1 0-5 15,-5 0 0-15,-3 0 1 16,1-2 4-16,-2 2 6 16,0 0 2-16,0 0 5 15,0-1 6-15,0 1 3 16,0 0 3-16,0 0 2 15,0 0 2-15,0 0-1 16,0 0-4 0,0 0-3-16,0 0-6 15,0 0-5-15,0 0-7 16,1 1-6-16,1 7-2 16,-2 8-3-16,0 8-4 15,1 11-3-15,-2 7 1 16,1 4-2-16,0 1 3 15,0-2-1-15,0-4 3 16,0-7 1-16,0-7-2 16,0-9 2-1,0-5 0-15,0-5 2 16,0-4 2-16,0-4 4 0,0 3 1 16,0-3 6-1,0 0 5-15,0 2 1 16,0-2-6-16,0 0-20 15,0 0-33-15,0-2-48 16,0 55-485-16,3-56-156 16,-2-1-239-16,1 1-440 15</inkml:trace>
  <inkml:trace contextRef="#ctx0" brushRef="#br6" timeOffset="-105007.11">16779 8768 5444 0,'-3'-5'21'15,"0"1"7"-15,-6-2 5 16,-4 2 5 0,-2 3 10-16,-13 4 12 15,-9 6 6-15,-10 9 7 16,-11 11 9-16,-8 19-4 16,-15 19 4-16,-14 21-4 15,-9 16-1-15,3 18-4 16,9 7-10-16,21-1-8 15,32-7-7-15,29-9-7 16,31-11-7-16,27-17-9 16,27-15-7-16,15-23-1 15,18-19-6 1,6-19 0-16,-10-14-2 16,-19-15 0-16,-23-3-1 15,-24 0 1-15,-27 3-6 16,-8 5-13-16,-10 6-12 15,-12 6-17-15,-5 2-15 16,0 2-27-16,-2 3-64 16,6 6-419-16,13-3-148 15,6-1-227-15</inkml:trace>
  <inkml:trace contextRef="#ctx0" brushRef="#br6" timeOffset="-103835.95">17125 9783 5223 0,'-3'-2'63'16,"-5"-3"21"-1,-8 3 11-15,-6 2 12 16,-8 7 12-16,-12 11 12 0,-7 14 6 16,-5 11 2-1,1 14-5-15,6 4-35 16,10 3-14-16,15 1-18 16,13-5-11-16,7-5-10 15,11-8-11-15,13-7-13 16,11-16-10-16,11-13-9 15,17-14-6-15,10-14-6 16,7-17 0-16,-2-11 0 16,-2-6 0-1,-15-1-1-15,-16 2 0 16,-14 4 1-16,-13 8 1 16,-12 5 2-16,-4 6 4 15,0 4 7-15,-1 5 3 16,-6 5-1-16,3 7-1 15,-8 3 0-15,-8 7 0 16,-9 10 1-16,-1 8-1 16,-7 10 1-16,7 8 0 15,4 5-3-15,10-2-3 16,6 0-2-16,7-7-1 16,6-4 5-16,9-9 0 15,10-7 0-15,15-7 0 16,15-8-7-1,13-9-4-15,11-8-2 16,5-12-2-16,-6-6-5 16,-4-12-8-16,-9-5-11 15,-8-6-5-15,-11-3-1 16,-11-2-1-16,-13 2 13 16,-11 5 14-16,-5 8 9 15,-10 11 4-15,-2 8 6 16,-1 10 13-1,1 6 6-15,-7 7 0 16,-1 12 2-16,0 15 3 0,-5 12-3 16,1 19-8-1,0 13-6-15,4 6 0 16,5 3 1-16,6-5 0 16,4-6-2-16,6-11 6 15,8-10 0-15,8-12-4 16,9-13-2-1,11-11-4-15,8-13-1 0,4-12-4 16,4-13 0-16,-1-14 0 16,-3-12 1-1,-7-11-2-15,-6-9-4 16,-13 2 3-16,-13 9 8 16,-11 11 10-16,-4 16 4 15,-11 17-1-15,-2 13 2 16,-1 19 2-16,-3 16 2 15,1 17-1-15,6 13 2 16,5 9-6-16,7 0-7 16,10-2-24-16,6-7-21 15,7-5-30 1,6-8-57-16,6-11-443 0,1-6-159 16,1-14-243-16,1-10-450 15</inkml:trace>
  <inkml:trace contextRef="#ctx0" brushRef="#br6" timeOffset="-103342.3">18519 9896 5407 0,'18'-9'62'16,"10"-2"17"-16,5 3 10 16,4 1 10-16,-8 12 8 15,-7 16 6-15,-7 11 5 16,-11 14 3-16,-6 9 9 16,-3 7-16-16,-6-4-19 15,-1-8-16-15,3-8-6 16,3-12-1-16,3-12 1 15,2-11-8-15,2-9-15 16,3-15-15 0,11-15-16-16,10-14-11 15,8-7-5-15,7-1 1 16,0 5-6-16,-9 14-8 16,-7 11-9-16,-8 17 8 15,-3 9 12-15,-6 13 19 16,-2 11 5-16,-4 13 3 15,-1 8 1-15,-3 5-1 16,0 1-2-16,3-4-25 16,-1-6-43-16,1-4-50 15,0-11-95-15,6-10-371 16,7-12-167 0,6-19-255-16,8-19-473 15</inkml:trace>
  <inkml:trace contextRef="#ctx0" brushRef="#br6" timeOffset="-102451.39">19191 9975 6080 0,'-4'12'26'16,"-3"11"9"-16,-6 10 5 16,1 13-1-1,-2 4 2-15,4 1-3 0,5-5 1 16,4-5-2-16,4-10-3 15,10-9-11 1,7-12-12-16,9-13-5 16,9-12-4-16,-1-13 0 15,-7-13 1-15,-8-2 5 16,-9-1 12-16,-9 6 16 16,-2 11 6-16,-2 11-12 15,-2 8 3-15,-1 7 2 16,-3 11 8-16,-3 5 3 15,-2 8 1-15,3 5-4 16,3 5-13 0,3-3-10-16,4-6-1 15,6 0 7-15,6-6 0 16,11-9-3-16,11-5-7 16,11-12-3-16,10-10-4 15,-4-7 1-15,1-8 0 16,-5-3 7-16,-10 4 7 15,-9 5 4-15,-7 6 2 16,-11 9-1-16,-4 7-1 16,-2 7 0-16,-5 8 4 15,-1 7 7 1,2 5 1-16,-2 7-6 16,-2 4-6-16,1-4-5 15,-1-3-2-15,1-6 3 16,-1-7 7-16,2-4 27 15,0-6 0-15,0-3-7 16,5-9-3-16,4-9-4 16,9-9-14-16,4-2 0 15,7-5-2-15,0 5-4 16,0 5-10-16,-3 5-23 16,-5 7-7 15,-5 9 1-31,-1 0-2 0,-5 6 2 15,-3 8 11-15,-1 1-3 0,-4 4 1 16,1 5 2-16,-3-1 5 16,0-2 1-16,0-3 3 15,2-6 4-15,1-5 6 16,4-1 0-16,7-4 1 16,5-7 2-16,6-2 5 15,-1-1 0-15,1 2-1 16,-8 2 0-1,-4 7 1-15,-4 9-4 16,-2 10-3-16,-1 11-8 16,1 6-30-16,-1 9-22 15,0-1-42-15,0-7-39 16,2-8-38-16,9-11-62 16,9 4-307-16,12-38-190 15,14-20-290-15,11-21-543 16</inkml:trace>
  <inkml:trace contextRef="#ctx0" brushRef="#br6" timeOffset="-101807.1">20736 9726 5979 0,'-10'0'20'16,"-9"8"17"-16,-9 14 9 16,-6 11 16-16,7 11 6 15,4 13 3-15,13 2 1 16,10-6-2-16,15-2 0 15,9-5-11-15,6-1-8 16,0-1-3-16,-1 0-4 16,-12-1-6-16,-9 4 12 15,-13 0 1-15,-12 2 0 16,-12-6 2 0,-8-5 1-16,-2-11 0 15,-2-11 2-15,8-10-11 16,8-11-8-16,19-16-13 15,3-14-15-15,14-10-4 16,9-4-1-16,8-1-2 16,7 9-2-16,10 11-3 15,7 9-1-15,10 9 2 16,9 6 8-16,10 5 11 16,13 0 11-16,10 2 6 15,6-2 2 1,-3-4 0-16,-11-2 2 15,-22-4 23-15,-25-4 21 16,-24-5 3-16,-17-6-6 16,-18-3-10-16,-10-3-1 15,-20 7-7-15,-16 7-4 16,-16 13-5-16,0 17-8 16,13 15-18-16,20 16-20 15,27 9-9-15,44 7 0 16,43-4 0-1,38-8-6-15,44-9 1 16,35-10 5-16,3-12 3 16,-14-4 0-16,-33-3 3 15,-44-1 4 1,-49-5-9-16,-30 4-23 0,-19 0-19 16,-21 4-38-16,-18 4-50 15,-16 6-353-15,-13 4-211 16,-15-3-325-16,1-7-611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10.9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17.0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22.5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27.1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37.7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9:03:45.29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47B6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5848 6024 5314 0,'0'-11'72'16,"0"-1"21"-16,0-3 20 16,0 0 18-16,0 5 10 15,0-1 6-15,0 7 0 16,0-1-4-16,0 2-8 16,0 1-42-16,0 2-21 15,0-2-20 1,0 2-16-16,0 6-8 15,0 12-6-15,0 16-6 16,0 15 5-16,0 23 3 16,0 11 2-16,-1 4 5 15,1-5 5-15,0-8 2 16,0-17 1-16,-2-13-3 16,2-13-6-16,0-10 3 15,0-9-6-15,0-5-3 16,0-5 1-16,0 1 1 15,0-6-5 1,0 6-17-16,0-3-32 0,2-4-32 16,2 1-42-1,3-7-451-15,4 6-172 16,-7-2-268-16,1 5-495 16</inkml:trace>
  <inkml:trace contextRef="#ctx0" brushRef="#br0" timeOffset="482.05">5807 7212 5650 0,'0'-5'62'0,"0"1"2"0,0 0 1 15,0 0 15 1,1 9 35-16,1 12 19 15,-1 11 9-15,-1 13 8 16,0 15 0-16,0 9-37 16,-1 6 4-16,2-4-4 15,-1-1-1-15,0-3-15 16,0-11-23-16,0-8-17 16,1-10-10-16,-1-10-11 15,0-7-6-15,3-6-10 16,-2-7-28-1,2-1-37-15,2-3-50 0,8-6-75 16,4-5-378 0,5-11-178-16,5-12-275 15,18-28-510-15</inkml:trace>
  <inkml:trace contextRef="#ctx0" brushRef="#br0" timeOffset="1003.46">7278 6050 5426 0,'0'-1'56'15,"0"0"11"-15,0-1 5 16,0 1 10-16,0 2 27 16,0 13 23-16,0 16 9 15,-2 19 8 1,1 17 8-16,-6 17-34 0,-1 6-12 16,0-2-7-16,-1-6-5 15,-1-9-5-15,4-11-19 16,3-11-19-1,0-13-11-15,2-10-11 16,1-9-13-16,-2-7-18 16,2-7-32-16,0 0-42 15,0-4-479-15,0 0-176 16,0 0-271-16,0 0-503 16</inkml:trace>
  <inkml:trace contextRef="#ctx0" brushRef="#br0" timeOffset="1407.73">7246 7314 5638 0,'0'0'41'0,"0"1"28"16,0 7 20-16,0 9 25 16,-2 13 24-16,-1 14 14 15,-1 16 2 1,3 6-8-16,-2 1-1 15,0 0-14-15,3-13-26 16,0-9-20-16,0-11-22 16,0-6-36-16,0-13-45 15,0-4-36-15,0-4-41 16,0-7-75-16,6-4-390 16,7-10-164-16,3-12-253 15,11-12-467-15</inkml:trace>
  <inkml:trace contextRef="#ctx0" brushRef="#br0" timeOffset="1979.26">9179 6153 5012 0,'0'-6'103'16,"0"1"22"-16,0 2 14 16,0-1 3-16,0 1-1 15,0 4 7-15,0 8 12 16,0 12 4-16,-3 16 22 15,-1 21-50-15,-2 15-10 16,-1 10-7-16,-4 1-6 16,5-2-2-16,0-9-8 15,3-11-11-15,0-11-16 16,3-9-9-16,-2-13-21 16,2-8-7-16,-2-7-6 15,2-6-10 1,0-5-8-16,-2 0-16 15,1-3-23-15,1 2-36 16,0-2-33-16,-124 16-447 16,119-11-184-16,1 2-282 15,-5 1-525-15</inkml:trace>
  <inkml:trace contextRef="#ctx0" brushRef="#br0" timeOffset="2467.94">9101 7446 5523 0,'0'-2'58'0,"0"0"17"15,0 1 24-15,0 2 16 16,0 9 21-16,0 16 16 16,-1 12 7-16,-5 20 19 15,-1 10-4-15,-3 8-34 16,-2-4 0-1,1-1-14-15,2-10-16 16,2-6-16-16,2-12-17 16,1-7-16-16,1-10-8 15,2-6-17-15,-1-8-4 16,2-4 0-16,0-2-6 16,0-5-4-16,0 1-7 15,0-2-11-15,0 0-18 16,0 0-36-16,-1 0-47 15,-2 0-81-15,-1-2-359 16,-5-8-186 0,-8-2-286-16,-5-5-535 15</inkml:trace>
  <inkml:trace contextRef="#ctx0" brushRef="#br0" timeOffset="5821.95">1769 3447 3693 0,'0'-9'71'16,"0"-2"27"-16,0-3 26 16,0-3 32-16,0 5 8 15,0 0 12-15,0 0 11 16,2 0-5-16,-2 1-2 16,2-1-29-16,-2 4-17 15,0 3-18-15,0 2-26 16,0 0-26-16,0 6-5 15,0 7 1 1,1 13-3-16,2 11-1 16,-2 13-1-16,3 7-9 15,2-2-3-15,2-6-1 16,4-8 3-16,1-12 2 16,9-6-5-16,0-12-12 15,4-8-14-15,3-6-9 16,2-10-5-16,-6-8-2 15,-3-5-5-15,-11-8-3 16,-4-1-3-16,-7-1-4 16,0 7-3-16,0 3 1 15,0 10 0 1,0 5-1-16,0 11 4 16,0 6 9-16,0 11 12 15,0 12 14-15,0 13 14 16,0 12 16-16,-1 12 4 15,0 2 1-15,-5 1 3 16,3 0 5-16,-3-6-4 16,-1-5-7-16,7-6-10 15,0-10-10-15,-2-6-13 16,2-9-18-16,0-7-12 16,0-8-10-16,0-3-18 15,0-1-21 1,2-5-28-16,-34 0-477 15,44-37-151-15,6 24-233 16,0-8-427-16</inkml:trace>
  <inkml:trace contextRef="#ctx0" brushRef="#br0" timeOffset="6268.88">2278 3460 4325 0,'0'6'174'0,"-2"9"37"16,-5 15 21-16,-7 15 3 15,-4 16-7-15,-8 14-15 16,0 7-14-16,5 2-11 15,4-5-10-15,6-7-60 16,8-14-43-16,2-14-26 16,8-14-18-16,9-17-13 15,7-9-5 1,7-13-1-16,4-13 1 16,-6-12 2-16,-7-7-3 15,-10-5 3-15,-8 4 0 16,-6 5 1-16,-3 11-4 15,-5 10-3-15,-4 9-1 16,-10 9-11-16,-4 7-23 16,-3 8-24-16,3 8-36 15,10 5-75-15,5 8-402 16,4 2-149-16,-2-2-225 16,7-2-415-16</inkml:trace>
  <inkml:trace contextRef="#ctx0" brushRef="#br0" timeOffset="7480.82">3800 8849 4723 0,'0'-12'89'0,"0"-1"-1"15,0 4 11 1,0 1 25-16,0 16 18 16,0 17 0-16,0 18-2 15,1 13-4-15,-1 8-6 16,5 3-47-16,1-5-18 16,5-8-5-16,-1-9-12 15,7-12-18-15,2-9-17 16,3-12-10-16,2-9-8 15,3-11-3-15,-1-14-3 16,0-12-1-16,-1-16-2 16,-5-8 3-16,-3-5 8 15,-6 7 16-15,-5 12 2 16,-5 13-1 0,-1 16 6-16,0 11 15 15,-1 18 4-15,-1 12 9 16,-2 16 9-16,-5 14 12 15,-4 16 15-15,-2 10-6 16,-2 5 5-16,1 3 3 16,1 5-1-16,1-7-8 15,5-9-5-15,1-10-9 16,5-15-6-16,2-14-13 16,-1-15-21-16,2-8-12 15,0-7-18-15,0-5-16 16,-1-4-18-1,1 1-19-15,0-2-21 16,0 1-42-16,-17 2-436 16,20-6-166-16,2-9-254 15,4-3-470-15</inkml:trace>
  <inkml:trace contextRef="#ctx0" brushRef="#br0" timeOffset="7847.09">4252 9503 5848 0,'-15'15'39'0,"-10"14"18"16,-3 17 16-16,-9 14 6 16,7 10 5-16,6 2-1 15,6-3-1-15,13-6-4 16,3-9-2-16,9-12-16 15,12-9-13-15,10-15-14 16,9-10-13-16,9-18-5 16,-5-12-3-16,-7-10-1 15,-14-9-1-15,-13-3 7 16,-11 6 3-16,-12 4-3 16,-11 9-4-16,-7 11 1 15,-9 7-11-15,0 7-12 16,5 5-21-16,8 3-25 15,10 3-37 1,12 8-64-16,5-4-408 16,8-1-154-16,4-6-234 15</inkml:trace>
  <inkml:trace contextRef="#ctx0" brushRef="#br0" timeOffset="8368.45">4731 9399 5602 0,'0'0'60'0,"0"0"8"16,0 0 4-16,0-2 1 15,0 2 6-15,9-1 7 16,11-2 3-16,14-3 2 16,13 0 4-16,12-4-30 15,5 1-12-15,-3 0-6 16,-9-1-2-16,-9 3-3 16,-11 2-3-16,-13 0-2 15,-9 3 1 1,-7 2-1-16,-3-2-7 15,-1 2-16-15,1 2-18 16,0-2-27-16,0 0-31 16,-6 9-40-16,-13-6-461 15,-1 6-157-15,-9 4-241 16,-8 3-445-16</inkml:trace>
  <inkml:trace contextRef="#ctx0" brushRef="#br0" timeOffset="8693.59">4814 9569 5692 0,'-1'3'44'16,"-2"1"19"-16,2-2 17 15,0 1 12-15,3-1 19 16,13-4 30 0,13 2 18-16,16-3 8 15,17-3 1-15,12-5-23 16,-1-1-11-16,-7-2-15 15,-14 4-14-15,-18 3-13 16,-11 2-10-16,-17 2-18 16,-3 2-14-16,-4 1-12 15,2 0-7-15,-1 1-6 16,2-2-14-16,-1 2-15 16,-1-1-25-16,-2 0-37 15,-1 0-37-15,-5 0-46 16,-1 3-390-16,0 2-185 15,-1-3-283 1,0-1-527-16</inkml:trace>
  <inkml:trace contextRef="#ctx0" brushRef="#br1" timeOffset="153184.84">7735 6372 1312 0,'2'-5'162'16,"-1"-2"38"-16,1-1 41 16,-1-2 37-16,1 1 29 0,-2 0 18 15,0-2 2-15,0 2-6 16,0-3-13-16,0 0-61 15,0 0-29-15,0 2-29 16,0-2-33 0,0 2-30-16,0 2-28 15,0 0-28-15,0 3-17 0,0 0-13 16,0-1-1 0,0 1 2-16,0-1 7 15,0 1 8-15,0 1 7 16,0-3 7-16,0 1 4 15,0 1 8-15,0 0 1 16,0-2 2-16,0 3-6 16,0-4-9-16,0 1-11 15,0-5-8-15,0 0-7 16,-3-3-5-16,0-3-6 16,-2-3-5-16,-4 2-5 15,-3-2-3 1,2 1-4-16,-5 2-2 0,5 2 0 15,0-1 1 1,-1 3-1-16,2 2-1 16,0-1-1-16,-4 1-3 15,4-2-1-15,-1 2 0 16,-3-3-3-16,0 3 1 16,-1-1-1-16,1 1-1 15,-4-2-2-15,2 3 1 16,-1-2 1-16,0 4-1 15,-2-4 2-15,-2 1 1 16,1 0 0 0,0 0 1-16,0-2-2 15,-1 2 0-15,0 0 2 16,-1 2-1-16,1-2-1 16,-1 0 0-16,-1 3-2 15,2 1-1-15,-2-1-1 16,1 3-1-16,2-1 0 15,-1 1 1-15,-1 2 0 16,2-1-1-16,-2 2 0 16,-1-3 0-16,2 3 1 15,-3-2 0-15,1 1 0 16,-1-1 0 0,0 1 1-16,-3 0-1 15,2-3 0-15,-2 3-1 16,0-1 1-16,1 0-1 15,-1 1 0-15,1 1-1 16,4-1 0-16,-1 2 0 16,3-2-1-16,-1 1 2 15,-1-1-1-15,-1 1-1 16,-1 1 1-16,-2 0 0 16,-2 1 0-16,-1 1 1 15,0 0 0-15,-4 0 0 16,-1 0 0-1,-1 0 0-15,1 0 0 16,1 0 0-16,1 0 1 16,2 0 0-16,1 0-1 15,2 0 0-15,2 0 1 16,2 0-2-16,2 0 1 16,1 0 0-16,0 1 0 15,-1-1-1-15,3 2 0 16,-5 0 1-16,2 1 0 15,1 2 0-15,-1-1-2 16,1 1 2 0,3 0-1-16,-4 0 1 15,2 2-2-15,-2 0 1 16,-3 2-2-16,-1 2 2 16,2-1-2-16,-1 2 2 15,0-1-2-15,0 2 1 16,4-1 0-16,-1 0 1 15,1 2 0-15,2-2 1 16,0 0-1-16,-1 1 1 16,-1 1-1-16,2 1 1 15,0-3-2 1,1 1 1-16,1-1-1 0,0 0 1 16,2 1-1-1,-1 0 1-15,-1 1 1 16,-1 1-3-16,0-1 1 15,-3 3 1-15,3 1 1 16,-2 1 0-16,-1 2-1 16,1 0-1-16,0 0 0 15,3-1-2-15,3-1-1 16,1-1 2-16,4-1-1 16,1-1-1-16,-1 2 1 15,-2 1 2-15,2-1 2 16,-2 5 2-16,-1 1 2 15,0-1 2 1,3 2 2-16,-1 1 2 16,-1-2 1-16,1 2 0 15,4-4 1-15,-2 1-4 16,-2 0 0-16,3-2-1 16,-1 2-1-16,2-1 0 15,-2 1 0-15,3 2-3 16,-2 1 0-16,-2 1 1 15,1 3-1-15,-2 1 0 16,1 2-1-16,0 1 1 16,1 2-2-1,0-4-1-15,4 2-1 16,-1 0 0-16,1-1 0 16,1-2 0-16,1-2 1 15,-2-1 0-15,2-3 0 16,-1 0 0-16,1 0 2 15,0 4 0-15,-3 0-1 16,3 0 1-16,0 0-1 16,0 3-1-1,0-1 0-15,0 1 0 0,3-6 2 16,0 3 0-16,1-2 1 16,2-1-1-1,3-2 0-15,1 3 1 16,-2-4 0-16,1 4-1 15,2-2 2-15,-2 1-3 16,1-2 0-16,-1 1-2 16,2 0 1-16,0 0 1 15,-4 0 0-15,4-2 1 16,1 0 0-16,-1 2 0 16,1-4 0-1,0 3 0-15,2-5 1 16,-1 2 0-16,-2-1 0 15,4 0-1-15,-2 0-1 16,3-2 0-16,-3 3 0 16,3-5-1-16,-3 4 2 15,3-4 0-15,-3 4-1 16,3-4 1-16,0 4 0 16,2-5-1-16,1 3 1 15,1-1 0-15,3-1 0 16,0 0 0-16,-1-2 1 15,-2 0-2-15,2-1 1 16,-1 1-1-16,1-1 1 16,1-2-2-1,2 2 2-15,2 0-2 16,1 1 1-16,-1 0 0 16,-1-1-1-16,-1 1 0 15,-1-2 0-15,-2-2 0 16,1 2 0-16,2-1 0 15,1-2 1-15,3 2 0 16,2-3-1-16,3-1 1 16,0-1 0-16,2 0 0 15,0-1 1-15,0 0 0 16,2-1 0 0,-2-2 0-16,3 2 1 15,-3-3-1-15,0-1 2 16,2 2 1-16,2-4 1 15,1 1-2-15,1-4 2 16,4 0-1-16,-4-2 0 16,4-2 0-16,-1-2 1 15,-1-2-1-15,-2 0-1 16,3-2 0-16,-3-2 1 16,0 0-1-16,1-2 0 15,-1-1 0-15,-1-1 1 16,0-1-1-1,0-2 1-15,0-3-1 16,-2 0-1-16,0-3 1 16,0-3-1-16,2-3-2 15,-4-1 1-15,-2-2 0 16,0-3-1-16,-5-2-1 16,0 1 0-16,1-2 1 15,-1-1-1-15,-1-2 0 16,0 2 2-16,-2 3-1 15,-2-3 0-15,-5 4 2 16,-3-1 0-16,2 0-1 16,-6-1 2-1,0-3-2-15,-3 0 1 16,0-1-2-16,-1-1 1 16,-4-2-1-16,0 0 1 15,-1 1-1-15,-4 0 1 16,2 0 0-16,-2-2 0 15,-2 5 1-15,2-4 0 16,0 3 1-16,-1 2-1 16,-2 2 1-16,-3-1-1 15,-2 3 0-15,-3 4-1 16,-2 1 1-16,-1 1 0 16,-2 3 0-1,2 1 0-15,-2-2-1 16,-2 5 0-16,1 0-1 15,-3 0 0-15,-2 2 1 16,1 5 0-16,3-2 0 16,-2 2-1-16,5 5 0 15,1 1 1-15,5 3-3 16,2 4-2-16,3 4-7 16,-2 0-22-16,5 2-32 15,-1 1-24-15,-14 4-66 16,9 8-410-1,-3 5-148-15,-3 3-226 16</inkml:trace>
  <inkml:trace contextRef="#ctx0" brushRef="#br0" timeOffset="155731.82">4142 6154 4587 0,'-7'-12'65'16,"1"-1"11"-16,-3-5 14 15,-2 1 18-15,6 7 7 16,-1 4-5-16,-2 3-2 15,-5 4 4-15,-3 13-3 16,-9 12-32-16,-4 12-16 16,1 15-9-1,2 10-13-15,10 0-17 16,6-5-3-16,10-4 0 16,11-11 2-16,14-9-6 15,6-14-1-15,8-10-3 16,9-6-2-16,3-11-2 15,-1-13 2-15,-1-9-2 16,-4-10-1-16,-10-14-2 16,-11-6-3-16,-14-4 0 15,-5 2 0-15,-14-1 1 16,-4 10 7-16,-9 6 7 16,1 10 1-1,-7 11-1-15,2 10-1 16,-4 8-4-16,0 8-5 15,-2 11-11-15,-1 9-29 16,1 16-44-16,2 9-133 16,7 14-341-16,4 4-128 15,0 3-195-15</inkml:trace>
  <inkml:trace contextRef="#ctx0" brushRef="#br0" timeOffset="156395.22">3993 7790 3731 0,'-3'-9'136'0,"-3"-2"30"16,-4-1 14-16,-5-1 9 15,-3 8 7 1,-6 2 15-16,-5 12 10 16,-8 14-5-16,-3 15-9 15,-6 19-71-15,4 17-16 16,10 9-26-16,14 4-13 15,12 1-9-15,14-8-8 16,14-13-18-16,10-17-13 16,8-19-8-16,18-19-2 15,10-24-6-15,11-26-1 16,2-20 2-16,-4-20-4 16,-17-15-4-16,-19-3-7 15,-24 5-1 1,-20 3-6-16,-18 16-2 15,-16 8 0-15,-10 17 0 16,-10 19-1-16,-12 14-3 16,-2 11-6-16,2 17-14 15,7 13-28-15,10 10-46 16,32 9-455-16,-9 12-139 16,9 0-209-16,2-2-383 15</inkml:trace>
  <inkml:trace contextRef="#ctx0" brushRef="#br1" timeOffset="161924.81">6251 4858 2936 0,'0'0'95'0,"0"0"26"16,0 0 25-16,0 0 14 15,0 0 7-15,0 0 0 16,0 0 1-16,0 0-2 16,0 0-1-16,0-1-41 15,0-1-22-15,0 0-16 16,0-1-17 0,0-1-11-16,0-1-10 15,0 0-3-15,0-3-5 16,2 1-4-16,2-2-6 15,0 1-3-15,2-1-5 16,3-1-4-16,-2 2-1 16,-1-3-3-16,1 1 3 15,0 0-5-15,2-2-4 16,-2 0 1-16,4 1 0 16,-2-1 2-16,1 1-1 15,2-2-1-15,-2 1-12 16,2 0 1-1,-1 1 0-15,-2 1 0 16,-1 0 2-16,-2 1-3 16,1 1 2-16,1 1 1 15,-1-1 3-15,0 4 1 16,2-3 13-16,-1 1-1 16,1 0-1-16,1 1 4 15,0 0-4-15,-1-1 4 16,4 2-4-16,-3-2-1 15,3 1-2-15,1-1-1 16,2 2-5-16,3-4 0 16,3 3 1-1,0-2-5-15,2 1 0 16,-1 0-1-16,1 2 0 16,1-2 1-16,-2 2 0 15,2-1 1-15,-2 0 0 16,-2 1 0-16,-2 1-4 15,1-2 4-15,-2 1-1 16,1 1 0-16,-1 0-1 16,-2 0-1-16,2 2 1 15,-1 0 0-15,0 0-1 16,-1-2 0-16,3 1 3 16,-2 1-3-1,-1 1 3-15,4 0-2 16,-1 0 0-16,0-2 2 15,1 2-2-15,0-2 1 16,1 2 0-16,-1 0 1 16,-3 0-2-16,0 0-1 15,-1 0 1-15,-1 0 0 16,-2 0 1-16,-2 0 0 16,1 0 1-16,-3 0-1 15,0 0 0-15,0 0 0 16,-1 0 0-1,1 0 0-15,0 0 0 16,1 0 1-16,5 2 1 16,-1-2-2-16,2 2 2 15,-1-1 2-15,2 1-2 16,-3 1 1-16,3-1 0 16,-2 2-1-16,-1-1 1 15,0-2 1-15,-4 2-1 16,1 2 1-16,-2-2-2 15,1-1-1-15,1 2 1 16,1 0-1-16,-1-1 2 16,3 3 1-1,-1-3 0-15,1 2 0 16,1-1-2-16,2 0 1 16,-3 0-1-16,-1 0 3 15,-1-1-2-15,-1 1 0 16,-4-2-1-16,2 2-2 15,-1 0 0-15,0 0 0 16,-2-1 2-16,1 2-2 16,-1-2 1-16,1 0 0 15,-1 1-3-15,2 3 3 16,0-2 1-16,2 3 2 16,-2 0 1-1,1-2-2-15,0 1 2 16,1-1 0-16,-1 3 2 15,-2-2 0-15,0 1 3 16,-4 2 2-16,1-2-1 16,0 2 2-16,-2-2-1 15,1 1 1-15,1-2 0 16,-1 1 0-16,-1 1 1 16,-1-4-2-16,1 0 0 15,0 4-4 1,1-3 1-16,0 1-1 15,0 1 0-15,0-2-1 16,0-1-1-16,0 1 1 16,-2-3-4-16,1 0 4 15,-2 0 0-15,0-2 2 16,0 2 4-16,0 0 4 16,1-3 3-16,-1 2 4 15,0-1 3-15,0-1 3 16,0 0 7-16,0 0 0 15,0 0 4-15,0 0 2 16,0 0 0-16,0 0-1 16,0 0-4-1,0 0-4-15,0 0-4 16,0-1-8-16,0-3-21 16,0-1-40-16,0-1-79 15,0 3-447-15,-6-1-144 16,-7-2-220-16,-19-1-404 15</inkml:trace>
  <inkml:trace contextRef="#ctx0" brushRef="#br1" timeOffset="163837.82">6108 9232 1634 0,'2'-5'212'0,"2"-2"67"15,0-1 48-15,-4-3 12 16,4-1 14-16,2-1-3 16,-1 1 8-16,-1-3-7 15,9 1-15 1,-10 2-62-16,-2 0-34 16,1 2-37-16,-2 3-28 15,-2-1-23-15,2 0-20 16,0-2-16-16,-1 1-23 15,-4-2-19-15,-3 2-11 16,-2 2-14-16,-4-1-10 16,-3 5-10-16,-3 1-8 15,-2 1-6-15,-3 2-3 16,-7 9-4-16,-2 5 1 16,-3 11 4-16,-2 14 5 15,-4 12 4 1,1 11 4-16,3 9 2 15,6 8-1-15,8 3 0 16,12 3 0-16,6-3 0 16,13-8-3-16,5-10 0 15,15-14-5-15,12-14-3 16,17-16-1-16,19-12-3 16,18-12 2-16,7-17 0 15,2-13-2-15,-8-7-2 16,-14-2-1-16,-25 0-1 15,-17 9 2-15,-18 12 4 16,-12 4 3-16,-4 7 2 16,-3 5-2-1,-3 2 0-15,3 2-1 16,0 1-2-16,0-2-8 16,0 2-12-16,0 0-15 15,0 0-24-15,0-1-26 16,0 2-30-16,0-1-35 15,-4 2-113-15,1 5-313 16,2 0-143-16,-1-5-217 16,-1 1-399-16</inkml:trace>
  <inkml:trace contextRef="#ctx0" brushRef="#br1" timeOffset="168999.74">7002 9493 4877 0,'0'0'50'16,"-2"0"10"0,2 0 6-16,-1 0 1 15,2 0-3-15,-1 0 1 16,2 0 7-16,5 0 3 0,12 0 6 15,9 0-30-15,15-2 1 16,13 0-5 0,15-1-1-16,6-1 1 15,5-2 5-15,-2-1 0 16,-4 0-1-16,-9 0-1 16,-12-1-3-16,-12 4-2 15,-12-1-7-15,-14 1-2 16,-5 1-1-16,-9 3-1 15,-3-3-1-15,0 3-6 16,0 0-9-16,0 0-19 16,-3 3-33-16,0-6-56 15,-7 3-472-15,-5 0-143 16,-5-2-217-16</inkml:trace>
  <inkml:trace contextRef="#ctx0" brushRef="#br1" timeOffset="169467.1">7480 9157 4712 0,'0'5'67'0,"0"9"31"16,0 7 31-16,0 13 34 16,-3 13 9-16,-4 16 3 15,-5 14 6-15,-2 11-3 16,-2 3-1-16,-1 1-21 16,6-9-27-16,4-16-23 15,0-16-20-15,6-15-20 16,-1-15-12-16,2-8-5 15,0-3-9-15,0-6 0 16,-1-1-4-16,1-2-1 16,0-1-2-1,0 0-3-15,0 2-3 16,0-2-5-16,0 0-5 16,0 0-12-16,0 0-18 15,0 0-18-15,0 0-24 16,0 0-29-16,0 0-40 15,0 0-105-15,0 0-334 16,0-5-154-16,0-2-234 16,0-10-431-16</inkml:trace>
  <inkml:trace contextRef="#ctx0" brushRef="#br2" timeOffset="179464.47">9601 6007 2091 0,'-5'-4'137'16,"1"-2"27"-16,-2-2 35 15,-1-2 30-15,1 2 17 16,1 0 4-16,-1-2 3 16,-2 1-8-16,-1-1-7 15,0-1-53-15,-3 2-21 16,-4-3-17-1,2 1-22-15,-5 1-20 16,-2 0-20-16,0 2-11 16,-2-1-10-16,-1 3-7 15,1 0-6-15,1-1-8 16,-1 1-3-16,1 0-6 16,-2 0-4-16,2 0-4 15,-1 1-3-15,-2 1-3 16,-2-2-3-16,1 4-4 15,-3-2 2-15,3 1-5 16,-6-2-8 0,-1 2 0-16,1 0 0 15,-1-3 3-15,0 3 1 16,0-3 3-16,-1 0-1 16,0 1-1-16,-1 0-1 15,-1-1 1-15,-1 3 8 16,0-4-3-16,0 3-1 15,1 3-3-15,1-2 1 16,1-2 0 0,-1 2 4-16,3-3 1 15,2 3 0-15,-2-3 2 16,0 3-2-16,0-3 4 16,2 0 1-16,-2 1-1 15,2 1-1-15,3 0-3 16,-1 0-1-16,2-1-2 15,1 5 0-15,-1-3-2 16,1-1-1-16,-1 2-1 16,0-1-2-16,-2 0 1 15,1-2-3-15,0 4 5 16,0-2-4 0,1 2 5-16,2-1 1 15,-1-3 2-15,1 5 0 16,2-3-1-16,-1 0 0 15,-3 0 1-15,2 0-1 16,-2 3-1-16,-3-3 1 16,0 2-4-16,3 1-1 15,-2-2 0-15,1 2-2 16,4-1 2-16,-2-1-2 16,6 2 1-16,-4-1 1 15,3 1-3-15,-1 1-1 16,3-1 0-1,-3 0 2-15,-1 0-3 16,2 2 2-16,-3-1-2 16,1 3-1-16,1 1 1 15,3-2-1-15,-2 3 0 16,2 1 3-16,-2-1-1 16,-1 2-2-16,2 1 1 15,-3 2 0-15,1-2 2 16,-1 2 1-16,0 0-2 15,2 1 4-15,1 0-1 16,0-1-1-16,2 3 1 16,1-1 1-16,-3 0 1 15,3 1 0 1,1-1-1-16,0 1 1 16,-1 1 1-16,3 0-2 15,-2 0 2-15,0 1 0 16,-2 1-1-16,2 1 1 15,1-2 0-15,1 5 0 16,-2-1 0-16,4-1 1 16,-1 1-2-16,-1 0 1 15,2 0-1-15,-1 3 2 16,1-1 0-16,0 2 0 16,2 3 2-16,-2-1-1 15,1-4 1 1,0 5 0-16,0-1 2 15,0-2 1-15,-2 3 0 16,4 0 1-16,-3-2-2 16,2 3-2-16,0-2 1 15,1 3-1-15,1 0 0 16,2-1 0-16,-1 0 0 16,3 0-1-16,0 0 1 15,0 1 0-15,2 3 2 16,-1 2 3-16,-1 3 2 15,0 0-4-15,2 4 2 16,-2 0 0 0,0-4-3-16,2 1 1 15,1-3-2-15,0-2-1 16,0-1-3-16,0-3-1 16,0 0-3-16,0 2 2 15,0-4-2-15,0 3 1 16,1-2-1-16,3 3 0 15,1 0 1-15,-2-2-3 16,1 1-1-16,-1-1 3 16,1-3-2-16,1-1 0 15,2 0 2-15,-1 0-3 16,-1 0 0 0,1 0 1-16,2 2-2 15,1 5 3-15,0-2 1 16,-1 2 0-16,1-2-2 15,0-1 4-15,0 0-4 16,0-1 2-16,3 0 0 16,2-2 1-16,-2-1 1 15,2-3-3-15,-2 2 1 16,3-2-1-16,1 2 1 16,0 0-2-16,-1-2 3 15,0 1-2-15,4 4-1 16,-2-2 0-1,0 1-1-15,5 2-1 16,-3-3 0-16,-2 0 1 16,2-3 1-16,0 0-1 15,1-3-1-15,-1 0 0 16,1-2 2-16,1 3 0 16,0 0-1-16,0-1 3 15,2 1 1-15,0-2-3 16,-1 2 1-16,4-3 0 15,-1 1-1-15,1-2 2 16,0 0-1-16,-1-3 1 16,2 1 0-1,-3 0-1-15,2-4-1 16,-1 2 0-16,-2-4 2 16,2 1-1-16,1-1 0 15,-2-1 0-15,3-2-1 16,1 2 0-16,-2-2-1 15,1 1 0-15,2 0 1 16,0-1 0-16,-1 0-2 16,3 2 2-16,2-4-1 15,-1 3 0-15,-2-3 0 16,1 0 0-16,-1-1 1 16,-1 2 0-1,0-1 0-15,-3-2 0 16,1 1 0-16,2 0-2 15,-1-2 2-15,2 1-1 16,0-1 1-16,1 1-1 16,-2-1 1-16,-1 0-2 15,1 2 1-15,-1-2-1 16,-1 0 1-16,-1 0 0 16,-1 0-1-16,1 0 1 15,1 0 0-15,1 0-1 16,-1 0 0-16,3 0 0 15,1 0 0 1,0-2 2-16,1 0 1 16,0-1-2-16,0-1 2 15,1-2-2-15,0 2 0 16,1 1 1-16,1-3 0 16,-2 0 0-16,-1 0 1 15,3-2-2-15,-3 0-1 16,1-3 4-16,0-2-2 15,-1 2 0-15,-2 0 1 16,1-4 0-16,-3 1-2 16,1-3 2-16,-1 0-1 15,-2 1 0 1,0-1 0-16,-1-2-2 16,-3-1 2-16,1 1 2 15,-1-4-1-15,0 0 0 16,-5-1 0-16,2 2 1 15,0-2-1-15,1-1 2 16,-2 0 0-16,-1 2 1 16,0-1-1-16,-1-4-2 15,1 3-1-15,1-2 2 16,0 0 0-16,4-3-4 16,-2 2 4-16,3-5-5 15,0 3 0 1,0 1 2-16,-1-1-1 15,-2 2 1-15,0-1 2 16,-4-2 3-16,1-1 2 16,-2-2 3-16,1-3-1 15,-2-2 3-15,2 2-1 16,-1-2-1-16,2 3 2 16,-4-1-1-16,3 1-1 15,-5 3-3-15,1 0-2 16,-3 1-1-16,-2 2-3 15,-3-1 1-15,1 1 0 16,0-1-1 0,-2 0 0-16,0 1 1 15,0-1-1-15,0 1 0 16,0-2 1-16,0 2 2 16,1-1 0-16,0-4 0 15,2 2 0-15,-5-2 1 16,1 2 1-16,-2-1-1 15,1 4 0-15,-2-1 2 16,1 1-1-16,0 0-1 16,0 1 1-16,0 0-1 15,0 0-1-15,0 0 0 16,0 3 0 0,0-1 0-16,0 1 0 15,-2-2 0-15,2 2 2 16,-3-2 1-16,-1 3 0 15,0-4-1-15,-3 2 1 16,-2 2-1-16,-1 1 2 16,3 0 1-16,-2 1-1 15,2 3-1-15,0 0-2 16,1-1-1-16,-1 1 0 16,-1 3 3-16,-2-2-2 15,2 0 2 1,-3 1-2-16,-1 2-3 15,0 2-1-15,0 2 0 16,-2 1-1-16,-1-1-1 16,0 3-1-16,-1-1-1 15,-2 0 0-15,0 0-1 16,-1 3-1-16,-1-2 1 16,0 1 0-16,2 1-12 15,2 2-19-15,3 1-24 16,-2 1-33-16,-6 1-46 15,-14 23-420-15,-16-4-168 16,-20-2-257 0,-16 2-476-16</inkml:trace>
  <inkml:trace contextRef="#ctx0" brushRef="#br2" timeOffset="182937.23">7429 4807 3048 0,'0'2'57'0,"-1"-2"28"15,1 3 27-15,0-3 23 16,-2 1 12-16,2-1 8 16,0 0 8-16,0 0 11 15,0 0-1-15,0 0-22 16,0 0-17-16,0 0-17 15,0-1-21-15,0-2-15 16,0-5-14-16,0-3-11 16,0-2-10-16,0-3-11 15,2-4-7-15,-1 1-7 16,2-3-2-16,1 0-2 16,-1 1 0-16,3-3-12 15,-1 0 1 1,2 1 1-16,0-2 0 15,0 0 1-15,-1 1 1 16,2 1-1-16,0 4 0 16,-1-1-3-16,2 2-1 15,2 0 8-15,-1 0-1 16,2 0-1-16,1 2 0 16,-1 1-3-1,-1 0 1-15,1 1 0 16,-2 0 1-16,0 2-1 15,0-1 2-15,-1 1 0 16,0 0 1-16,5 0-1 16,-4 0 0-16,3-1-2 15,-2 4-2-15,2-4 1 16,-1 3-1-16,0 2-1 16,0 0-2-16,0 0-1 15,2 0 0-15,1 0-1 16,1 3 0-16,0-2-1 15,2 3 1-15,0-1-3 16,2 1 1 0,1 0-1-16,1 0 2 15,0 1 0-15,-2 2 1 16,-2-3-1-16,2 2 1 16,-3 1 0-16,0-1-1 15,0 2 1-15,5 0 2 16,-3 0 0-16,5 2-1 15,-1-2 0-15,3 0 0 16,-4 0 0-16,3 0 1 16,-5 0 1-16,-1 1 1 15,0 1 0-15,-2-2-3 16,-1 4 3 0,-1 1 0-16,-1-2 1 15,-1 1 2-15,3-2 0 16,-2 2 2-16,3-2-1 15,0 1 0-15,1 2 0 16,-2-1 3-16,0 1-6 16,1 1 4-16,-1 1-3 15,0 0 0-15,0 0-1 16,-2 2-1-16,2-2 0 16,0 2 0-16,1 0-1 15,2 0 2-15,-2-1 1 16,-2 1-1-1,-2-3 4-15,-2 3-3 16,-2-2 0-16,1-1-1 16,-1 0-1-16,-1 2 1 15,3-1 2-15,1 1-1 16,2 1 3-16,3 1 2 16,-1-1 1-16,2 1 2 15,0 0 2-15,-1-1 1 16,0-1 2-16,-2 2-1 15,-1-1-1-15,-4 0-1 16,1 0-1-16,-2 1-3 16,-1-2-2-1,-1-1 1-15,0 1-3 16,0 1 0-16,-1-3-1 16,2 0 2-16,-1 4-2 15,1-2 2-15,-2 3-2 16,1 0 1-16,-1 0 0 15,2 1-1-15,-2 0-2 16,0-2 3-16,2 1-1 16,-3 0-1-16,4-1 0 15,-5 0-2-15,4-1 3 16,-3 0-2-16,1 0-1 16,-3 2 2-1,4-2-1-15,-3 1 1 16,-1 2-1-16,2 0 1 15,-2 0 0-15,1 1 1 16,1 3-4-16,0 0 5 16,-1-2-2-16,2-2-2 15,0 1 1-15,-3 0 1 16,1-1 0-16,-1 1-1 16,1-4 2-16,-2 1-1 15,1-5 0-15,-2 2-1 16,1-2 3-16,0-2 1 15,0 1 1 1,-2-1-2-16,0-1-1 16,1 0 1-16,-1-1 1 15,2-1 0-15,-2 2 0 16,0-2-1-16,0 2-1 16,0-2 1-16,0 2-2 15,0-2 2-15,0 0 1 16,0 0 0-16,0 0 0 15,0 1 3-15,0-1 2 16,0 0 4 0,0 0 4-16,0 0 1 15,0 0 1-15,0 0-1 16,0 0-1-16,0 0-2 16,0 0-14-16,0 0-35 15,0 0-69-15,3 2-466 16,-3-2-151-16,1-3-228 15,-5-4-420 1</inkml:trace>
  <inkml:trace contextRef="#ctx0" brushRef="#br2" timeOffset="185076.61">8226 9254 3976 0,'0'-3'52'0,"0"3"43"15,0 0 37-15,0 5 32 16,0 8 13-16,0 11-1 15,0 7-5-15,-1 13-7 16,-4 6-1-16,1 3-24 16,-4 3-16-16,-1-2-32 15,2-8-23 1,1-8-21-16,0-9-1 16,5-9 6-16,1-11 10 15,0-6 6-15,0-3-4 16,0-6-5-16,0-10-2 15,0-10-1-15,1-8-4 16,3-13-5-16,1-4-9 16,-1-4-15-16,3-1-16 15,2 1-8-15,1-1-7 16,-1 2-2 0,4 2-1-16,1 3-1 15,1 3-2-15,2 5 1 16,-1 4-2-16,0 6 2 15,2 7 0-15,0 3 3 16,6 9 2-16,5 6 2 16,6 4-3-16,1 7 1 15,3 10 3-15,-3 9 0 16,-6 9 2-16,-5 9 1 16,-11 1 3-16,-8 3 1 15,-6-4 3-15,-6-2 3 16,-7-5 3-16,-4-2 0 15,-3-7 0 1,-1-3-2-16,-2-7 2 0,3-3 0 16,4-5 1-1,1-2-3-15,3-4 0 16,5 1 0-16,1-1-2 16,5-2-2-16,1 0 0 15,-2 0-6-15,2 0-2 16,7 0 1-16,9 0-2 15,13 0 1-15,16 0-1 16,11 1-2 0,12 2 0-16,-2 1 3 0,-2 10 2 15,-9 3 5 1,-10 5 2-16,-15 4 1 16,-14 3 11-16,-12 3 11 15,-13 2 8-15,-17 2 8 16,-15 5 8-16,-17 2 2 15,-13-1 3-15,-6-6 6 16,-3-7 5-16,7-8-2 16,7-8-7-16,8-8-8 15,12-7-8-15,8-3-11 16,10-6-15-16,5-3-17 16,7 2-23-16,7 0-21 15,3 0-30 1,2 8-41-16,-12 40-73 15,13-33-376-15,-1 7-157 16,-3-2-242-16,-2-1-446 16</inkml:trace>
  <inkml:trace contextRef="#ctx0" brushRef="#br0" timeOffset="197260.31">4277 13371 5588 0,'0'-3'34'0,"0"0"20"16,0-1 12-16,0-2 10 15,-1 3 13-15,1 1 8 16,0 1 5-16,0 0-2 15,0 2-2-15,0-1-18 16,0 0-22-16,0 0-18 16,0 6-8-16,-2 11-5 15,0 17-8-15,-7 18-8 16,0 19-8-16,-4 12 0 16,-2 6 0-16,0-1-1 15,4-6 6-15,3-12 4 16,4-11-3-16,2-17-5 15,2-13-4 1,0-12-9-16,0-6-11 16,0-5-21-16,0-3-38 15,-134-1-83-15,129-1-402 16,0-1-147-16,-4 1-228 16,1 1-415-16</inkml:trace>
  <inkml:trace contextRef="#ctx0" brushRef="#br0" timeOffset="197761.25">4188 14627 5493 0,'0'-2'18'16,"0"2"17"-16,0 8 16 15,0 11 10-15,-2 14 17 16,-2 19 7 0,-3 16 11-16,-5 4 0 0,1 1 0 15,-1-8-13-15,4-7-2 16,0-10-13-1,4-8-13-15,0-9-9 16,0-4-15-16,2-9-16 16,1-5-31-16,1-4-31 15,0 0-56-15,0 16-460 16,1-19-149-16,3-2-228 16,2-11-417-16</inkml:trace>
  <inkml:trace contextRef="#ctx0" brushRef="#br0" timeOffset="198172.73">5346 14640 5370 0,'0'0'44'0,"0"0"32"15,0 3 27-15,0 11 24 16,0 12 7-16,-2 16-1 15,1 12 2 1,-3 15-4-16,1 3-1 0,-2-4-24 16,0-2-13-16,3-5-25 15,-1-7-19-15,-1-11-23 16,3-10-22 0,-1-7-24-16,1-10-31 15,-2-4-55-15,0-8-457 16,1-4-158-16,7-12-240 15</inkml:trace>
  <inkml:trace contextRef="#ctx0" brushRef="#br0" timeOffset="198656.51">7127 14798 4552 0,'3'-3'109'0,"0"0"37"16,0-2 14-16,0 1 8 16,-3 4 15-16,3 3 11 15,0 6 8 1,-2 15 9-16,1 10 2 15,0 14-45-15,-6 10-33 16,0 3-28-16,-3 2-15 16,-1-5-11-16,0-2-20 15,-1-6-32-15,2-6-42 16,1-12-54-16,5-5-84 16,-4 40-412-16,5-50-157 15,2-8-242-15,6-11-446 16</inkml:trace>
  <inkml:trace contextRef="#ctx0" brushRef="#br0" timeOffset="199074.49">8814 14870 5320 0,'1'0'52'15,"3"0"28"-15,1 8 27 16,-1 8 22-16,-1 15 14 16,-3 10 1-16,-3 13-4 15,-4 8-6 1,-3 0-5-16,1-1-21 16,-1-7-25-16,2-5-34 15,3-7-51-15,1-9-56 16,1-9-72-16,0-8-434 15,2-9-151-15,-1-11-234 16,1-13-429-16</inkml:trace>
  <inkml:trace contextRef="#ctx0" brushRef="#br0" timeOffset="199478.91">9160 13646 4459 0,'0'-7'104'16,"0"2"33"-16,0-3 17 16,0 4 2-16,0 1 3 15,0 3 15-15,0 6 16 16,0 10-1-16,0 14-6 16,-3 15-49-1,-4 15-28-15,0 11-22 16,-2 7-16-16,-5-1-13 15,1 0-27-15,-3-8-47 16,2-8-87-16,-3-25-458 16,3 5-146-16,-3-14-225 15,1-10-412-15</inkml:trace>
  <inkml:trace contextRef="#ctx0" brushRef="#br0" timeOffset="200132.18">7706 13675 4128 0,'-10'-17'108'0,"-3"-4"33"15,-4-2 38-15,-3-1 25 16,7 11-4-16,0 7-5 16,-2 3 7-16,-2 15 2 15,0 15-8-15,-4 14-51 16,4 11-19-16,7 10-27 15,6-2-25-15,7-5-21 16,11-9-7-16,8-11-7 16,8-11-14-16,11-10-11 15,8-12-4-15,-2-11-4 16,4-12-1 0,-11-12 3-16,-8-6 1 0,-18-9-1 15,-6-4 2 1,-14 1 2-16,-10 0 4 15,-6 3 2-15,-4 7-4 16,-5 9-5-16,-6 10-20 16,-1 10-34-16,-3 10-60 15,-9 19-459-15,-4 4-150 16,-5 11-229-16,-10 2-420 16</inkml:trace>
  <inkml:trace contextRef="#ctx0" brushRef="#br0" timeOffset="200683.08">6075 13631 4509 0,'0'-10'157'0,"-1"-2"18"16,1-1-7-16,-3 2-6 15,-3 6-3-15,-8 11 11 16,-3 10 3-16,-1 8-3 16,2 12-8-16,4 10-75 15,10 3-25-15,6-3-17 16,10-3 0-16,9-10-1 16,7-10-5-1,12-10-11-15,3-7-6 16,1-15-1-16,-3-9 8 15,-12-10 10-15,-9-4 4 16,-12-11 0-16,-6-1-2 16,-11-2-3-16,-5 0-4 15,-5 5-5-15,-2 5-10 16,-5 9-11-16,-4 10-32 16,-2 10-33-16,-11 7-44 15,-7 12-82-15,-12 75-381 16,-2-52-150-16,0 4-230 15,9 4-423-15</inkml:trace>
  <inkml:trace contextRef="#ctx0" brushRef="#br0" timeOffset="201996.84">1693 10389 4931 0,'0'-6'49'0,"0"-1"-6"0,3 2-1 16,0 3 22-16,2 15 19 16,3 14 10-16,2 11 7 15,-3 5-3 1,2 6 3-16,-3-8-38 15,6-7 2-15,-3-10 4 16,6-7-1-16,1-8-21 16,5-6-19-16,9-6-12 15,5-11-8-15,3-10-4 16,2-15-8-16,-5-9-6 16,-6-8-9-16,-5-3-1 15,-4 4 1-15,-7 10 5 16,-4 11 0-16,-2 14 3 15,-5 12 12-15,-1 20 18 16,1 20 31-16,-1 22 26 16,-5 23 17-1,-8 22 16-15,-5 18 17 16,-5 10-5-16,2 1 8 16,-3-4-2-16,10-9-10 15,6-19-16-15,5-18-22 16,0-23-15-16,2-19-8 15,0-12-14 1,0-9-19-16,0-10-23 0,0-2-51 16,0-11-36-16,0-7-43 15,0-9-426-15,2-9-169 16,0-10-261 0</inkml:trace>
  <inkml:trace contextRef="#ctx0" brushRef="#br0" timeOffset="202494.03">2175 10949 4821 0,'0'-6'76'0,"0"-4"15"15,0-3-1-15,5-1 3 16,3-3 5 0,8 0 9-16,7 1 5 15,11-1 8-15,3 4 13 16,3 6-20-16,1 6-17 15,-4 10-3-15,-8 15 14 16,-7 11 14-16,-11 12 7 16,-6 9 8-16,-4 7-1 15,-2-1-12-15,-1-5-11 16,-1-8-13-16,2-4-13 16,-6-9-10-16,3-7-12 15,-4-1-16-15,4-10-17 16,1-1-28-16,-1-9-28 15,2-1-29 1,0-4-25-16,0-2-47 16,2-1-115-16,-6-2-318 15,-3-9-166-15,-2-7-253 16,-5-3-470-16</inkml:trace>
  <inkml:trace contextRef="#ctx0" brushRef="#br0" timeOffset="202738.85">2352 11156 5722 0,'0'-1'45'15,"2"-1"25"-15,5 0 19 16,11-4 10-16,15-4 0 16,18-7-1-16,14-8-5 15,4 0-2 1,-6-4-6-16,-13 5-37 15,-17 9-34-15,-16 4-39 16,-13 8-45-16,-5 3-69 16,-12 11-425-16,-6 2-147 15,-4 7-229-15,-7 0-416 16</inkml:trace>
  <inkml:trace contextRef="#ctx0" brushRef="#br0" timeOffset="203956.55">4050 16456 4677 0,'2'-16'101'0,"1"-3"28"16,-2 0 10-16,1 2-3 15,-1 9 8-15,2 6 23 16,0 14 3-16,2 12-3 16,-1 12-9-16,-1 15-42 15,0 12-30 1,-3 5-23-16,4-4-9 16,2-7-2-16,2-14-14 0,3-13-21 15,7-16-12 1,8-11-5-16,5-21-3 15,6-13-1-15,5-15-4 16,1-14 0-16,-5-10-2 16,-5-2 1-16,-8 3 4 15,-7 14 14-15,-9 13 0 16,-5 14-3-16,-4 20 10 16,0 13 13-16,-4 21 21 15,-5 21 15-15,-6 25 3 16,-5 23 9-16,-7 18 3 15,0 10-2-15,-2 1 7 16,1-3 1-16,7-14-8 16,5-11-11-1,2-14-17-15,6-19-16 16,5-16-5-16,0-14-12 16,3-11-11-16,0-12-23 15,0-7-30-15,0 0-27 16,0-2-34-16,0-1-57 15,0 0-391-15,0-1-170 16,0-10-261-16,0-8-483 16</inkml:trace>
  <inkml:trace contextRef="#ctx0" brushRef="#br0" timeOffset="204371.95">4376 17183 5176 0,'0'0'51'0,"0"0"6"16,1-2 3-16,9-3 7 15,5-2 11-15,11-5 13 16,5-2 9-16,6 2 8 15,-1 4 7 1,-2 4-12-16,-3 12 6 16,-7 14 18-16,-5 12 14 15,-12 17 13-15,-4 14-4 16,-3 10-12-16,-3 3-5 16,-4-3-12-16,2-6-14 15,-3-10-16-15,1-15-16 16,1-12-18-16,3-9-19 15,-1-7-24-15,2-7-20 16,1-5-35-16,-5-3-48 16,-1-1-43-16,-3-4-65 15,-6-7-356-15,3-4-173 16,1-7-268-16</inkml:trace>
  <inkml:trace contextRef="#ctx0" brushRef="#br0" timeOffset="204569.4">4496 17572 5369 0,'0'-2'44'0,"5"-5"26"16,8 0 18-16,12-5 4 16,4-2-6-16,15-4-25 15,3 0-36-15,5-3-82 16,-3 0-499-16,-1 3-132 15,-7-3-200-15,-6-1-363 16</inkml:trace>
  <inkml:trace contextRef="#ctx0" brushRef="#br0" timeOffset="204943.1">5302 16874 5861 0,'0'0'23'15,"-1"0"7"1,5 0 13-16,12-3 15 16,19-2 6-16,17-6 5 15,17-7 3-15,15-3-1 16,-6-1-6-16,-7 2-16 16,-15 6-23-16,-18 4-29 15,-15 7-44-15,-13 1-74 16,-9 34-442-16,-9-26-147 15,-12 5-225-15,-8 3-411 16</inkml:trace>
  <inkml:trace contextRef="#ctx0" brushRef="#br0" timeOffset="205164.73">5481 17071 5745 0,'6'3'37'16,"12"-3"24"-16,14-2 18 15,19-3 16-15,13-6 5 16,8-5-3-16,-3-3-4 16,-8 3-6-16,-19 5-11 15,-16 4-34-15,-10 5-34 16,-12 2-39-16,-4 2-49 16,-10 1-146-16,3 3-337 15,-6-3-145 1,-3 2-221-16</inkml:trace>
  <inkml:trace contextRef="#ctx0" brushRef="#br1" timeOffset="-168955.22">8460 14708 2294 0,'0'0'31'0,"0"0"-6"16,0 0-349-16,0 0-42 15,-1 0-61-15,1 0-93 16</inkml:trace>
  <inkml:trace contextRef="#ctx0" brushRef="#br1" timeOffset="-164384.77">9254 14729 3588 0,'0'0'120'16,"0"0"32"-16,-1-2 16 16,1 1 11-16,0 0 8 15,0-4 1-15,-3-3-4 16,-2 1-5-16,-3 1-8 16,-2 0-54-16,-3 2-28 15,-5 0-16-15,-3 2-15 16,0-2-13-16,-2 1-10 15,-1 2-8-15,-2 0-5 16,2-1-2-16,-4 2-4 16,-1 0 0-16,0 0 0 15,0 0-8 1,-1 0-1-16,2-1 0 16,0-1-2-16,0 0 1 15,-1-1-2-15,-1 0-3 16,0 0 3-16,-1-1 2 15,1-2 0-15,0 3 3 16,1-3 0-16,-1 0 4 16,-1 0 1-16,2 0 2 15,4 1 4-15,-4-1 2 16,4 3-1-16,5-2-1 16,-2 3-1-16,-1-1-3 15,6 2 0-15,-3-3-3 16,-2 1 0-1,0 3-2-15,2-2-2 16,-3-1-1-16,0 0-1 16,1-1-1-16,0 2 0 15,-1-3 1-15,2 3-1 16,0 0 1-16,0-2-3 16,1 3 0-16,2-2-1 15,-2 3 0-15,4-3 0 16,-1 0-1-16,1 2 2 15,0-2-2-15,3 0 1 16,-3-1 1-16,3 4 0 16,0-3 0-16,2 1 2 15,-2 0-1 1,1 0 0-16,-1-1-1 16,0 0-1-16,-1 2 0 15,-2-2 0-15,0 2-1 16,-1-1 0-16,-1 2-2 15,0-2 1-15,-3 2 1 16,2-1-1-16,-2 0 0 16,1 0 1-16,-1-2 0 15,3 1 0-15,-1 2 1 16,4-1 1-16,-2 1 1 16,3-1-2-1,-2-2 1-15,0 1 1 16,-1 0 0-16,2 2 0 15,-1-3 2-15,0 1-2 16,1 2 0-16,-1-3-1 16,0 1-1-16,0 1 0 15,2-1-2-15,-1 1 3 16,1-2-2-16,-1 3 1 16,-1-3-1-16,0 2 0 15,-1 0 1-15,1-2-1 16,-3 1 0-16,1-1 1 15,0 1-1-15,-2 0-1 16,-1 1 1 0,0 0 0-16,-3-3-2 15,-1 3 0-15,-4 0 1 16,-1-3 1-16,-2 4-2 16,-1 0 1-16,-2-3 0 15,4 3 0-15,0 0-1 16,4 0 0-16,-1 0 1 15,4 0 0-15,-1 0-1 16,2 0 1-16,0 0-1 16,2-1 1-16,0 0-1 15,2-1 1 1,-1 2 0-16,1-1 0 16,-1-1-1-16,2 2 1 15,0 0-1-15,1-2 0 16,2 2 0-16,1 0 0 15,1-3 1-15,-1 3-1 16,-1 0 0-16,-1 0-1 16,0-2 2-16,-1 2 0 15,0 0-1-15,-4-1 0 16,1 1 0-16,-2 0 0 16,-1 0 1-16,-2 0-1 15,2-2 1 1,0 2 0-16,2-1-1 15,-1 0 0-15,2-2 2 16,0 2-1-16,0-2 0 16,-3 1 2-16,1-1-3 15,-4 3 1-15,1-3 0 16,-2 1 0-16,0 1-1 16,1 0 2-16,0 0-1 15,1-1 0-15,1 0-1 16,-1 2-2-16,1-3 4 15,-1 2 0 1,3 0 1-16,-1 0 1 16,3-1 0-16,-3 1 0 15,1-2 0-15,-2 2 0 16,-1-1 1-16,-1 2-1 16,3-2 0-16,-3 2-1 15,0 0-2-15,2-2 1 16,-1 2 0-16,-1-1 0 15,0 0 1-15,1-1-1 16,-2 2 0-16,1-1 1 16,-1 1-1-16,-1 0 0 15,-2-1 0-15,-2 1-2 16,2 0-2 0,1 0 2-16,2 0 2 15,1 0 1-15,1 0 1 16,-4 0-1-16,-1 0 2 15,-2 0-1-15,1 0 2 16,-1-1 1-16,1 1 0 16,0 0-1-16,0 0-2 15,-1 0-1-15,1 0-1 16,-3 0 1-16,3 0-3 16,0 0 2-16,1 0 0 15,1 0-1 1,0 0-1-16,2 0 2 15,1 0-2-15,0 0 0 16,0 0 1-16,1 0-1 16,2 0 1-16,0 0-1 15,3 0 1-15,-2 0-1 16,-1 0 0-16,3 0 1 16,-2 1-1-16,2-1 0 15,3 1 1-15,-1 0-1 16,2 2 0-16,1 0 0 15,0-1-1-15,-2 1 2 16,4 0-2-16,-2 0 1 16,-1-1-1-1,1 2 1-15,0 2-1 16,-4 0 1-16,2-1 0 16,3 2 1-16,-2 0-1 15,3-2 0-15,0 1 0 16,0-2 1-16,1 2 0 15,-2 0 1-15,1-1-1 16,-3 3-1-16,0 0 0 16,0 2 1-16,0 0 0 15,0-1 0 1,2 1 1-16,-2 1 0 16,0 0 1-16,0-1-1 15,2 2 3-15,0 0 2 16,2 0 0-16,-1 1 2 15,1 1-1-15,1 2 1 16,-2-3 2-16,0 4-3 16,1-2 0-16,2-2 1 15,1 3-2-15,1-1 1 16,-1 1-2-16,-1 1 4 16,1 1 1-16,-1 0-1 15,2-1 2-15,0 0 0 16,2 0 1-1,-2 0 0-15,-1-1 1 16,3 1-1-16,-1 0 1 16,-3 0-4-16,4-2-1 15,2 2-1-15,-2 0 0 16,3-1-1-16,-2 2 0 16,3 1-1-16,1-1 1 15,1 0-3-15,0 0-1 16,0-2 0-16,0 0 0 15,0-1 0-15,0 0 0 16,0 2-2-16,1 0 1 16,3-1-2-16,1 2 0 15,1-5 1 1,-1 3 0-16,3-2 0 16,0 2 0-16,1 0 0 15,0-2-1-15,3 1 1 16,-1 1 1-16,2-1-1 15,0 0 1-15,0-1 0 16,0 1-1-16,0-1-1 16,-2-2 2-16,4-1-1 15,-5 0 1-15,3-1 1 16,0-1-1-16,0-1 2 16,0-1-2-16,4-1 2 15,-2 1 1-15,0 0-1 16,3 0 2-1,-1 0-2-15,2 0 1 16,0-1-2-16,2 2 2 16,0 0-2-16,0-3 1 15,2 3-1-15,0-2 0 16,1 2 1-16,1-2-1 16,4 1 2-16,0-1-2 15,0-1 1-15,1 0 0 16,1 0 1-16,-4-1 0 15,3 2 0-15,1-2-2 16,-2 0 1-16,1-3-1 16,2 4-1-16,-2-3 1 15,2 3 0 1,1 0-1-16,2-2-1 16,1-1 1-16,0-2 0 15,0 4 1-15,0-3-3 16,2 1 2-16,-4 1-1 15,4-1-1-15,1 0 2 16,-3 1-2-16,1 1 2 16,2-1-2-16,-1 1-2 15,-2-1 3-15,0 0-2 16,-1 0 3-16,2-1-1 16,1 0 0-16,-4-2 0 15,0 4 0-15,0-4-1 16,0 1 1-1,-1-1-1-15,0 0 0 16,0 0 1-16,-4 0 0 16,3 1-1-16,-5-1 1 15,5 0-1-15,0 0 0 16,-1 0 0-16,3 0 0 16,-3 0 2-16,3 0-2 15,-1 0 0-15,2 0 0 16,1 0 0-16,0 0 1 15,1 0-2-15,2-1 1 16,0-1 1-16,1-1 0 16,-2-1-1-16,1 3 1 15,-3-3-1 1,1 3-1-16,1-3 1 16,-3 3-1-16,3-1 2 15,-4-2 0-15,2 3 0 16,-1-1-2-16,1-1 1 15,-1 2 2-15,-1-2-2 16,3 3 1-16,-1-2 0 16,1 1-1-16,-1 1 0 15,0-2 0-15,0 1 1 16,-1 1 0-16,2-2-1 16,-2 0 1-16,-2 2 4 15,-1 0-3-15,1 0 3 16,-2 0 1-1,-1 0 1-15,2-2 0 16,-2 2 0-16,-1 0 1 16,0 0-2-16,-2 0 1 15,-1 0-3-15,0 0 2 16,-1 0-1-16,1 0 0 16,0 0 0-16,4 0-1 15,-1 0-1-15,3 0 1 16,0 0 2-16,1 0-2 15,0 0 0 1,0 0 0-16,3 0-1 0,0 0-1 16,2 0 0-16,1 0-1 15,1 0 1 1,-1 0-1-16,-1 0 0 16,-1 0-1-16,2 0 0 15,-4 0 1-15,-2-3 0 16,0 3 0-16,1 0-2 15,-3 0 2-15,4 0-1 16,-2 0 1-16,5-3 0 16,-4 3-1-16,2 0 2 15,-1-2-2-15,0 2 0 16,-2-1 1 0,-1 1 0-16,-3-1-1 0,-2-2-1 15,1 1 2-15,-5 0 0 16,-2 2-1-1,0-3 1-15,-3 2 1 16,2-1-2-16,1 0 1 16,-1 0-1-16,1 0 3 15,1-4 0-15,1 5-4 16,-1-4 2-16,2 2 0 16,0 1-1-16,-1-1-1 15,1 3 1-15,-1-4 1 16,-1 1 0-16,0-1-1 15,1 1 0-15,1-4 1 16,-3 2 0 0,3-3 0-16,1-1 0 15,-1-1 0-15,0 1 1 16,-2-4-1-16,1 4-1 16,-1-5 1-16,-3-1-1 15,1 2 0-15,2-6-1 16,1-1-1-1,0-1 1-15,2-1-1 0,-4-2 0 16,1 2-1-16,-3 0 2 16,-2 1-1-1,-3-1-3-15,2-2 1 16,-3 1-3-16,-1-2 0 16,-4-3-2-16,0 1 0 15,-4 1-3-15,-1-2 0 16,0 3-3-16,-3-4 0 15,-2 3 0-15,0-1-2 16,-7-2 2-16,-3 2 0 16,-8-2 0-16,-5 0 2 15,-5 2 0-15,-2 0 2 16,-2 1 1 0,-1-1 0-16,-4 3 1 0,2 4 2 15,-4 4-2-15,-3 3-2 16,-3 2-8-1,-5 7-14-15,-4 1-24 16,-6 5-33-16,-10 0-103 16,-11 6-370-16,-9 3-149 15,-8-1-227-15,-8-3-416 16</inkml:trace>
  <inkml:trace contextRef="#ctx0" brushRef="#br1" timeOffset="-161159.67">2568 15523 3575 0,'0'0'136'15,"0"0"13"-15,1 0 6 16,5 0 21-16,6 0 14 16,9 0 3-16,7 0-6 15,9 0-3-15,4-3-5 16,2-1-65-16,-2-3-22 15,-5 0-10-15,-9 1-8 16,-8 2-20 0,-10-1-8-16,-5 5-3 15,-3 0 4-15,-2 0-1 16,1 0-4-16,0 0-1 16,-1 0-5-16,-5 0-2 15,-5 0-1-15,-7 0-1 16,-8 3-6-16,-4 0-9 15,-7 3-7-15,0-1-2 16,-1 6-2-16,4-2 0 16,6 0 5-16,6-2 4 15,7-2 7-15,7-2 4 16,6-1 2-16,2-2 4 16,0 2 1-1,0-4-1-15,0 4-3 16,4-2-1-16,5-2-3 15,9 0-6-15,8-2-6 16,9-4-4-16,3-3-2 16,3-1-5-16,-3 1-2 15,-11 1 0-15,-8 1 2 16,-7 6 0-16,-8 0 1 16,-6 1 0-16,2 0-2 15,0 2 3-15,0 0-2 16,0-3 1-16,0 6 1 15,0-3 1-15,0 0-1 16,0 0-1 0,0 0 0-16,0 0-1 15,0 0 1-15,0 0-1 16,0 0-1-16,0 0 0 16,0 0 0-16,0 0 0 15,0 0 1-15,0 0-2 16,2 0 2-16,-2 0-1 15,0 0 1-15,0 0-1 16,0 0 0-16,0 0 1 16,0 0 1-16,0 0-3 15,0 0 0-15,0 0 1 16,0 0-1-16,1 0 1 16,-1 0-1-1,0 0-2-15,0 0-1 16,0 0-6-16,0-3-13 15,0 3-22-15,0 0-40 16,-65 0-479-16,61 0-148 16,-7-2-223-16</inkml:trace>
  <inkml:trace contextRef="#ctx0" brushRef="#br1" timeOffset="-159331.95">2590 14976 2943 0,'0'0'140'0,"1"0"34"0,-1 0 13 15,0 0 19 1,0 0 8-16,0 0-4 16,0 0-2-16,0 0-6 15,0 0-5-15,0 0-55 16,0 0-34-16,0 0-16 15,0 0-16-15,-1 0-15 16,1 3-11-16,-2 0-5 16,-1-2-5-16,0 2-5 15,-1-1 0-15,0 1-1 16,-2-3 4-16,-1 0-6 16,-2 0 1-16,-1 0 3 15,-1 0-5 1,2 0 1-16,-3 0-2 15,1 0 1-15,2 0-5 16,0 0 0-16,-2 0-5 16,2 0-3-16,-3 0-1 15,-2 0-5-15,1 0 1 16,-3 0 1-16,-1 0-4 16,0 0-1-16,2 0 0 15,-4 0-1-15,-1 0-2 16,1-3 0-16,-1 1 1 15,-1 0 1-15,2 1-3 16,-4 0 1 0,3-2 2-16,-1 0-2 15,1-1 1-15,1-1 1 16,5 3 1-16,-3-4 1 16,2 2-2-16,-1 0 2 15,3-2-1-15,-5 2-2 16,3-1 0-16,-1-1 0 15,-1 1-2-15,-2-2 0 16,-1 1 0-16,1-2 0 16,-1 4 1-1,1-4-3-15,0-1 3 0,-1 1 0 16,1-3-2 0,-2 1 1-16,-2-1 0 15,0 1-1-15,1-1-1 16,-1-3 1-16,3-1-3 15,-1 0 0-15,0-2-1 16,2-2 1-16,0 2 0 16,-1-4 1-16,1-1 0 15,3-1-2-15,-1 2 2 16,2-4 0-16,1 1 2 16,0 0 1-16,0-2-1 15,1 1-1-15,0 0 0 16,1 2 1-1,4-1 0-15,1 0 0 16,-1-1 0-16,2 1-1 16,0 0 0-16,-3-1-2 15,1-2 4-15,2-1 0 16,-1-2-1-16,2 1 4 16,1-6 0-16,-3-2 11 15,4-4 2 1,0 1 1-16,2-5 7 15,1-2 12-15,1-2 0 16,-2 3-1-16,1 1-1 16,0 0-3-16,0 4 0 15,1 0-5-15,1 0-1 16,2-3-3-16,3 3-5 16,-2 3-11-16,3 1-3 15,1 6-1-15,-2-3 2 16,0-2 2-16,0 2-2 15,1 2-4-15,0 2-1 16,-1 2 1-16,1-1 0 16,0 1 0-16,1-2 0 15,-1 0 1-15,3 3-2 16,0 4-4 0,-1 2 1-16,1 3-1 15,-2 2 1-15,-1 1-2 16,-3 3 1-16,-1 4-1 15,0 1 1-15,-1 3 0 16,-3 1 0-16,3 1 0 16,-1 0 1-16,-2 1-1 15,-2-1 0-15,2 2 0 16,0 0 1-16,0 0 0 16,0 0 0-16,0 0-1 15,0 0-1 1,0 0 2-16,0 0-1 15,2 0 1-15,-2 0-1 16,0 0-1-16,0 0-1 16,0 0-5-16,0 0-10 15,0 0-15-15,0 0-22 16,0 0-40-16,0 0-45 16,-2 0-35-16,-3 6-388 15,0-5-144-15,-1-2-218 16,0-2-400-16</inkml:trace>
  <inkml:trace contextRef="#ctx0" brushRef="#br1" timeOffset="-158556.45">1344 12971 3619 0,'0'0'126'15,"0"1"26"-15,-2-1 14 16,2 2 19-16,0-2 7 16,-2 0-1-16,4 0-7 15,-2 0-7-15,2 0-7 16,8 0-58-16,3-3-29 15,11-2-19 1,4-1-15-16,1-3-19 16,4 2-12-16,-3-1-8 15,-3 2-2-15,-7 1-6 16,-4 2-1-16,-5 2 0 16,-5 1-4-16,-5 0 1 15,3 1 5-15,-2 4 12 16,-1 5 10-16,1 4 18 15,-2 7 13-15,0 5 13 16,0 5 6-16,0 4 4 16,0-1 6-16,0 1-2 15,0-4-5-15,0-4-8 16,0-7-10 0,0-6-12-16,0-3-7 15,0-6-7-15,0 0-3 16,0-3-1-16,0 0-1 15,0-2 0-15,0 1 0 16,0-1-2-16,0 0 5 16,0 0-3-16,0 0-2 15,0 0-1-15,0 0-3 16,0 0-3-16,0 0-1 16,0 0-2-16,0 0-1 15,0 0-3-15,0 0-2 16,0 0-3-16,0 0 1 15,0 0-4 1,0 0-2-16,0 0 1 16,0 0-4-16,0 0 0 15,0 0 0-15,0 0-7 16,0 0-4-16,0 0-7 16,0 0-14-16,0 0-16 15,0 0-25-15,0 0-39 16,0 3-79-16,0 5-373 15,5 1-150-15,1 6-229 16</inkml:trace>
  <inkml:trace contextRef="#ctx0" brushRef="#br1" timeOffset="-156999.14">6605 16780 4129 0,'0'4'158'0,"0"13"39"15,0 12 19-15,-6 14 5 16,-1 13 3-16,-2 9 2 16,-5-2-4-16,-2-5-6 15,2-11-10-15,5-11-52 16,3-10-32 0,3-9-5-16,2-5 2 15,1-9-9-15,0-3-15 16,0-8-17-16,0-11-16 15,0-13-14-15,2-16-19 16,6-12-18-16,6-13-12 16,4-6-20-16,6 1-24 15,5 3-9-15,0 9-2 16,3 6-1-16,2 11 4 16,5 6 5-16,-1 5 14 15,-1 6 15-15,-6 8 4 16,-4 7 3-16,-7 3 1 15,1 9 2 1,-1 2 2-16,-3 6 8 16,2 9 10-16,-5 7 10 15,-2 7 10-15,-5 11 12 16,-1 4 14-16,-2 7 11 16,3 5 8-16,-5-2 7 15,-1 5 2-15,2-1 1 16,-3-1-3-16,0-1-7 15,0-2-5-15,1-3-9 16,-2-6-10-16,1-2-9 16,0-8-7-16,0-6-7 15,0-6-5-15,0-5-5 16,0-3-7 0,0-7-2-16,0-1-3 15,0-3-4-15,0-1-3 16,0 2-6-16,0-2-11 15,0 0-13-15,0 0-34 16,-1-2-36-16,-1-2-35 16,-2-2-55-16,-8-3-360 15,-1-3-176-15,-5-3-270 16,-5 3-503-16</inkml:trace>
  <inkml:trace contextRef="#ctx0" brushRef="#br1" timeOffset="-156697.58">6719 17008 3932 0,'-3'-4'203'16,"2"-1"23"-16,-1 2 3 16,1-3-15-16,1 3-13 15,7-2-11-15,9 0-13 16,13-2-19-16,13-2-52 16,11 3-199-1,8 2-455-15,-1-1-125 16,-11 3-189-16,-14 1-341 15</inkml:trace>
  <inkml:trace contextRef="#ctx0" brushRef="#br1" timeOffset="-154205.3">7720 16929 4275 0,'-6'0'60'0,"-2"0"41"0,1 0 35 15,0 0 22 1,6 0 9-16,1 0 2 0,0 0 1 15,1 0-1 1,-2 0-3-16,4 0-22 16,9 0-21-16,11-2-24 15,17-4-23-15,16-3-19 16,19-8-11-16,10-2-7 16,5-3-6-16,1 2-6 15,-8 1-4-15,-12 3-6 16,-9 6-3-16,-14 3-5 15,-14 2-2-15,-11 2-1 16,-9 3 1-16,-10-2-1 16,-3 2-1-16,-1 0-1 15,0 0-3 1,0 0-15-16,-1 0-30 16,-3 0-66-16,-8 2-452 15,-5-2-144-15,-8-3-219 16,-2-1-399-16</inkml:trace>
  <inkml:trace contextRef="#ctx0" brushRef="#br1" timeOffset="-153679.73">8252 16561 5189 0,'-1'0'36'16,"-4"0"26"-16,2 5 30 16,-5 10 22-16,2 13 14 15,-3 16 15 1,2 17 7-16,-1 9-2 0,2 4 2 16,0-2-1-16,2-8-3 15,1-10-21-15,0-13-18 16,0-10-15-1,3-8-16-15,-1-8-14 16,1-3-8-16,0-3-6 16,0-5-6-16,0 3-16 15,-2-3-10-15,2 0-3 16,-1-2-5-16,1 1-3 16,-2-1 1-16,2-1-2 15,0 0 0-15,0 1-2 16,0-2-3-16,0 0-2 15,0 0-4-15,0 0-3 16,0 0-5 0,0 0-6-16,0 0-8 15,0 0-11-15,0 0-11 16,0 0-10-16,0 0-12 16,-1 0-17-16,1 0-26 15,-2 0-51-15,-3 0-101 16,0 0-295-16,1-4-147 15,-5-3-223-15,-1-1-410 16</inkml:trace>
  <inkml:trace contextRef="#ctx0" brushRef="#br3" timeOffset="-144748.58">10697 13396 3146 0,'-5'-2'125'16,"1"-1"29"0,-2-1 20-16,-3 0 12 0,1 0-4 15,-1 0 3 1,0-1 5-16,-2 0 0 16,2 0-3-16,1 0-55 15,-5 0-16-15,4 1-20 16,-3 1-16-16,0-1-12 15,-2 0 0-15,2 3-8 16,-5-2-7-16,0 1 0 16,-2-1-8-16,-1 2-4 15,-3-2-2-15,3 2 12 16,-6-3-1-16,1 1 1 16,1 1-5-1,-3-1-4-15,2 2-2 16,2 0-8-16,-2-1 0 15,1 2-7-15,1 0 0 16,1 0-12-16,-3 0 0 16,1 0-3-16,-4 0-2 15,4 0 0-15,-2 0-2 16,3 0 2-16,0 0-1 16,3 0 2-16,-3 0-2 15,5 0 1-15,-1 0-3 16,3 0 1-16,-1 0 4 15,2 2-1-15,-2-2 1 16,3 0-1 0,-2 0 1-16,1 1 1 15,-2 0-2-15,1 2-2 16,-1-1 2-16,0 3-2 16,1-2 0-16,-1 0 1 15,0-2 1-15,0 4-1 16,-2-1 2-16,-2 0-1 15,-2 3 2-15,1-3-1 16,0 1 1-16,1 1 1 16,1 0-1-16,1-1 0 15,-1 0 0-15,2 0-2 16,4 0 0-16,-3 0 1 16,5 0-3-1,-1-1 1-15,-1-1-2 16,2 3-1-16,1-2-1 15,-1 3 0-15,0-4-1 16,-1 1 1-16,0 1-3 16,0 2 2-16,0-1 1 15,-1-1-1-15,1 3 1 16,1-1-1-16,-2 0 2 16,5-1 1-16,-1-1-1 15,0 0-1-15,3 2 0 16,-2 0 0-16,-1 0-1 15,-2 1-1-15,-2 0 2 16,0 2 2 0,-4 1 1-16,2 1 1 15,2 0 1-15,-1 0 0 16,1-2 3-16,1-1-1 16,1 3 1-16,-2-2 2 15,2-1-2-15,0-1-2 16,0 4-1-16,3-4-2 15,-1-1 1-15,3 1-3 16,-2 0 2-16,0 0-1 16,-2 4 1-16,-1-2 1 15,1 2-1-15,0-2 2 16,-1 1-1 0,1 1 1-16,0 0 1 15,2-2 0-15,-2 0-1 16,1 6-1-16,3-6-1 15,-3 1 0-15,2 0 0 16,1 1-1-16,0-3 0 16,-2 2 1-16,4 1-1 15,-4 1 0-15,0 0 3 16,-2 4 2-16,-1 1 4 16,-1 4 3-16,3-2 5 15,-3 2-2 1,0 0 4-16,1-1-3 15,-2 0 1-15,1 0-1 16,3 3-1-16,-3-4-3 16,1 2-2-16,1 2-2 15,1-3-5-15,-2 1 2 16,1 1-2-16,2 0 2 16,-3-1-3-16,4 0 3 15,4-2-1-15,-1-1 0 16,-1 1-1-16,2-2-1 15,-2 2 0-15,-2-1-2 16,0 0 0 0,4 1-1-16,-3 3 2 15,2-3-3-15,0 0 2 16,2-2-1-16,-1 0-1 16,2 1 1-16,-1-1 0 15,-1-1 1-15,1 2 1 16,-2 2 3-16,0-2-2 15,4 3 2-15,-1 0-1 16,1-1 3-16,-1 0-1 16,2 0 1-16,-1-2 1 15,1 1-1-15,-2 1-1 16,2-1 0 0,0 2-3-16,-1-2 2 15,1 1-3-15,0-2 0 16,0 4 2-16,0-3-4 15,0 2-1-15,0-2 0 16,0 0 0-16,3-2-1 16,1 1 0-16,0-2 2 15,3-2-1-15,1 3 1 16,-5-1 0-16,4-3 1 16,-1 1 0-16,5 0 0 15,-2 0 0 1,1 1 0-16,-2-2-1 15,1-1-1-15,1 1 2 16,0 2-2-16,-1-1-1 16,3 0 2-16,1-1-3 15,-2 3 1-15,2-2 1 16,0-1-1-16,4 3 0 16,-2 0 1-16,1 0-1 15,1-2 1-15,2 2 0 16,0-2 0-16,4-2 1 15,1 4 0-15,4-3 0 16,-1 1 0 0,2-3 1-16,-2 1-1 15,2-1 0-15,0-2-1 16,0 1 0-16,4-1-1 16,0-1 0-16,-1 1 0 15,1-3-1-15,2 1 1 16,1 2-2-16,-2-4 1 15,0-1 0-15,2 1 0 16,0-1-1-16,0 0 2 16,3-1-1-16,3 0 0 15,-3 0 0-15,2 0 0 16,-1 1 0 0,-1-2-1-16,-1 0 0 15,1 0 0-15,-1 0 1 16,0 0-1-16,1 1 0 15,0-1 0-15,0-1 0 16,1 1 0-16,3-3 1 16,4 0 1-16,5 0-1 15,0 0 0-15,3 0 0 16,-2 0-2-16,-1 0 1 16,-5 0 1-16,0 0-1 15,-1 0-1-15,0 0 1 16,1-3-1-1,3-2 0-15,2 1 0 16,0-2 1-16,3 0 1 16,-5 0 1-16,-3-2-2 15,-5 2 1-15,-12-1-1 16,-9 0 2-16,-3 1-1 16,-8 1 0-16,-4 2 1 15,-2 2-1-15,-1-1-1 16,-3 2-2-16,0-2-8 15,0-1-11-15,0 3-20 16,0-1-35-16,-3 1-31 16,-4-2-58-1,-16 26-382-15,-9-26-180 16,-11-5-275-16,-8-2-514 16</inkml:trace>
  <inkml:trace contextRef="#ctx0" brushRef="#br3" timeOffset="-141574.8">2958 13104 3610 0,'0'-3'99'0,"-1"3"32"16,1-1 14-16,0-1 5 15,-2 1 3-15,2 0 2 16,0 1 0-16,0-2 0 16,0 2-2-1,0 0-51-15,6-3-19 16,-2 3-21-16,3-2-15 15,6 0-6-15,6 1-5 16,1-1-7-16,5 1-4 16,5 0-8-16,1 1-3 15,3-2-2-15,-2 2 0 16,2-1 0-16,0 1 2 16,-3-3-1-16,1 2 3 15,0-1-1-15,-3 2 1 16,1-1 7-16,-2 0 0 15,-1 0 1-15,2-1 1 16,1 2 0 0,-1-1 0-16,1 1-2 15,4 0-3-15,-4 0-3 16,-3 0 1-16,4 0-4 16,-7 0-2-16,1 0-1 15,-2 0 2-15,1 0-3 16,-2 0 1-16,-2 0 1 15,2 0 3-15,-1 0 2 16,4 0 1-16,3 1 1 16,4 2 2-16,2-2 1 15,1 3-1-15,-2 0-1 16,-3 0 1-16,-1-1-2 16,-7 1-1-1,-1 1-3-15,-2-1-1 16,-6 0-1-16,0 0-3 15,-1 0-1-15,-2-2 1 16,4 2 2-16,-1 0 0 16,6 2 3-16,1 1 3 15,2 0 0-15,0-1 1 16,2 1 1-16,0 2-1 16,-3-1 2-16,0-1-2 15,-2 2-1-15,-6-1-3 16,-1 1-3-16,1-4-3 15,-4 2 0-15,1 1-1 16,3 1-1 0,1 1-1-16,-1 0 0 15,3 4 0-15,1-2-1 16,-2-2 5-16,2 2 0 16,-2 3 2-16,-1-1 2 15,-1 1 0-15,1 0-2 16,-1 0 3-16,0 0 0 15,-3 0 0-15,1 0-1 16,-2 0-3-16,0 1 0 16,0 3 0-16,2-1-2 15,0 1 1-15,-3 2-1 16,1-2 1-16,1 1 1 16,-3 2 0-1,1 0 2-15,0 0 3 16,-1 2 3-16,2 0 4 15,-3-2 4-15,2 2 2 16,0-1-1-16,-3 2 1 16,3 1-1-16,-1-2 2 15,1 1 0-15,-3 3-5 16,1-3-1-16,0 1-7 16,-4 2-5-16,5-2 1 15,-4-2 0-15,-1 1 3 16,-1 1-1-16,-1-6-3 15,0 3 3-15,2-2 2 16,-1 0 1 0,-1 1 3-16,0 4 1 15,0-1 1-15,-1 4-2 16,1 0-3-16,0 0-1 16,0 0-1-16,0 2-2 15,0-4-3-15,-2 2 0 16,-1 1-2-16,2 3-1 15,-5-1 1-15,1 4 3 16,-3 2 2-16,4-3 1 16,-2-2-1-16,-1 0 1 15,1-3-1-15,-1 0-1 16,1-3 1-16,-1 3-2 16,-3-2-2-1,1 1-4-15,-1 0-1 16,0-2 0-16,-2 0-1 15,1 1-1-15,-2-3 2 16,0-3-1-16,0 2 0 16,0-4 1-16,-3 0 1 15,1-2 1-15,-2 2 1 16,-3-3 0-16,-2 4 0 16,-1 1 0-16,-3 1 0 15,-1-1 0-15,-2 2 0 16,3-3 1-16,0-1-2 15,-2-1-1 1,2-2-1-16,-1 2-2 16,0 1 1-16,-4-2 0 15,3 2 1-15,-4-1-1 16,1 0 0-16,0 1 0 16,0-3 0-16,1 0 0 15,3 0-1-15,-2-1 2 16,1-3-2-16,2-1 0 15,2 0-1-15,-1 1 1 16,-2-1 0-16,-2 2-2 16,-3-2 2-16,-3 5-2 15,1-4 2-15,-4 0 0 16,-1 2-1 0,0-2 0-16,-1 1 1 15,0-2 0-15,0-2-2 16,4 3 2-16,0-2-1 15,0-1-1-15,-1-1 0 16,-1 2 0-16,-1 0 1 16,-6 1-1-16,2 0-1 15,-2 2 1-15,2-2-1 16,-3 2 2-16,-1-2-2 16,1 0 0-16,-3 1 1 15,-6 2 0 1,-1-4-1-16,-2 1 1 15,-1 1 0-15,1 1 0 16,4-1 0-16,0-1 0 16,-1 2-1-16,0-4 1 15,2 1-1-15,1 0-1 16,3 1 2-16,3-2 0 16,5 0-1-16,4-2-1 15,3 0 0-15,8 0 1 16,4-3 0-16,5 2 0 15,2-2 0-15,4-2 0 16,-1 0 0 0,4 1 0-16,3 0-2 0,0-2 3 15,2 0 0 1,1-1-1-16,2 1 1 16,0-4 0-16,0 2 0 15,0 0 0-15,0 2 0 16,0-2 0-16,0 0 0 15,0 0-2-15,0 0-1 16,0 0-4-16,0 0-4 16,0 0-7-1,0 0-9-15,0 0-18 0,0 0-29 16,0 0-23 0,0 0-30-16,2 0-42 15,6 0-383-15,0 0-175 16,5-5-269-16,-1-2-500 15</inkml:trace>
  <inkml:trace contextRef="#ctx0" brushRef="#br3" timeOffset="-137107.37">4549 12296 4281 0,'0'0'45'0,"0"0"20"15,0 0 17-15,0 0 20 16,0-3 17-16,0 3 8 16,0-2 8-16,0-1 5 15,0 2 0 1,0-1-20-16,0 0-9 15,0 0-14-15,1-3-10 16,-1 2-15-16,2-1-13 16,-1-1-11-16,2 1-9 15,0-2-6-15,1-1-6 16,1 0-5-16,0 0-6 16,3-4-2-16,-1 1-5 15,0-1-1-15,5-1-1 16,-2 0-2-16,3-3 0 15,-2 2-3-15,4-2 1 16,-1 0 0-16,1-2 0 16,2 1 1-1,0-2 2-15,2 1-1 16,3 1 0-16,-2-1 5 16,3 2-1-16,-1 0 4 15,2-2 2-15,2 0 1 16,-1 0 1-16,2 1 2 15,2-1 0-15,0 0 1 16,-2 1 1-16,1 0 0 16,-1-1-1-16,1 4-2 15,-1-1 1-15,2 1-4 16,3 0-1-16,5 0-2 16,-1 1 0-16,2-1-1 15,1 1-1 1,1-1-1-16,-2 1-1 15,6-1 1-15,0 3-3 16,2-4 2-16,-3 2 0 16,2 1 0-16,-3 0 1 15,-1 0-1-15,-3 4 1 16,0-4-1-16,0 2-1 16,-2 2 0-16,-2-1 0 15,5 2-1-15,-6-1-1 16,2 3-1-16,-2-1 0 15,-1 1-2-15,0-1 1 16,0 1-1-16,-2 0 0 16,3 3 1-1,-1-2-1-15,1-2 0 16,-2 2 0-16,4 1 1 16,-3-1 0-16,-2-1-1 15,2 4 1-15,1 0 1 16,1-1 0-16,0 1-2 15,4-3 1-15,0 2-2 16,2-1 3-16,-4 2-3 16,0-1 2-16,-4 1 0 15,-2 0-1-15,1 0-1 16,-1 0 1-16,-1 0-1 16,-2 0 2-16,2 0-2 15,-3 0 0 1,-2 0 2-16,0 0-1 15,2 0-1-15,-5 0 1 16,4 0 0-16,-1 0-1 16,0 0 1-16,0 0-2 15,4 0 4-15,-1 0-1 16,0 0 0-16,2 0 0 16,0 0 0-16,0 1 1 15,-2 1 0-15,1-2-1 16,-2 1 2-1,0 0 0-15,3 1-2 0,-2-1 0 16,1-1 0-16,-3 4 1 16,1-1-2-1,-1-2 0-15,-5 2 2 16,2-1-2-16,-3-1 0 16,0 2 0-16,-2 0 1 15,3 0 0-15,2-1-1 16,2 2 1-16,-1-1 1 15,6 0 1-15,-4 0-2 16,-1 1 2-16,4 1 1 16,-2-1-1-16,-2 1 1 15,2-1 1 1,0 3 2-16,-4-3 0 16,2 0 2-16,1 3 0 15,1-2 3-15,3 0 1 16,1 2 0-16,2-2-1 15,0 2 0-15,-4-1-1 16,0 1-2-16,-6-2 1 16,1 1-4-16,-3 0-1 15,-3-1-2-15,1 2-3 16,-2-1 1-16,-2 2-1 16,2-2 1-16,1 3-1 15,2-3 0-15,-2 1 1 16,3-1 2-16,2 3-3 15,-2 1 5 1,5-5 0-16,-2 4 0 16,0-1 3-16,-1 0-1 15,-1-1 0-15,1 2 1 16,-3-3 1-16,1 1-2 16,2 0 0-16,-3 0-1 15,1 0-2-15,0 0-1 16,-1-1-1-16,-1 1-1 15,0 2-1-15,-2 0 0 16,2 0 0-16,0 0-1 16,-1-2-1-16,2 1 1 15,-2-1 0 1,3-1 0-16,-2 2 0 16,2 0 0-16,-3 1 2 15,2-1 0-15,0 1-2 16,-2 0 1-16,0-1 0 15,1 2-2-15,2-1 3 16,0 0-2-16,1-1 1 16,0 2 0-16,2-2 0 15,-4 1-2 1,0-2 1-16,1 2 1 0,-4-1-1 16,0-1 3-1,1 1-3-15,-1-3 1 16,-3 2-1-16,1 0-1 15,-2 0 1-15,2-2 1 16,-2 4-2-16,1-4-1 16,1 1 2-16,-1 1-2 15,2-2 2-15,-1 2-1 16,0-2 1-16,0 2 0 16,0 1-1-16,0-1-1 15,2 0 2 1,0 0 0-16,1 0 1 15,-2 0 0-15,1-2 1 16,-3 3-2-16,0-3 0 16,-2-1 1-16,-2 2-1 15,1-2 1-15,-3 1 0 16,1-3 0-16,-3 0-1 16,-2 0 0-16,0-1 0 15,0 1-1-15,-3-2 3 16,0 1 0-16,1-1 2 15,-1 0 5-15,0 0 1 16,0 0 2-16,0 0 2 16,0 0 0-1,0 0 2-15,0 0-1 0,0 0 0 16,0 0-2 0,0 0-1-16,0 0-2 15,0 0-4-15,0 0-2 16,0 0-2-16,0 0-1 15,0 0-3-15,0 0-6 16,0 0-22-16,0 0-33 16,0 0-39-16,-1 2-86 15,-6 4-370-15,-8 1-168 16,-8-1-257 0,-26 1-476-16</inkml:trace>
  <inkml:trace contextRef="#ctx0" brushRef="#br3" timeOffset="-134142.98">3942 11900 4047 0,'0'0'73'16,"0"0"16"-1,0 0 11-15,0 0 5 0,-1 0 9 16,1 0 6-16,0 0 4 15,-1 0 0 1,1 0 6-16,0 0-33 16,0 0 4-16,0 0 2 15,0 0 4-15,1 0 0 16,2 0-11-16,6 0-8 16,8-4-10-16,9-3-3 15,6-2-9-15,2-3-12 16,0-1-11-16,-7 1-16 15,-7 2-13 1,-5 3-8-16,-8 2-2 0,-4 1 1 16,-3 1-1-1,0 3-4-15,0 0-2 16,-2 0-2-16,2 0-1 16,0 0 0-16,-4 0 0 15,-3 0 1-15,-8 4 0 16,-2 1-2-16,-6 2 3 15,-4 2 1-15,-2 3 6 16,1-1 5-16,2-1 4 16,4-2 2-1,7 1 4-15,4-5 3 16,6-1 4-16,3-2 0 16,1 0 2-16,1 1 2 0,0-2-2 15,0 0-2 1,0 0 3-16,0 0 1 15,1 0-3-15,6 0-3 16,5 0-3-16,8-3-2 16,8-1-1-16,5-2-3 15,0-2-1-15,-3 0-3 16,-4 1-4-16,-10 1-6 16,-4 3 0-16,-6 1 1 15,-3 0-2-15,-3 4 2 16,0-2-2-1,0 0 0-15,0-2 1 16,0 1 2-16,0 0 0 16,0 1 2-16,0-2-2 15,0 2 0-15,0 2 0 16,0-2 0-16,0-2 1 16,0 2-1-16,0 0 0 15,0-1-3-15,0 1-2 16,0 0 2-16,0 0-1 15,0 0 0 1,0 0-1-16,0 0 2 16,0 0-1-16,0 0 0 15,0 0-1-15,0 0 2 16,0 0 0-16,0 0-1 16,0 0 1-16,0 0 1 15,0 0-1-15,0 0 0 16,0 0 2-16,0 0-1 15,0 0-1-15,0 0 0 16,0 0 0-16,0 0 0 16,0 0 0-16,0 0-1 15,0 0 1 1,0 0-2-16,0 0 1 16,0 0 0-16,0 0 1 0,0 0 0 15,0 0-1 1,0 0 0-16,0 0 0 15,0 0-1-15,0 0 0 16,0 0-2-16,0 0 0 16,0 0 1-16,0 0 0 15,0 0-2-15,0 0 1 16,0 0 0-16,0 0 0 16,0 0-1-16,0 0 0 15,0 0 0-15,0 0 1 16,0 0-1-1,0 0 0-15,0 0 1 16,0 0-1-16,0 0-1 16,0 0 1-16,0 0 0 15,0 0 0-15,0 0 1 16,0 0 0-16,0 0 0 16,0 0 1-16,0 0-1 15,0 0 2-15,0 0 0 16,0 0-3-16,0 0 1 15,0 0 2-15,0 0-4 16,0 0-2-16,0 0 1 16,0 0-1-16,0 0-3 15,0 0-2 1,0 0-1-16,0 0-7 16,0 0-6-16,0 0-8 15,0 0-5-15,0 0-7 16,0 0-13-16,0 0-19 15,0 1-32-15,0 3-50 16,0 3-121-16,0 0-265 16,0 4-123-16,0 0-187 15,0-1-336-15</inkml:trace>
  <inkml:trace contextRef="#ctx0" brushRef="#br3" timeOffset="-132028.14">9461 16602 4803 0,'-2'-8'79'16,"1"-3"23"-16,-6-2 21 16,-1 0 13-16,3 0 11 15,-7 4 6-15,-4-1 2 16,-1 3-2-16,1-3-4 16,-9 7-33-16,-2 1-19 15,-8 3-14-15,-2 6-13 16,-9 6-7-1,4 7-10-15,3 10 0 0,3 11 8 16,8 5-2-16,4 7 5 16,3 2 0-1,10 1-6-15,2-2-6 16,6-4-1-16,5-6-5 16,9-6-1-16,8-6-6 15,12-7-9-15,16-7-4 16,15-10-6-16,8-6-4 15,7-7 1-15,-1-6 0 16,-10-1-2-16,-11-3-1 16,-14 0-2-16,-13 3-2 15,-13 4-3-15,-7 1-2 16,-3 4-2-16,-5 2-4 16,2 1-4-1,0-2-5-15,-2 1-7 16,-2 1-18-16,2-5-28 15,0 2-27-15,0-3-33 16,-2-4-57-16,-1 2-381 16,0-6-163-16,-3 0-252 15</inkml:trace>
  <inkml:trace contextRef="#ctx0" brushRef="#br3" timeOffset="-131419.27">8908 16225 4165 0,'-3'0'105'16,"2"0"40"-16,-1 0 27 15,1 0 9-15,-1 0 2 16,2 0 9-16,6 0 10 16,7 0-4-16,11 0-2 15,15 0-44-15,19-3-21 16,14-2-20 0,13-1-18-16,5 1-7 15,-6-3-8-15,-8 4-12 16,-15 1-14-16,-22 0-8 15,-13 3-6-15,-10 0-5 16,-12 3 1-16,-4-3-6 16,0 0-1-16,0 0-4 15,-1 0-4-15,1 0-1 16,0 0-6 0,0 0-17-16,0 0-17 0,0 0-28 15,0 0-27-15,0 2-33 16,-2 1-71-1,-4 12-382-15,-2-1-150 16,-2-2-229-16,-5 6-419 16</inkml:trace>
  <inkml:trace contextRef="#ctx0" brushRef="#br0" timeOffset="-118417.21">16724 6127 4900 0,'0'0'54'15,"-2"0"11"-15,2 0 4 0,0 0-1 16,0 0 0-16,0 0-1 15,0 2 0 1,0 4 7-16,0 4 17 16,2 10-23-16,1 8 1 15,-2 15-2-15,1 7 6 16,-1 9 9-16,-2 5 8 16,1 5 3-1,0-6 3-15,0-2-4 16,0-8-16-16,0-8-10 15,0-7-8-15,0-11-8 16,0-8-6-16,0-4-9 16,0-6-4-16,0-3-4 15,0-3-6-15,0 0 0 16,0-3-1-16,0 0-4 16,0 0-10-16,0 1-18 15,0-1-31-15,0 0-35 16,0 4-67-16,0-5-419 15,0 15-153 1,-2 7-235-16,-2 0-431 16</inkml:trace>
  <inkml:trace contextRef="#ctx0" brushRef="#br0" timeOffset="-117945.23">16591 7399 5376 0,'-3'11'54'0,"-1"11"21"16,-3 13 12-16,-4 14 11 16,-1 9 11-16,0 6 7 15,3 1 8 1,1 1 0-16,5-4 0 15,0-4-16-15,3-7-23 16,-1-11-18-16,1-5-8 16,0-8-10-16,0-9-8 15,0-6-6-15,0-3-7 16,0-7-3-16,0 0-6 16,0-1-34-16,0 1-37 15,0-1-65-15,-2 3-445 16,2 0-160-16,0-1-245 15</inkml:trace>
  <inkml:trace contextRef="#ctx0" brushRef="#br0" timeOffset="-117278.37">18048 7444 4865 0,'1'-8'122'16,"1"1"8"0,-1 0-1-16,1 0 7 0,0 9 19 15,3 9 9-15,1 14 7 16,-2 17 2-1,1 15-1-15,-2 11-61 16,-3 9-8-16,0-4 3 16,0-4 2-16,0-9-11 15,0-10-14-15,0-10-14 16,0-11-10-16,0-9-8 16,0-7-3-16,0-4-3 15,0-5-10-15,0-3-22 16,0-1-36-16,0 0-46 15,0 0-62-15,5 79-425 16,1-80-170-16,8-6-262 16,11-5-486-16</inkml:trace>
  <inkml:trace contextRef="#ctx0" brushRef="#br0" timeOffset="-116782.89">19492 7496 5111 0,'0'-3'85'16,"0"0"4"-16,0 1 16 15,0 0 15-15,0 8 15 16,0 12 18-16,0 11 8 15,-3 14-3-15,-2 13 2 16,0 6-42-16,-2 4-3 16,1-1-3-1,3-7-12-15,1-7-12 16,2-11-15-16,2-10-16 16,-2-8-9-16,-2-9-3 15,2-6-8-15,0-2-24 16,0-4-49-16,-3-2-51 15,-113-5-136-15,104-5-337 16,-2-9-164-16,5-11-251 16,6-15-463-16</inkml:trace>
  <inkml:trace contextRef="#ctx0" brushRef="#br0" timeOffset="-116232">19883 6282 4863 0,'0'-4'92'15,"0"1"9"-15,1-2-8 16,1 2 10-16,-1 2 16 16,1 10 12-16,1 6 17 15,-2 11 9-15,-1 12 8 16,0 14-41-16,0 7-1 16,0 5 0-1,0 2 0-15,0-4-12 16,2-4-13-16,-1-2-10 15,-1-12-15-15,3-6-13 16,-2-9-16-16,-1-10-31 16,2-6-36-16,-2-3-44 15,1-4-49-15,-71 0-443 16,56 2-165-16,-3-6-251 16,-2 1-465-16</inkml:trace>
  <inkml:trace contextRef="#ctx0" brushRef="#br0" timeOffset="-115607.08">18212 6338 4168 0,'-5'-9'96'0,"-3"0"27"15,-2 0 15-15,-3-1 16 16,-1 9 19-16,-6 8 36 16,-5 13 13-16,-2 13-3 15,-1 9-9-15,8 9-56 16,10 0-18-16,6-2-21 15,8-5-12-15,12-5-11 16,7-7-15-16,7-6-26 16,16-9-18-1,6-5-7-15,4-8-1 16,-2-10-2-16,-2-7 1 16,-7-9-1-16,-8-7-2 15,-12-9-7-15,-8-6-6 16,-11-2-1-16,-4 0-2 15,-4-1-2-15,-5 10-6 16,-3 3-15-16,-8 11-21 16,-10 6-20-16,-14 8-21 15,-13 5-31-15,-20 11-71 16,-17 7-381-16,-8 5-144 16,-10 2-220-1</inkml:trace>
  <inkml:trace contextRef="#ctx0" brushRef="#br0" timeOffset="-114916.43">15175 6345 4513 0,'-8'-3'69'16,"-7"3"32"-16,-4 1 36 15,-10 8 30-15,-4 11 10 16,-3 7 1-16,3 7-4 16,4 4-8-16,13 1-8 15,7-4-37-15,15-5-13 16,8-3-21 0,12-8-25-16,12-4-22 15,11-8-13-15,7-3-6 16,-2-11-5-16,0-6-5 15,-4-7-1-15,-14-7-8 16,-12-12-9-16,-12-4-3 16,-9-4-1-16,-11-1 0 15,-8 5-2-15,-8 3-3 16,-3 12 0-16,-11 14-1 16,-5 11-1-1,-4 10-3-15,-6 12-9 16,-5 11-28-16,-1 12-73 15,-3 10-429-15,1 7-139 16,1 6-210-16,4 5-386 16</inkml:trace>
  <inkml:trace contextRef="#ctx0" brushRef="#br0" timeOffset="-114368.77">14925 7454 5234 0,'-25'6'40'0,"-7"6"18"16,-9 13 22-16,-4 11 12 15,5 13 9-15,11 12-1 16,9 0-2-16,11-1 1 15,10-7 0-15,11-6-22 16,19-8-8-16,16-13-20 16,10-8-14-16,8-11-13 15,8-12-6-15,-1-12-1 16,-10-9 2-16,-13-12 2 16,-11-9-2-16,-15-8 0 15,-17-4 3-15,-9 4 6 16,-13 2-1-16,-12 8-4 15,-9 15-3 1,-14 14-18-16,-9 11-23 16,-7 13-39-16,1 14-76 15,1 20-425-15,10 7-146 16,6 10-224-16,12 7-409 16</inkml:trace>
  <inkml:trace contextRef="#ctx0" brushRef="#br0" timeOffset="-112328.58">12564 3492 4987 0,'0'-1'70'0,"0"-2"13"16,0 3 13-16,2 4 15 15,1 9 11-15,-1 7 6 16,5 7-1-16,4 6-2 15,-2 3-5-15,4-2-46 16,6-2-8-16,-1-5-11 16,-1-3-9-16,-1-7-15 15,-2-5-6-15,-1-5-8 16,-2-6-4 0,6-8-3-16,2-9-2 15,2-6-3-15,2-9-2 16,-2-8-2-16,-3 3-1 15,-7 7 0-15,-1 7-7 16,-6 7-5-16,-3 9-4 16,-1 6 6-16,0 8 11 15,0 12 14-15,-1 12 15 16,-3 13 36-16,-6 12 18 16,2 12 7-16,-3 3 9 15,-3 6 12-15,5-2 2 16,-2-6-6-1,2-7-12-15,6-10-11 16,-3-10-11-16,6-11-23 16,-2-9-13-16,2-7-7 15,0-7-9-15,0-4-18 16,0-4-24-16,0-1-42 16,0-3-34-16,0-5-42 15,0-3-412-15,2-7-176 16,2-11-273-16</inkml:trace>
  <inkml:trace contextRef="#ctx0" brushRef="#br0" timeOffset="-111788.59">13018 3793 5351 0,'0'0'48'0,"0"2"32"16,-2 5 17-16,0 5 9 16,2 11 8-16,0 6 9 15,4 7-1 1,12 7 1-16,11 2-2 16,8 0-16-16,9-2-16 0,-4-1-19 15,-11-10-13 1,-11-6 0-16,-9-8 6 15,-9-5 6-15,-9-4 3 16,-7-2-3-16,-7-1-1 16,-3-4-2-16,-3 0-3 15,4-4-5-15,9-6-5 16,10-1-9-16,5-9-17 16,6-7-18-16,13-6-9 15,9-4-3 1,5-4-4-16,6 1-1 15,2-1-3-15,-7 1 2 16,-10 2 1-16,-7 3 7 16,-9 4 9-16,-5 5 8 15,-6 4 1-15,-5 4-1 16,-3 2-3-16,-11 4-8 16,-6 5-14-16,-9 2-25 15,-8 6-26-15,-6 9-34 16,0 8-47-16,-3 9-411 15,5 15-174-15,11 3-268 16,7 8-495 0</inkml:trace>
  <inkml:trace contextRef="#ctx0" brushRef="#br0" timeOffset="-110633">13962 9078 3122 0,'7'-15'220'0,"-1"-4"46"16,4-4 38-1,-1-3 11-15,-3 5-9 16,-1 8-25-16,0 6-7 15,3 2-5-15,1 14 8 16,0 11-63-16,-2 17-42 16,-3 13-31-16,-3 13-33 15,-2 6-21-15,4-5-11 16,3-4-5-16,3-10-14 16,5-10-13-1,1-14-21-15,8-10-15 16,4-11-3-16,3-10-4 0,5-15 0 15,3-11-1 1,-7-12-2-16,-1-11 3 16,-3-5 3-16,-7-1 14 15,-9 12 14-15,-3 9-6 16,-4 14-9-16,-4 13 4 16,0 15 12-16,0 13 12 15,-4 21 12-15,-4 17 8 16,-7 25 14-16,-7 19-6 15,-8 14-5-15,-2 12 10 16,-5 2 12 0,-1-2-2-16,5-11-6 15,2-16-9-15,12-21-9 16,6-19-4-16,9-21-6 16,4-14 0-16,0-11 2 15,0-7-11-15,0-4-14 16,0-3-24-16,0-9-29 15,0-2-30-15,0-3-38 16,0-7-40-16,0 3-71 16,6 1-323-16,-2 1-194 15,6-1-298-15,0 0-558 16</inkml:trace>
  <inkml:trace contextRef="#ctx0" brushRef="#br0" timeOffset="-110038.43">14362 9794 5221 0,'0'-3'91'16,"0"1"17"0,0-1 15-16,0 0 11 0,0 2 8 15,0 1 9-15,0 0 3 16,0 4-1-1,0 3-5-15,0 6-51 16,0 5-14-16,4 7-14 16,8 4-12-16,1 5-11 15,8 5-8-15,0 2-8 16,-4 0-1-16,-5-3 0 16,-6-3 6-16,-4-8 2 15,-4-3 7-15,-3-8 3 16,-8-2 0-16,-2-11 0 15,-8 0-2 1,-4-8-5-16,4-9-7 0,7-9-9 16,7-4-12-1,7-11-11-15,6-1-16 16,10-1-8-16,5 1-4 16,3-2-2-16,5 4 0 15,-2 4 1-15,-5 0 9 16,-5 6 15-16,-4 4 18 15,-6 6 19-15,-3 3 17 16,-7 5 6-16,0 3 2 16,-3 0 0-16,-3 0-2 15,-9 1-5-15,-3 2-7 16,-4 1-11 0,5 0-13-16,0 2-17 15,3 0-26-15,8 0-41 16,5 2-38-16,4-2-54 15,1 54-383-15,2-45-184 16,7-1-285-16,1 1-530 16</inkml:trace>
  <inkml:trace contextRef="#ctx0" brushRef="#br0" timeOffset="-109645.37">14780 9460 6343 0,'0'0'38'15,"0"0"12"-15,3 0 25 16,9 0 18-16,19 0 10 15,20 0 8-15,27-2 0 16,19 0-2 0,6-2-3-16,-5-1-25 15,-19 3-7-15,-26 0-13 16,-21 2-17-16,-22 0-13 16,-7 0-9-16,-6 0-6 15,-1 0-5-15,0 0-7 16,-2 0-25-16,-4 0-48 15,-2 3-40-15,-115 3-77 16,98 3-363-16,-1 4-176 16,-11 6-274-16,-6 3-506 15</inkml:trace>
  <inkml:trace contextRef="#ctx0" brushRef="#br0" timeOffset="-109403.49">14946 9760 6217 0,'21'-2'44'16,"18"0"36"-16,22-4 37 16,27-4 26-16,14 1 17 15,9-3 15-15,-1-1 5 16,-13 1-16-16,-22 3-14 16,-26 4-31-16,-22 0-22 15,-16 4-41-15,-9-1-36 16,-4 2-43-1,-3 0-47-15,-5 2-61 16,-7-1-390-16,-8 7-195 16,-12-2-301-16,-1-2-562 15</inkml:trace>
  <inkml:trace contextRef="#ctx0" brushRef="#br1" timeOffset="-47684.62">17131 6379 4794 0,'-1'-9'56'0,"-2"-4"18"16,0-3 15-16,0-1 14 15,2 2 12 1,-1 1 9-16,-2-3 5 0,1 0 2 16,0 2 1-16,0-3-31 15,2 0-10-15,-1-1-14 16,1-1-9-1,1-4-8-15,-2 4-11 16,1-3-7-16,0 3-4 16,-2 1-6-16,-2 0-5 15,1 1-1-15,-1-1-2 16,1 2-3-16,-1-1-3 16,-1 0-4-16,1-1-2 15,-2-1-3-15,0 1-3 16,-2-2 0-1,1 1 0-15,-1 2-2 16,-2 0-2-16,-1 1 2 16,2 3-2-16,-5 0-1 15,2 1 2-15,0 0-2 16,-1 2 3-16,0 0 0 16,0 4-2-16,-4-2 0 15,2 4 2-15,-3-2-1 16,-1 2 0-16,1 2 0 15,-3 3 1-15,-2-2 1 16,-2 2-2-16,0 0-2 16,-5 2 2-16,2 1-1 15,-2 3 1 1,0 0-1-16,-3 6 2 16,2 0-1-16,-1 2 0 15,3 1-1-15,1 0-2 16,5 0 1-16,1-1 1 15,3 3-1-15,-1 1 0 16,0 0 0-16,3 0 0 16,-4 3-1-16,2 3 2 15,-2-2 1-15,-2 4 2 16,-1 4 2-16,-1 1 2 16,-3 5 1-1,0 1 0-15,2 1 1 16,-1 0 1-16,2 1 0 15,4-3-2-15,0 0 0 16,-1-1 0-16,2 1-3 16,0 0 1-16,0 4 2 15,1-1 0-15,3 3 3 16,1 2-1-16,3 2 4 16,2 0 1-16,3 0 2 15,4 4 3 1,0-3 4-16,1 1-1 15,-1-3-3-15,1 0-1 16,0-5 0-16,0-1-2 16,0-1-1-16,0 1 0 15,2 0-1-15,-2 1 1 16,0 2-2-16,0 0 4 16,1-2 1-16,1 1-1 15,1-1 0-15,0-3 2 16,0 2-2-16,0 1 0 15,0 0 0 1,1 0-4-16,4 1-1 16,2 1-1-16,0-2-3 15,5 0 1-15,-1 1 1 16,1-2 1-16,2-2-1 16,-2-1 0-16,2-4-1 15,-1-1 0-15,0-2 0 16,0 0-1-16,2 1-2 15,-1-1 0-15,2 0-2 16,1 0-2-16,-1-2 0 16,-1-3-2-1,-1 0 0-15,3-2 0 16,-1 0 0-16,2-2 2 16,0 2 0-16,3-4 1 15,-3-3 1-15,5 2 0 16,0-3 2-16,4 2 2 15,2 0-1-15,4-2 2 16,0-2 0-16,1-2-1 16,1-1 2-16,0-3 1 15,0-2 0 1,1-4 3-16,1 3-2 16,-1-3 1-16,-1-3 5 15,2-1 2-15,0-4 4 16,-4-5 3-16,3-3-4 15,-3-1-2-15,2-5-1 16,-1-2-3-16,4 0 2 16,4-2-3-16,1-2-4 15,1-2-3-15,0 1-5 16,-3-3-2-16,-1 2 1 16,-3 1 1-1,0-2 0-15,-4 0 0 16,0-2-1-16,-3 1 1 15,-2-5 0-15,-2 3 2 16,-3-4 0-16,0 1-2 16,-1-2 0-16,-2-1-2 15,0-2-2-15,-3 1 1 16,-1-4-2-16,-1-1 0 16,-1-2-2-16,-4-1-3 15,0 0 1 1,0-1-3-16,-2 3 2 15,-3 2-1-15,1 0 2 16,0 3-3-16,0 2-1 16,-1 2 1-16,-2-1-1 15,3 4 0-15,-3 0-3 16,0-3 0-16,-1 0-1 16,-1 1-1-16,-1-2 4 15,-1 0 1-15,-2 2 1 16,1 0 2-16,-2 5 0 15,-1 2 2 1,1 2 1-16,0 3 3 16,0 2 1-16,1 2 0 15,0-1-4-15,0 1 1 16,1-2 2-16,-2 1-3 16,1-1-2-16,-3 1-1 15,-1 2 0-15,0-2 1 16,-2 0 0-16,-4 2-3 15,2-2-2-15,-1 3-2 16,-1 1-4 0,3 3-2-16,-3 2-1 15,2 2-2-15,0 0-1 16,-1 1-2-16,1 3 0 16,1-2 0-16,-1 1-2 15,2 4 0-15,-1-4-1 16,-2 5 1-16,5-1 0 15,-2 1-1-15,2 0-4 16,-1 1-3-16,3 0-5 16,2 1-5-16,2-1-11 15,-1 1-9 1,2 1-11-16,2 0-14 16,-4-1-13-16,2 1-23 15,0 0-32-15,2 0-46 16,2-2-362-16,1 6-158 15,4 0-241-15,2 2-443 16</inkml:trace>
  <inkml:trace contextRef="#ctx0" brushRef="#br3" timeOffset="-43848.35">20219 6120 3396 0,'3'-14'128'15,"0"-4"25"1,0-5 22-16,0-4 24 15,1 2 25-15,-4 4 7 16,0 3-4-16,0 2 0 16,0 2-11-16,0 2-57 15,-1 0-23-15,-3 5-21 16,-2-1-18 0,-4 3-23-16,-5 0-22 15,1-1-16-15,-6 3-6 16,1 0-8-16,-1-2-7 15,-1 2 0-15,1 2-2 16,-2 1 0-16,1-3 2 16,0 3 0-16,0 0 5 15,1 0 1-15,-2 0-2 16,2 0-2-16,-5 3 3 16,-2 1-2-16,-2 2-2 15,-1 3 1-15,-2 3 0 16,-3 3 1-1,2 1-4-15,-2 1 1 16,5 3 1-16,0-1 2 16,1 5 3-16,0 5 3 15,-1 1 6-15,-2 6 0 16,-1 1 2-16,-1 4 4 16,0-1 1-16,1 4 0 15,0-1 2-15,-1 3 1 16,0-2-5-16,-1 3-2 15,3 0-1-15,3-1-5 16,3 0 1 0,5 0-3-16,2 0-3 15,0-1 0-15,1 3 6 16,0-1 3-16,1 2 3 16,2-1-2-16,-1 1-3 15,0-3 1-15,2 0-1 16,0-1-2-16,1 0 1 15,3-2-7-15,1-2-4 16,-3 2-4-16,4-2-2 16,-3-1-1-1,4-1 1-15,-3 3 0 16,6 0 3-16,-2 3 0 16,3-1-1-16,-1 1 2 15,2-5-2-15,-2 0-1 16,4-5-1-16,0-1 0 15,0-1 0-15,0 0-1 16,0 0-3-16,4 1 1 16,-1 2 0-16,7-1 0 15,2-2 0-15,5 0 0 16,-2-2 0-16,4-1-1 16,-5-2 0-16,3 1-1 15,0-4 0-15,2-1 0 16,3-6 1-16,2-1 2 15,2-1 2 1,5-3 1-16,2-3 4 16,3-1-1-16,5-2 2 15,0-2 0-15,4-4 0 16,1 1-1-16,1-2-1 16,0-2-2-16,1-6 0 15,2-1-2 1,4-5-3-16,1-8 1 15,4-5-3-15,0-3 0 0,6-5 0 16,-3-1 0 0,0-1-1-16,-4-2 0 15,-4-1 0-15,-4-1-1 16,-8-1 0-16,0 1 0 16,-9-1 0-16,-3-4 0 15,-1-3-2-15,1-3 1 16,-1-6 0-16,0-6-1 15,3 0 0-15,-3-3-2 16,0 2 1-16,-4-1-2 16,2 0 1-1,-4 4 0-15,-2 0 0 16,1 1-1-16,-5 2 0 16,2-2 1-16,-6-1-1 15,-1-2 1-15,-5 1 1 16,-1 2 2-16,-5 1-1 15,1 4 1-15,-2 3 0 16,0 5 4-16,-2 5-1 16,2 1-4-16,0 5 1 15,-3 3-1-15,2 0-1 16,-2-1 1-16,-4 4-2 16,-2-1 0-16,-1 0 0 15,-2-1-3 1,-1 5-1-16,2-1 4 15,-2 3 0-15,1 2-2 16,-1 3 2-16,0 3-3 16,2 3 0-16,-2 2 0 15,3 2-3-15,1 2-2 16,1 2 1-16,2-1-3 16,0 3-1-16,1 0-2 15,1 2-4-15,1-1-5 16,-4 2-6-16,3-1-9 15,-1-2-15 1,-2 1-26-16,-2 1-21 16,-2 1-25-16,-4 0-29 15,-5 2-41-15,-48 2-96 16,39 4-273-16,-5 3-156 16,-1 0-236-16,-2 1-437 15</inkml:trace>
  <inkml:trace contextRef="#ctx0" brushRef="#br2" timeOffset="-35885.4">17736 8315 4600 0,'0'5'7'15,"0"-2"2"-15,0 2 9 16,0-1 10-16,0 0 20 16,0-3 24-16,3 1 14 15,4-1 9-15,3 2 4 16,9-1-2-1,3 2 0-15,8-2 2 16,2-1-6-16,1 3-9 16,4-3-15-16,0-1-17 15,-1 1-11-15,0-1-7 16,2-1-6-16,-3-2-1 16,1-4-3-16,-1-3-2 15,-2-2-3-15,-1-6 1 16,-1 1 0-16,-4-2 1 15,-4-2-2-15,-3 2 0 16,2-1 0 0,-3-1-3-16,-3 1-1 15,2-1-1-15,-3 0-2 16,2 0-2-16,-2-1-1 16,0 1 0-16,-1-3 1 15,-2 2 0-15,-1-1 1 16,-3 0-2-16,2 0 2 15,-3-2 1-15,1 0 3 16,-2 0 4-16,2-1 1 16,-2-1-4-16,0 1 0 15,0-1-1 1,-1-1 2-16,1 1 2 16,-2 3-1-16,-1-3-3 15,-1 1-3-15,-1 4-2 16,-1-1 1-16,0 2 4 15,0-2 0-15,-1 0 0 16,-2 3-3-16,-2-1-1 16,-2 2 2-16,0 4 1 15,0-2 0-15,-1 2-1 16,-1 0-3 0,0-1-1-16,0 4-2 15,-1-2-1-15,0 3-1 16,0 0 1-16,-2 0-1 15,1 2 0-15,-1-1 0 16,-1-2-1-16,0 3 1 16,-1 0 1-16,1-2 2 15,0 1 0-15,-2 2 1 16,2-2-1-16,-1 0 0 16,1 2-1-16,-1-1 0 15,0 1-1 1,2 1-3-16,-3 0 0 15,-1 1-2-15,0 0-1 16,1 2 0-16,0-1-1 16,-4 1 0-16,2 0 0 15,-2 0 0-15,-1 2 0 16,1-1 2-16,0 0-1 16,0-1-1-16,1 4 2 15,-1-5-1-15,-1 3 0 16,-3 0-1-16,3 0 1 15,-1 0-1 1,-2-1 2-16,2 3-2 16,-1 0 0-16,0 0 0 15,-2 0 0-15,-1 0 1 16,2 0 0-16,-1-1 1 16,2 1-1-16,-1-2 1 15,1 2-1-15,2-1 0 16,-2 1 1-16,-1 0 0 15,0 0-1-15,0-1 1 16,-2 1-1-16,2 0 0 16,-1-2 0-1,3 2 0-15,0 0 0 16,1 0 0-16,1 0 1 16,1-2 0-16,0 2-1 15,3-2 1-15,1-1 0 16,1 3 0-16,-3-2 0 15,3 0-1-15,-2-1 0 16,-3 2 0-16,-2-2 0 16,2 2 0-16,0 0 0 15,-3 1 0-15,5-2 0 16,-2 0 1 0,0 2-1-16,-2-3-1 15,0 1 1-15,2 2 0 16,1 0-1-16,0 0 0 15,-2 0-1-15,-1 0 0 16,0 0-1-16,-3 0 0 16,-3 0 0-16,-2 2 3 15,-1 1-2-15,-4-1 0 16,-2 2 1-16,1 3 1 16,-1-1 0-16,2 1 0 15,1-2 0-15,3 2 0 16,2-2 0-16,2 0-2 15,2 1 0 1,2-1 1-16,3 3-2 16,-2-3 1-16,5 2-1 15,1-2 1-15,3 0-2 16,-2 0 0-16,4-2 2 16,-3 4-1-16,-2-2 2 15,-1 4 0-15,-5-4 1 16,1 6 1-16,-2-2 0 15,-2-1 0-15,3 3 3 16,-1-1-2 0,3-1 1-16,0 2 0 15,1-1-1-15,1 3 0 16,0 1-1-16,-1 1-1 16,2 0 1-16,-2 2-1 15,3 0-1-15,-1 1 1 16,4-2-1-16,-1 2 0 15,2 0 1-15,0 0 1 16,-2 3-1 0,-1 3 3-16,0 1-1 0,-2 2 3 15,1 0 2-15,3 1-1 16,1-6 2 0,4-1-1-16,2 0-1 15,1-1 2-15,0 0-1 16,3-1-1-16,0 2 0 15,0 1 0-15,-3 2-1 16,3-2 0-16,0 3 0 16,0-4-1-16,3 1 1 15,-2-4-2-15,2 0 0 16,1-1 0-16,2-1-1 16,0-1 0-16,2 1-1 15,0 2 1 1,1 2 0-16,-1-1 1 15,4 2-1-15,-2 0 1 16,0 0-1-16,3-1 1 16,0-1 1-16,1 1 0 15,1-3 1-15,1 2 2 16,-2-2 2-16,1 0 2 16,1-3 5-16,2 2 3 15,0-3 4-15,3 2 0 16,2-4 1-16,0 2 0 15,-1-3 0 1,1 3-3-16,-1-4 2 16,-2-1-4-16,3 0-1 15,0 1-2-15,0-2-3 16,3-1-1-16,-1-1 0 16,1 2 0-16,1 1-1 15,4-4-1-15,-1 4 0 16,0-1-1-16,2-2-1 15,1 2-1-15,1-2-1 16,-1-1 0-16,3 1-2 16,-3 0 1-16,0-2-2 15,0-1 2-15,-1 0 0 16,1-1-1 0,-1-1 1-16,2 0 0 15,-1 0-1-15,4 0 1 16,1 0 1-16,1 0-1 15,3 0 1-15,-1 0-2 16,0 0 0-16,1 0 0 16,0 0 1-16,0 0-1 15,4-1 0-15,-1-2 0 16,-1-1-1-16,-2 2 2 16,-3 0-2-16,-2-1 3 15,-2 2-1 1,-2-1 0-16,-1 1-1 15,-3 0 4-15,0-1-2 16,0 2 2-16,0 0 2 16,1-3 1-16,0 3 0 15,-1-4 2-15,0 2-2 16,-6-1 1-16,-3 0-1 16,-8 3 0-16,-5 0 0 15,-4 0-1 1,-3-2-2-16,0 2-2 0,1 0-9 15,1-2-28 1,-2 1-36-16,1 1-47 16,4 34-432-16,-5-35-180 15,1-8-276-15,-12 2-513 16</inkml:trace>
  <inkml:trace contextRef="#ctx0" brushRef="#br1" timeOffset="2733.89">16444 5027 2993 0,'0'2'112'0,"-2"-2"30"15,2 3 18-15,0-1 14 16,0-2 5-16,0 0 3 15,0 0-1-15,-1 0-1 16,1 0 1-16,0 0-39 16,0 0-19-16,0 0-12 15,0 0-11-15,0 0-10 16,0 0 0-16,0-2-8 16,0-1-1-16,0-1-7 15,0-1-6 1,0-2-15-16,0-3-6 0,1 2-7 15,1-1-7 1,-1-3-8-16,4 4-7 16,-4 1-4-16,2 0-6 15,-2 2-2-15,1 0-2 16,-2 3-2-16,0 1-1 16,0 0-2-16,0 1-5 15,0 0 2-15,0 0-3 16,0 0 2-16,0 0 0 15,0 0-1-15,0 0 1 16,0 0 0-16,0 0 3 16,0 0-1-16,0 0 4 15,0 0 1 1,0 0-1-16,0 0 1 16,0 0 0-16,0 0 0 15,0 0-1-15,0 0 0 16,0 0-3-16,0 0-7 15,0-2-18-15,0 2-38 16,3 0-22-16,0-8-459 16,4 8-123-16,-4 0-186 15,-1-3-333 1</inkml:trace>
  <inkml:trace contextRef="#ctx0" brushRef="#br1" timeOffset="4593.11">16503 9617 4515 0,'-8'22'18'0,"-3"10"1"15,2 5 3-15,-3 4 6 16,7-11 14-16,4-12 42 15,-1-6 32-15,1-6 1 16,1-3-5 0,0-8-10-16,-2-2-8 15,2-10-5-15,0-5-4 16,0-11-5-16,0-8-13 16,2-5-32-16,1-8-23 15,1-3-4-15,5 2 0 16,-4 0 2-16,4 6 3 15,2 5 3-15,1 6 0 16,3 4-2-16,4 8 0 16,5 3-1-16,6 5 0 15,1 6-2-15,3 7 2 16,0 5-4 0,-6 9-3-16,-8 11 0 15,-8 6 0-15,-7 6 2 16,-7 4 2-16,-7 0 2 15,-5-2 2-15,-6 0 1 16,-3-7-1-16,-3-2 1 16,4-7 1-16,9-6-2 15,9-1 0-15,2-7-3 16,9-2-1-16,14 3-1 16,10-1-3-16,13 4-2 15,11 5-1 1,2 6-2-16,-7 10-4 15,-10 1 1-15,-13 4 2 16,-15 2 6-16,-9-3 14 16,-13 0 12-16,-12-4 14 15,-10-4 11-15,-5-4 8 16,-9-6 6-16,-1-3 3 16,1-4-1-16,6-5 0 15,2-3-10-15,6-4-16 16,5-5-23-16,4-2-27 15,6-3-38 1,6-5-47-16,29 1-476 0,-17-7-155 16,5-4-238-1</inkml:trace>
  <inkml:trace contextRef="#ctx0" brushRef="#br1" timeOffset="4902">16421 8898 5083 0,'0'-1'62'0,"0"1"3"15,4-2 13-15,12 2 11 16,16-1 5-16,20-2-2 16,27-3-2-16,19-5-2 15,10 0-19-15,-2 3-86 16,-15-7-67-16,-19 13-471 16,-24 4-129-16,-21 7-198 15</inkml:trace>
  <inkml:trace contextRef="#ctx0" brushRef="#br1" timeOffset="5732.14">17594 9140 5285 0,'0'-5'58'0,"-4"1"8"15,-4-3 16-15,-10 5 13 16,-9 8 11-16,-13 15 6 16,-7 13 5-16,-2 11 3 15,3 14-2-15,7 5-35 16,13 4-13-16,14 2-7 16,15-3-14-16,17-8-9 15,15-6-7 1,13-15-8-16,5-16-5 15,12-12-6-15,-3-8-1 16,-3-11 1-16,-5-8 2 16,-9-1-2-16,-14 0 1 15,-9-2-3-15,-10 3-1 16,-7 8-3-16,-5 1-4 16,0 5-6-16,0 1-8 15,0 2-7-15,0 0-3 16,0 0-1-16,0 0-2 15,0 0-2 1,0 0 0-16,0 0 1 16,0 0 2-16,0 0 6 15,0 0 5-15,0 0 7 16,0 0 0-16,0 0 2 16,0 0 0-16,0 0 1 15,0 0-4-15,0 0-8 16,0 0-12-16,0 0-14 15,0 0-28-15,0 0-60 16,-3-22-436 0,1 18-143-16,-3-1-220 15,-2-2-400-15</inkml:trace>
  <inkml:trace contextRef="#ctx0" brushRef="#br3" timeOffset="9097.57">18028 9494 5433 0,'3'0'36'15,"7"0"4"-15,11 0 8 16,11-1 3-16,13-3 4 16,8-4 5-16,12-2-2 15,1-1-1-15,-3 1-5 16,-7 0-44-1,-14 5-49-15,-15 10-516 16,-25-5 870-16,1 0-927 16,-8-3-160-16,-7-1-261 15</inkml:trace>
  <inkml:trace contextRef="#ctx0" brushRef="#br3" timeOffset="9355.23">18384 9261 4766 0,'-3'9'80'16,"-2"8"22"-16,-3 8 7 16,0 12 7-16,-5 15 11 15,1 5-3-15,-1 5-5 16,0 3-2-16,3-3-11 15,3-7-59-15,-3 5-72 16,-60-19-531 0,63-9-132-16,4-11-200 15,2-9-365-15</inkml:trace>
  <inkml:trace contextRef="#ctx0" brushRef="#br3" timeOffset="10599.99">18843 9460 4571 0,'0'0'15'0,"0"0"19"16,0 4 24-16,-3 6 19 15,-2 5 24-15,-2 9 12 16,-5 9 0-16,-2 2 0 16,-1 1 0-16,5-4-8 15,0-4-5-15,4-8-13 16,2-6-14-16,1-5-5 15,3-5-8 1,-2-2-12-16,2-2-4 16,0-6-2-16,0-6-7 15,0-6-7-15,0-9-3 16,5-9-3-16,2-1-8 16,0-7-9-16,6 1-12 15,2-3-1-15,-1 3-2 16,2 3-3-16,1 2 3 15,2 4 3-15,1 2 0 16,2 4 1 0,-1 4-1-16,3 7 1 15,0 5 1-15,4 5 0 16,1 4 2-16,-4 6 3 16,-2 8 4-16,-9 8 1 15,-8 6 5-15,-4 7 3 16,-9 2 2-16,-6 2 4 15,-7-1 1-15,-6-3 0 16,-7-4 0-16,-1-5-1 16,6-6-2-16,8-5-1 15,8-4-3 1,7-4-6-16,7-1 0 16,7 2-3-16,9-1-2 15,11 6-1-15,7 2-2 16,9 7-1-1,-3 8-2-15,-7 1-3 16,-11 5 2-16,-11 5 6 0,-8-1 3 16,-8-4 4-16,-11-1 7 15,-10-8 10-15,-8-5 3 16,-8-6 7-16,-6-8 3 16,1-3 2-1,3-7-3-15,6-5-5 16,7-7-17-16,8-4-18 15,12-4-25-15,4-1-46 16,8 2-490-16,12 9-148 16,5 3-230-16,6 5-418 15</inkml:trace>
  <inkml:trace contextRef="#ctx0" brushRef="#br3" timeOffset="11367.78">19669 9322 4300 0,'0'-10'117'15,"0"3"7"-15,-1-3 7 16,-5 2 14-16,-8 5 10 15,-4 7 17-15,-11 7 6 16,-4 11-3-16,0 10-5 16,0 11-63-16,10 6-20 15,7 5-12-15,10-1-5 16,5-3-12 0,8-7-10-16,6-6-14 15,4-12-7-15,8-8-4 16,8-10-2-16,5-7-3 15,5-9-3-15,-1-7-12 16,-2-8-30-16,-7-2-61 16,-4-97-475-16,-10 91-143 15,-12-4-218-15,-4 4-400 16</inkml:trace>
  <inkml:trace contextRef="#ctx0" brushRef="#br3" timeOffset="11663.52">19393 9132 5486 0,'2'-1'18'0,"7"-2"3"15,11 1 4-15,12-1 3 16,15-1 4-16,19 1 3 16,8 1-2-1,-7 2-8-15,-4-49-30 16,-12 52-51-16,-30-1-45 16,-8-82-448-16,2 86-124 15,-14 49-190-15,-4-49-342 16</inkml:trace>
  <inkml:trace contextRef="#ctx0" brushRef="#br3" timeOffset="13128.75">20271 9479 4789 0,'0'0'63'16,"0"0"20"-16,0 0 9 15,0 0 10-15,0 0 0 16,0 0 2-16,8 0 4 16,10 0 0-16,17 0-2 15,20 0-39-15,17 0-11 16,15-2-17-1,5-1-9-15,-3 0-6 0,-10-1-5 16,-16-1-9 0,-14 0-23-16,-17 3-51 15,-39 5-493-15,8-6-133 16,-5-5-204-16,-13-4-368 16</inkml:trace>
  <inkml:trace contextRef="#ctx0" brushRef="#br3" timeOffset="13434.09">20726 9273 5217 0,'-3'24'80'0,"-1"12"16"16,-6 14 10-1,0 16 3-15,-6 3 3 16,1 1 3-16,3-2 0 16,3-6-4-16,1-11-2 15,4-11-50-15,1-10-10 16,2-8-16-16,-2-9-21 16,3-3-23-16,0-4-42 15,-7 0-113-15,4-5-395 16,-3-1-142-16,-3-4-216 15,-1-5-393-15</inkml:trace>
  <inkml:trace contextRef="#ctx0" brushRef="#br2" timeOffset="15665.63">13598 8178 3659 0,'-16'3'41'16,"-4"1"14"-16,-7 2 20 15,-4 2 19-15,6-1 18 16,6 1 26-16,6-4 23 15,7-3 15-15,4 0 3 16,2-1-31-16,6-1-16 16,7-3-15-16,6-1-17 15,5-4-18-15,8-1-14 16,-3 1-22-16,-6 2-22 16,-6 2-19-1,-6 3-14-15,-5 2 6 16,-12 0 3-16,-7 2 5 15,-12 4-1-15,-15 3-1 16,-8 3 1-16,-8 2 4 16,3-2 3-16,8-3 3 15,13-1 6-15,13-2-20 16,9-2-46-16,10 0-113 16,14 2-379-16,8-6-117 15,7-3-176-15,10-2-315 16</inkml:trace>
  <inkml:trace contextRef="#ctx0" brushRef="#br2" timeOffset="16890.01">21556 9489 4830 0,'0'-6'27'15,"2"2"18"-15,-2 2 33 16,0 11 20-1,0 15 8-15,-3 17 5 0,-6 11 1 16,-2 13-3 0,-4-2 1-16,-2-3-19 15,2-7 1-15,3-12-7 16,3-12-8-16,3-10-4 16,3-9-4-16,0-6-13 15,3-12-14-15,0-10-7 16,3-10-4-16,4-19-10 15,6-13-12-15,6-6-19 16,7-7-16-16,4-4-14 16,1 6-6-1,-1 7 4-15,-1 9 8 16,-2 11 4-16,2 10 2 16,1 13 4-16,2 4 14 15,2 11 14-15,-1 6 6 16,-3 10 5-16,-3 9 4 15,-6 11 4-15,-7 11 4 16,-4 11 8-16,-3 6 6 16,-5 5 6-16,-2 3 7 15,0 2 3-15,-2 0 0 16,-1-4 2 0,-3-5 0-16,0-7-3 0,-3-4-3 15,2-7-6-15,-2-7-7 16,5-7-6-1,-1-6-9-15,2-7-9 16,2-6-15-16,1-1-18 16,-1-5-19-16,-1 0-33 15,1-1-61-15,-4-4-433 16,-5-8-156-16,0-7-240 16,-6-10-442-16</inkml:trace>
  <inkml:trace contextRef="#ctx0" brushRef="#br2" timeOffset="17083.17">21647 9803 5432 0,'0'-2'25'16,"6"0"2"-16,13-2 0 15,13-2-2-15,18-4-34 16,19 0-78-16,12 36-458 15,-6-36-122-15,-8-4-183 16,-20 0-332 0</inkml:trace>
  <inkml:trace contextRef="#ctx0" brushRef="#br2" timeOffset="18979.17">22463 9433 5114 0,'1'-10'78'0,"1"1"14"16,-1-1 8-16,-1 0 0 16,-3 6 15-1,-7 8 14-15,-14 10 5 16,-11 11 2-16,-9 14-5 15,-1 14-44-15,0 12-15 16,16 8-11-16,19-1-7 16,11-4 0-16,21-10-12 15,20-9-11-15,16-14-7 16,11-12-3-16,9-14 7 16,-7-6 6-16,-11-11-2 15,-14-4 1-15,-14-3-9 16,-13 1-13-16,-10-3-11 15,-7 3-25 1,-2 4-38-16,-2 8-70 16,-11 82-431-16,-5-66-155 15,-6 5-239-15</inkml:trace>
  <inkml:trace contextRef="#ctx0" brushRef="#br0" timeOffset="28831.43">15207 13559 4336 0,'0'-9'95'16,"-2"-2"33"-16,2-3 26 15,0-1 15-15,0 4-1 16,0 5-9-16,0 1-8 16,0 5-1-16,0 3 4 15,0 11-26-15,0 11-13 16,0 16-20-1,-3 13-17-15,-1 13-16 0,-3 7-5 16,2 2-2-16,-1-6 3 16,2-5-5-16,3-10-10 15,-1-12-10-15,1-10-13 16,1-7-10 0,0-12-12-16,0-4-20 15,0-5-24-15,0-2-39 16,-99-3-183-16,101 3-293 15,-2-6-141-15,6-5-213 16,3-6-390-16</inkml:trace>
  <inkml:trace contextRef="#ctx0" brushRef="#br0" timeOffset="29267.94">16597 13488 5658 0,'0'0'18'15,"0"3"20"-15,0 9 15 16,0 11 8-16,-5 14 15 16,-3 14 10-1,-1 7 1-15,-2 5 4 0,-4 1-3 16,7-3-11-16,2-9-6 15,-1-6-17-15,5-8-11 16,1-13-9-16,-1-9-18 16,1-3-20-16,1-6-22 15,0-3-35-15,-2-1-69 16,2-3-434-16,-1 2-149 16,1-2-230-1</inkml:trace>
  <inkml:trace contextRef="#ctx0" brushRef="#br0" timeOffset="29676.92">16565 14612 5744 0,'0'-2'28'16,"0"1"10"-16,0 8 15 15,-1 10 23-15,-2 17 6 16,-4 11-1-16,-1 18 4 15,1 3 0-15,0 2-1 16,0-4-26-16,2-3 1 16,4-7-8-16,-2-9-14 15,3-9-24-15,0-13-16 16,0-6-16-16,0-8-44 16,0-7-123-1,7-10-378-15,8-14-148 16,9-17-227-16,11-17-416 15</inkml:trace>
  <inkml:trace contextRef="#ctx0" brushRef="#br0" timeOffset="30144.73">18133 13547 5029 0,'0'-8'113'0,"0"1"4"16,0 0 4-16,-1 3 7 16,2 8 13-16,-1 12 6 15,-4 14 1-15,-2 13-2 16,-1 13-5-1,-5 10-69-15,1 6-12 16,-1 0-6-16,1 0-5 0,0-6-14 16,1-8-32-1,-1-8-46-15,4-7-76 16,-2 22-445-16,-4-34-150 16,1-7-229-16,-2-4-420 15</inkml:trace>
  <inkml:trace contextRef="#ctx0" brushRef="#br0" timeOffset="30542.28">18023 14720 5423 0,'0'-9'66'16,"0"1"3"-16,0-2 6 15,0 4 9-15,0 12 12 16,0 15 8-16,-6 12 9 15,-1 13-1-15,-1 11-5 16,-3 6-42-16,-1 3-10 16,1-5-5-16,3-1-12 15,-2-12-26-15,4-6-34 16,2-9-48 0,-2-8-101-16,3-4-392 15,1-8-145-15,1-8-223 16,1-6-406-16</inkml:trace>
  <inkml:trace contextRef="#ctx0" brushRef="#br0" timeOffset="31089.95">19957 14901 5606 0,'0'0'34'0,"0"6"24"16,-2 7 17-1,-5 14 21-15,-8 17 14 16,-6 17 2-16,-8 16-3 16,-3 12-2-16,6 0-4 15,5-9-14-15,5-2-15 16,4-18-16-16,6-16-15 16,2-12-10-16,1-13-11 15,2-7-11-15,1-7-28 16,7-8-50-16,9-4-82 15,8-4-414-15,-2-7-156 16,-3 0-237-16,-16-5-439 16</inkml:trace>
  <inkml:trace contextRef="#ctx0" brushRef="#br0" timeOffset="32248.58">14980 14798 5100 0,'-22'4'77'0,"-14"15"23"16,-14 13-1-16,-10 19 5 16,8 12 2-16,15 12-2 15,13-2-1-15,22-7-3 16,18-14-2-16,11-8-32 15,21-13-23-15,9-16-18 16,12-13-1-16,2-12-5 16,-1-12-3-1,-11-9-1-15,-15-8 1 16,-16-7 1-16,-15-2-3 16,-14-2-2-16,-18-2 0 15,-10 1 2-15,-8 5-2 16,-6 9-2-16,-2 7-2 15,3 13-14-15,1 12-23 16,4 10-28-16,6 17-58 16,10 14-447-16,11 5-142 15,16 5-217-15,22-4-395 16</inkml:trace>
  <inkml:trace contextRef="#ctx0" brushRef="#br0" timeOffset="33035.66">20036 13568 5538 0,'-3'-2'57'16,"-7"0"22"-16,-15 12 10 15,-9 11 4-15,-11 13 2 16,-3 16 3-16,7 8 0 15,12 4-4-15,17-5-1 16,12-4-32-16,15-4-10 16,15-11-15-16,13-13-11 15,8-11-4-15,11-9-5 16,-3-15-1-16,-3-12-1 16,-7-11 0-16,-8-7 2 15,-8-10-2-15,-10-6 3 16,-6-2 7-1,-11 0 4-15,-3 6 6 16,-7 8-3-16,-9 12-7 16,-12 9-13-16,-12 12-15 15,-18 10-21-15,-17 9-25 16,-16 14-42-16,-6 12-78 16,-2 10-394-16,8 9-153 15,15-2-235-15</inkml:trace>
  <inkml:trace contextRef="#ctx0" brushRef="#br0" timeOffset="34772.18">12759 10543 5169 0,'0'-7'77'0,"0"2"-1"16,0 0 14-16,0 3 8 15,0 21 7 1,0 8 1-16,0 10 1 15,0 6-1-15,0 5-2 16,0-10-53-16,5-5-3 16,5-12 3-16,9-8-10 15,10-8-11-15,8-11-6 16,3-11-6 0,3-10-5-16,-2-9-4 15,-10-9-2-15,-6-1-3 16,-10 4 1-16,-8 4-4 15,-3 9-4-15,-4 12-7 16,0 9 3-16,-2 16 9 16,-3 14 13-16,-5 21 19 15,-2 20 12-15,-3 12 2 16,0 13 8-16,2 1 8 16,5 0 7-16,3-5 6 15,5-10-1 1,0-8-9-16,0-14-12 15,0-9-17-15,0-14-13 16,0-4-18-16,0-8-29 16,0-6-25-16,0-5-27 15,0-2-32-15,0-1-92 16,0-3-364-16,0-7-158 16,9-13-239-16,2-8-443 15</inkml:trace>
  <inkml:trace contextRef="#ctx0" brushRef="#br0" timeOffset="35215.22">13211 11096 5275 0,'5'-3'42'0,"4"-5"14"16,6-7 9-16,10-8 9 15,5-9 2-15,10-7 2 16,5-7-2-16,-2-4 0 16,-8 2 5-16,-10 3-20 15,-13 4-3-15,-10 8-8 16,-14 9-10-16,-9 9-10 16,-16 9 0-16,-8 14 0 15,-9 11 4 1,2 10-3-16,12 4-4 0,17 6-7 15,12 0-3-15,20-2-5 16,14 2 1-16,11-3 1 16,3 3-2-16,2 2-3 15,-3 2 1 1,-13-1 5-16,-14 5 9 16,-3-4 6-16,-12 2-1 15,-8-6 0-15,-4 3-2 16,-2-3-20-16,-3-1-28 15,1 0-54-15,-1 5-489 16,9 1-153-16,4 1-237 16</inkml:trace>
  <inkml:trace contextRef="#ctx0" brushRef="#br0" timeOffset="36472.9">14405 16412 3165 0,'0'-12'165'16,"0"-3"45"-16,0-2 21 15,0 0 12-15,4 11 28 16,-1 7 18-16,-1 16 0 16,-2 13-18-16,2 13-20 15,-4 8-68-15,2 11-35 16,0-1-31-16,2-5-22 15,3-6-15-15,3-10-25 16,12-12-20-16,10-16-18 16,10-10-5-16,8-16-4 15,5-13 1-15,-5-10 0 16,-10-5-1 0,-11-3 6-16,-10 5 7 15,-8 9 3-15,-6 9-7 16,-3 12-1-16,-2 7 9 15,-3 18 13-15,-6 16 9 16,-5 20 7-16,-4 27 16 16,-6 19-1-16,-1 10-7 15,1 3-5-15,1-3 4 16,3-6-1-16,7-14-6 16,1-11-15-16,5-14-20 15,7-17-24-15,1-15-28 16,-1-12-28-1,4-11-46-15,-4-8-108 16,7-8-349-16,2-13-154 16,4-12-238-16,7-6-435 15</inkml:trace>
  <inkml:trace contextRef="#ctx0" brushRef="#br0" timeOffset="36965.17">14872 17437 5408 0,'13'-9'19'16,"8"-8"23"-16,10-8 16 16,8-9 2-16,4-4 3 15,-3-4 3 1,-5-3 9-16,-9 1 7 15,-10 7 10-15,-12 4 1 16,-2 7-11-16,-10 8-19 16,-12 9-12-16,-7 9-3 15,-8 9-1-15,-3 11-4 16,4 7-11-16,14 6-6 16,8 6-10-16,8 2-10 15,14 3 0-15,3 6-3 16,0 6 0-16,-3 5 0 15,-2-1 7 1,-4 1 11-16,-4-6 11 16,-5-9 20-16,-1-7 8 15,-2-9 5-15,-5-7 2 16,0-4-1-16,-2-6-2 16,1-1-5-16,2-1-22 15,4-3-37-15,5-1-34 16,1-2-51-16,2-1-61 15,9-1-413-15,8-5-165 16,6-5-252-16,9-15-465 16</inkml:trace>
  <inkml:trace contextRef="#ctx0" brushRef="#br0" timeOffset="37507.63">15595 16898 5172 0,'0'0'62'0,"0"0"22"15,4-3 36-15,14 2 25 16,15-2 13-16,16-5 4 16,27-4 4-16,17-1-3 15,3-5-5-15,-3 0-41 16,-18 4-18-16,-22 4-21 16,-24 6-31-1,-20 3-25-15,-24 9-46 16,-22 9-64-16,-16 8-72 15,-14 12-403-15,-9 2-155 16,-1 0-236-16,16-1 2942 16,7-4-2202-16,10-9 23 15,18-3 28-15,16-4 45 16,10-7 57-16,26-6 56 16,22-3 115-16,23-4 124 15,27-5 76-15,22-6 38 16,11-6-89-1,-9 0-54-15,-22 2-45 16,-32 2-45-16,-30 6-54 16,-24 4-50-16,-20 3-53 15,-12 2-66-15,-13 2-84 16,-9 5-255-16,-11-3-110 16</inkml:trace>
  <inkml:trace contextRef="#ctx0" brushRef="#br1" timeOffset="101005.31">17143 13241 4165 0,'0'-2'89'0,"-2"-3"28"16,2 1 23-16,0-1 15 16,0 0 8-1,-1-1 10-15,-1 2 5 16,-2-1-2-16,3 2-2 15,-4 0-47-15,1 2-20 16,-3-1-19-16,-2-3-20 16,-5 2-14-16,0 2-10 15,-3-2-9-15,1 0-8 16,-1 1-5-16,2 2-1 16,0 0-1-16,2-3 3 15,0 2 1-15,0-1 5 16,0-2 1-1,3 1 0-15,-1 1 0 16,0 0-1-16,1-1-1 16,-2 2-2-16,1-3-3 15,-2 2-2-15,0 0 1 16,0-1-1-16,0 2-1 16,0 1-3-16,3-1 1 15,-3-1-2-15,1 2-1 16,-2 0 0-16,-2 0 1 15,-1 0 1-15,-2 0-2 16,0 0-1 0,3 0 0-16,-1 2 0 15,1-2-3-15,1 2 1 16,0 1 1-16,2 2-1 16,-2 1 0-16,-1 0 0 15,-2 3 0-15,0-1 1 16,-2 1-1-16,2 0 1 15,1 1 1-15,3 3-1 16,-4 1 1-16,3-2-2 16,2 5-2-16,-2-2 1 15,-2 3 0 1,1 2 0-16,3 0 1 16,-4 1 1-16,2 1 0 15,1-2 4-15,-2 1 2 16,0 1 3-16,2 0 2 15,-2-2-2-15,3 1 1 16,1-1-2-16,1 0 1 16,0-2-2-16,4 3-2 15,-1-1-2-15,0-3-2 16,1 5-1-16,0 0-1 16,-2 0-2-1,1 4 1-15,-3 2-2 16,3 1 0-16,-2 1 0 15,3-1-2-15,-1-1 0 16,1 2-1-16,1-1 1 16,2-1-2-16,0-1 0 15,-1 1 0-15,1 1 2 16,-1-3-1-16,0 2 1 16,1-1 1-16,-1-1 1 15,-1 0 0-15,1 0 0 16,0-2 2-1,0 1-1-15,0-1 1 16,4-2-2-16,-1 0 0 16,1-3 0-16,-2 1 0 15,3-2-2-15,-1 1 0 16,-1-1-1-16,1-1 0 16,1 2 1-16,-3 0 1 15,3 1 0-15,-2-1 1 16,2 3 0-16,-1 3 0 15,1-2 0-15,0 1 0 16,0 3 1 0,0-3 0-16,0 1-1 15,0-1 1-15,0 4-2 16,0-5 1-16,0 4-2 16,3-4 0-16,0 0 0 15,1-4-1-15,0 0 0 16,1 0-2-16,-1-1-1 15,2 0 0-15,-1-1-1 16,0-2-1-16,-1 0 0 16,1-3 0-16,-1 0 0 15,1 0 1 1,0 0-2-16,-1 1 0 16,1-2 0-16,1 2 0 15,-1-1 0-15,2 2-1 16,-1-2 0-16,0-2 1 15,0 4-2-15,0-4-1 16,1 3 2-16,1-2-1 16,0-1 2-16,-1 2-1 15,1-1 0-15,0 1-1 16,0-1 1-16,4 2-1 16,-2 1 0-1,0 0 2-15,3-2-2 16,-3 1 1-16,-1 0-1 15,4-2 0-15,-3-2 0 16,2 0 1-16,1 2 0 16,-2-3 0-16,0 0 2 15,3 1-2-15,-3 0 1 16,5 1 1-16,-3 0-2 16,4 1 1-16,1-1 0 15,-2-4-1-15,1 3 0 16,2 2 1-1,1-4-2-15,1 1 0 16,-2 3 0-16,2 0 1 16,0-2-1-16,-2 0 1 15,1 1 0-15,0-4 0 16,1 1 0-16,-1 0 0 16,1-2 2-16,-2 2-2 15,0-1 2-15,0-2-1 16,1 0 1-16,0 2-2 15,-1-2 1-15,3-1 1 16,-1 1 0-16,2 0 0 16,-1-3-1-16,3-1 2 15,1 5-2 1,-2-3 0-16,2 0 0 16,-3 1 0-16,0-1 0 15,3 1 0-15,-1 0-2 16,-1-1 2-16,4-2 0 15,-3 1-2-15,0-1 1 16,1 0 0-16,-4 0 0 16,2 0 0-16,-3 0 0 15,-1 0 0-15,-1 0 0 16,-2 0-1-16,0 1 1 16,-1-1-1-1,2 0 2-15,-2 0-2 0,1 0 1 16,-3 0 0-16,5 0 0 15,0 0 0 1,0 0-1-16,1 0 2 16,3 0-1-16,-1 0 1 15,-1 0 1-15,2 0-1 16,-2-1 0-16,0 1 0 16,1-3 0-16,-1 3 2 15,1-6-1-15,0 2 0 16,-1-1 0-16,-2 0-1 15,3 0 0-15,-1 1 1 16,0-2-1 0,-1-1 0-16,4-1 0 15,-1-3 0-15,-1 4-1 16,1-3 0-16,2 0 0 16,-1-2 0-16,1-1-2 15,1-1 0-15,5 1-3 16,-1-3-3-16,-1 1-1 15,0 0-2-15,-4-2-1 16,0 2 0-16,-4 2 0 16,-1-1 0-16,-3 1 2 15,-3 1 1-15,0-1 3 16,0-1 0 0,3-1-1-16,-1-1-1 15,4-1 1-15,2-2-1 16,-2 2 0-16,0-1 0 15,-1-2 0-15,-3 0 0 16,-1 2-1-16,0-2 3 16,-2-2 2-16,0 0 1 15,3-2 2-15,-2-1 0 16,2-1 0-16,0-3-1 16,3 2-1-16,-3-2-3 15,1 2 1 1,-4-5-1-16,3 2 2 15,-4 1 0-15,0-1 1 16,-1-1 1-16,-1 1-2 16,1-2 3-16,-2 2 2 15,0 1 1-15,0 0 1 16,-3 0 1-16,2 4-1 16,-5-2-1-16,1 2 1 15,0-4-1-15,2 2 1 16,-2 0-1-16,4 1 0 15,-3-2 0-15,1 0-1 16,0 1-1 0,0-4 1-16,-2 2 1 15,-3-2-2-15,2 2 1 16,-3 0 0-16,0 2 2 16,0 0-1-16,0-2 0 15,0 1 0-15,0-2 1 16,0-2 0-16,0 1 0 15,0 2 0-15,-1 4 0 16,1-2 1-16,-3 4-3 16,-1-1 2-1,-2 5-1-15,-3-3 0 16,2 0-2-16,-3 1-1 16,0 2 3-16,-2-1-1 15,0 1 0-15,0 1-1 16,1 0 2-16,-1 3-1 15,2-2 1-15,-1 1 0 16,-1 0 1-16,-2 2 0 16,0-3-1-16,-2 2 0 15,-3 0 0-15,2 0-1 16,-2 0 0-16,-1 0 0 16,3 0 0-1,-2 2-1-15,3-1 0 16,-3 0-1-16,-1 0 2 15,3 2-2-15,-3 0 1 16,-2 1 0-16,2 2-1 16,-2-1 0-16,-2 2-1 15,-4-2 2-15,3 2 0 16,-4 1 0-16,2 0-1 16,1 1 2-16,3-1-1 15,-1 2 0-15,-1-2 1 16,0 0 1-16,-4 1-1 15,1 1-1-15,-4-1 0 16,0 2 1-16,-1 1 0 16,5 0-1-1,-2 0 0-15,4 1 0 16,0 0 0-16,5 2 0 16,0-2 1-16,1 2-1 15,1 0 1-15,0 0 0 16,-2 0 0-16,-2 0-1 15,-2 0 1-15,2 0 0 16,-3 0 1-16,0-3-1 16,0 3 0-1,0 0 0-15,-1 0 0 16,-2 0 0-16,0 0-1 16,3 0 1-16,-4 0 0 15,-3 0-1-15,1 0 1 16,0 0-2-16,-3 3 0 15,2-1 1-15,1 2-1 16,4-1 1-16,2 3-1 16,4 1 0-16,0-3 1 15,4 1-1-15,0 1 0 16,-1 0 1-16,5-4 0 16,-2 3 0-16,4-3 1 15,1 1 0 1,2 0 0-16,2 1 0 15,3-3 0-15,-2-1 0 16,5 0 0-16,1 1 0 16,0-1 0-16,0 0-1 15,0 0 0-15,0 0-1 16,0 0-2-16,0 0-4 16,0 0-9-16,0 0-13 15,0 0-19-15,0 0-13 16,0 0-19-16,0 0-15 15,0 0-20-15,0 0-25 16,0 0-24 0,3 2-29-16,1-1-33 15,-121 4-335-15,121-2-139 16,-1 3-214-16,-3 0-391 16</inkml:trace>
  <inkml:trace contextRef="#ctx0" brushRef="#br1" timeOffset="105325.78">17603 16574 5585 0,'7'-15'52'15,"1"-4"23"-15,3-3 21 16,-2-5 13-16,-5 3 19 16,-2 6 18-1,-4 0 6-15,-5 3-6 16,-7 3-7-16,-11 2-24 16,-17 8-19-16,-15 7-15 15,-11 14-12-15,-8 13-10 16,-1 15-15-16,7 13-14 15,11 12-10-15,13 5-2 16,17 3-3-16,17 0 4 16,11-3 3-16,14-9-3 15,14-9-2 1,17-12-2-16,15-15 1 16,16-15 1-16,13-10 2 15,6-12 6-15,3-14 0 16,-8-6-3-16,-11-6-5 15,-17-5 0-15,-19 7 0 16,-16 5 1-16,-15 7-5 16,-7 7-8-16,-4 5-9 15,0 3-14-15,-1 0-10 16,1 1-17-16,0 1-21 16,0 0-22-16,0 0-29 15,0 0-38 1,0 1-73-16,0 1-332 15,0-1-163-15,0 0-250 16,0 1-463-16</inkml:trace>
  <inkml:trace contextRef="#ctx0" brushRef="#br1" timeOffset="105777.71">18122 16728 5758 0,'0'1'52'0,"-2"-1"20"16,2 1 16-16,-1-1 8 15,4 1 18-15,4-1 29 16,17 0 10-16,18 0 0 16,20 0-8-16,19-2-22 15,7-3-6-15,-1 0-11 16,-11-2-14-16,-15 2-12 15,-16 2-15-15,-17-2-22 16,-14 5-12-16,-8 0-13 16,-6-2-17-16,0 1-39 15,-2 1-47-15,-7-4-74 16,-7-1-386-16,-11-4-180 16,-4-3-278-16,-6-5-516 15</inkml:trace>
  <inkml:trace contextRef="#ctx0" brushRef="#br1" timeOffset="106132.63">18536 16424 6293 0,'0'0'20'16,"0"7"31"-16,0 10 40 15,-3 9 31-15,-6 15 11 16,-1 14 13-1,-3 14 7-15,-3 8 9 0,-1 2-5 16,5 0-5 0,1-4-9-16,-2-6-12 15,6-13-28-15,1-8-23 16,0-8-14-16,1-8-13 16,3-9-10-16,1-7-11 15,1-4-6-15,0-4-7 16,0-5-13-16,0-1-19 15,0-2-20-15,0 0-19 16,0 0-32-16,0 0-44 16,0-3-69-16,0-1-305 15,0-6-205-15,0-4-313 16,-5-1-590 0</inkml:trace>
  <inkml:trace contextRef="#ctx0" brushRef="#br3" timeOffset="113118.88">16942 13580 3934 0,'0'-6'129'16,"-1"-2"41"-16,1-4 25 15,-2-3 17-15,4 3 14 16,-4-1-4-16,1 1-3 15,-2-3-6-15,-2 1-4 16,-1 2-62-16,0-2-20 16,-3 2-28-16,-3 0-21 15,-4 1-20-15,0-1-16 16,-5-1-10-16,-4 1-8 16,-1-2-6-16,-1 2-9 15,-5 1-4 1,0-1-2-16,-4 2 0 15,-3-2 0-15,-4 0 0 16,-2 0 2-16,-4 0 1 16,0-5 2-16,-3 5 3 15,2 0 1-15,-1-1 1 16,0 2 1-16,2 1 1 16,0 1 3-16,0 0 0 15,0-2-1-15,1 4 0 16,-4 0-3-16,1 0 1 15,-5 3 2 1,-1-2 0-16,-4 3 2 16,-3-2 2-16,-2 1 4 15,6 1 2-15,2-1 2 16,0 3 1-16,3 0 3 16,2-2 2-16,2 2 0 15,5-1-2-15,5 0-2 16,1 2-3-16,4 0-3 15,0 0-2-15,1 0-4 16,2 0 2-16,0 0-4 16,-3 0-4-1,0 2-2-15,2 0-1 16,-3 2-3-16,1 2 1 16,-1 1-1-16,3 4-1 15,3 0 0-15,2 0-3 16,3 3 1-16,2-1 0 15,0 1 0-15,1 1 0 16,0 0 1-16,2 0 0 16,0 0-3-16,-2 0 1 15,5 1 0-15,-4 1 2 16,0-1 0 0,-1 4 0-16,1-3 2 15,2 0-1-15,1 2 1 16,3-2 2-16,0 0-1 15,3 1-1-15,1 1 1 16,0 2-2-16,1-1 1 16,4 4 1-16,-1 0-2 15,2 0-1-15,0 1 1 16,1-1-1-16,3 2 0 16,0-4 1-16,2 2-1 15,-2-1 0 1,2-1-1-16,0-1-2 15,4 1-2-15,-2 2 1 16,3-1 2-16,5 1-3 16,2 2 0-16,-1-1 1 15,2 1-1-15,5-2 1 16,-1 1 0-16,0-2 1 16,2 0 2-16,3-5-1 15,-2 3-1-15,5-4 2 16,0 0 0-16,-2 1 0 15,4-1 0 1,0-1 1-16,3 1 1 16,5-3 0-16,5 0 2 15,2-1 0-15,4-1 1 16,0 0-1-16,4-1 1 16,-7 0 1-16,2-1 1 15,-3-1-1-15,2-1 0 16,0-1 0-16,5 0 0 15,0-1-1-15,4 0 0 16,1 1-1-16,-2-1 0 16,0 1-2-1,0-3 1-15,-2 1-1 16,-2 0 0-16,1-1-2 16,-1 0 0-16,2-2-1 15,-1 0 1-15,-1-2-1 16,1 0 0-16,-1 0 0 15,-1 0-1-15,0 0-1 16,2-4 0-16,-2 0 1 16,1-2 0-16,-2 1-1 15,-1-2 1-15,-1-1 0 16,1-2 0 0,0-1-1-16,3-2 0 15,2-1 0-15,2-1-1 16,-1-1 0-16,1-1 1 15,-6-1-1-15,-1-3 1 16,-8 4 0-16,-2-1 0 16,-5 0 1-16,-5 1 0 15,-1 1 0-15,-2-4 0 16,-3-2 1-16,-2 3 1 16,1-1 0-16,0-3-2 15,-1 0 2 1,-1 1 0-16,1-3-1 15,-3 0 0-15,-2 3 1 16,-3-2 0-16,-1 4-1 16,-6-1-2-16,1 1 1 15,-1-2 1-15,-1 1 0 16,-1 1-2-16,2-1 1 16,-1 1 0-16,-1 1-1 15,0 2 1-15,0-2 0 16,-1 4 2-16,-2 2 0 15,0-1-1-15,-1 2 0 16,-5 0-1 0,-1 1 2-16,-2 0-2 15,-2 1-1-15,-7 1-1 16,-1-1 0-16,-7 2-1 16,-3 2-1-16,-4-2-1 15,-3 4-1-15,-3-1 0 16,4 3-4-16,-1 1-3 15,3 0-7-15,7-2-18 16,8 3-29-16,5-3-34 16,6 3-41-16,-29 0-400 15,23 2-185-15,-7-2-282 16</inkml:trace>
  <inkml:trace contextRef="#ctx0" brushRef="#br3" timeOffset="114569.23">19396 16733 5603 0,'0'-3'22'0,"0"2"12"16,-1 3 14-16,-2 10 11 15,-1 7 12 1,-8 18 14-16,-2 8 9 16,-6 9 1-16,2 2-2 15,-1-3-19-15,6-10-1 16,1-7-10-16,6-11-8 15,3-9-5-15,1-6 4 16,2-7-11-16,0-9-10 16,2-9-4-16,2-13-6 15,5-13-7-15,8-15-6 16,5-9-6-16,5-7-6 16,4-3-6-16,-1 4-12 15,-3 8-3 1,-2 13 0-16,-1 11 0 15,-4 11 4-15,-1 8 7 16,2 12 5-16,-3 1 6 16,0 10 6-16,-1 9 5 15,-4 8 2-15,-3 8 11 16,-1 11 7-16,-6 8 9 16,-2 7 4-16,-2 3 9 15,1 2 4-15,0-3 0 16,1-3-4-16,0-2-2 15,-1-10-4-15,0-4-10 16,0-4-6 0,0-4-6-16,0-7-5 15,0-4-9-15,0-4-8 16,0-4-9-16,0-6-12 16,0 1-18-16,0-5-14 15,0 2-27-15,22-2-51 16,-19-11-57-16,0 80-375 15,0-80-163-15,1-7-247 16</inkml:trace>
  <inkml:trace contextRef="#ctx0" brushRef="#br3" timeOffset="114858.43">19430 16982 4912 0,'-2'-1'77'15,"1"0"24"-15,-1 1 17 16,1-2 9-16,2 1 0 16,-1 2-3-16,2-1-2 15,6-3-6 1,11 0-2-16,8-3-45 15,7-2-50-15,6-1-63 16,-1-3-101-16,-7 2-412 16,-6-5-133-16,-6-4-203 15,-14-3-369-15</inkml:trace>
  <inkml:trace contextRef="#ctx0" brushRef="#br3" timeOffset="115259.5">19362 16423 4725 0,'-2'-7'54'16,"1"0"18"-16,-1 2 22 15,1-3 2-15,1 5-2 16,9 0 2-16,12 0 1 16,15-2 4-16,19-2 1 15,17 1-16 1,8-2-10-16,-6 0-13 16,-9 0-16-16,-15 4-3 15,-21-1 2-15,-16 3-3 16,-10 2-5-16,-3 0-3 15,-3 0-5-15,-1 2-16 16,-1 3-20-16,1-1-32 16,-7-3-57-16,8 11-85 15,1 2-374-15,7-2-131 16,3 0-198-16,6 6-359 16</inkml:trace>
  <inkml:trace contextRef="#ctx0" brushRef="#br3" timeOffset="116217.76">20347 16658 5187 0,'-3'10'42'16,"-5"7"28"-16,-3 14 13 15,-4 6 4-15,1 8 1 16,-1 3 3-16,5-8 2 16,4-5 1-16,1-11 2 15,2-6-12-15,2-8-1 16,1-6-21-16,0-3-9 15,0-6-4-15,0-5-5 16,0-9-5 0,0-6-3-16,0-8-3 15,4-7-5-15,4-2-9 16,3-3-11-16,2 2-3 16,2 0-1-16,3 4-2 15,-4 5 0-15,3 5 0 16,-2 7-2-16,4 1-1 15,-5 6 0-15,2 6-1 16,0 1-1-16,3 6 1 16,-5 2-1-16,2 5 3 15,-4 7 2 1,-8 2 6-16,-4 8 6 16,-7 7 4-16,-9 2 3 15,-7 1 2-15,-3 1 1 16,0-6-1-16,4-3 2 15,8-3-5-15,6-6-2 16,7-5-4-16,5 3-4 16,11 0-2-16,12 0-1 15,9 1-3-15,12 1 0 16,2 2 1-16,-6-2 2 16,-8 4 4-1,-9 2 8-15,-7 0 6 16,-11 3 5-16,-3-3 7 15,-6 0 9-15,0-1 11 16,-4-5 4-16,-4-1 0 16,-9-3 0-16,-3-2-4 15,-6-3-7-15,-6-3-6 16,2 0-5-16,-1-3-9 16,1-3-13-16,-2-2-18 15,5-2-22-15,1 0-29 16,3-4-31-1,7-3-37-15,5 0-71 16,6-6-365-16,2-3-170 16,3-7-262-16</inkml:trace>
  <inkml:trace contextRef="#ctx0" brushRef="#br3" timeOffset="116602.74">20222 16365 4989 0,'-1'-7'92'15,"-1"2"2"1,1-5 3-16,8 1 4 15,15 2 4-15,14 2 4 16,19-2 9-16,23 1 12 16,9-3 5-16,3 2-47 15,-4 0-17-15,-18 2-5 16,-21 2-5-16,-20 3-8 16,-15 2-8-16,-9-2-8 15,-3 1-14-15,-1 1-22 16,-4 1-24-16,-1 4-26 15,-2 2-29-15,-4-1-49 16,2 6-435-16,0-4-143 16,4 0-219-16,0-3-399 15</inkml:trace>
  <inkml:trace contextRef="#ctx0" brushRef="#br3" timeOffset="117719.23">21029 16777 4977 0,'0'2'96'0,"0"-2"16"16,0 0 22-16,5 0 15 15,11 0 4-15,11 0 7 16,16 0 2 0,15-2 7-16,7-3 11 15,1 0-37-15,1-3-17 16,-5-2-14-16,-12 4-19 16,-12-1-15-16,-9 4-10 15,-13 1-12-15,-9 1-14 16,-4 1-32-16,-3 0-45 15,0-2-51-15,-5-3-74 16,-2 0-401-16,-6-4-163 16,-3-1-252-16</inkml:trace>
  <inkml:trace contextRef="#ctx0" brushRef="#br3" timeOffset="118093.34">21406 16554 5844 0,'0'-2'32'0,"-1"2"23"15,1 2 26-15,0 5 24 16,0 11 29-16,-2 10 28 16,-1 18 14-16,-2 15 0 15,-3 11-7-15,-3 3-24 16,-1 3-11-16,-2-5-1 15,4-6-5-15,1-9-16 16,1-12-23 0,5-8-18-16,1-13-16 15,4-10-6-15,-4-6-4 16,2-6-8-16,-3 1-9 16,3-3-26-16,-1 1-26 15,-1-2-17-15,1 0-21 16,-1 0-39-16,1 0-34 15,-2 0-64-15,3 0-331 16,-1-2-190-16,1-6-294 16,0-4-547-16</inkml:trace>
  <inkml:trace contextRef="#ctx0" brushRef="#br4" timeOffset="121640.86">20404 15008 4314 0,'0'-5'63'0,"-1"0"5"15,-1-2 20-15,-2-2 18 16,-2 0 19-16,-4 1 20 15,0-2 11 1,-2 0 2-16,-2 1-3 16,-1 2-38-16,0-4-11 15,-4 2-9-15,-6 1-15 16,-2 1-13-16,-3-1-14 16,-2 1-15-16,-2 0-9 15,1 0-3-15,0 0 1 16,-1 1 1-16,0-3 3 15,1 0 5-15,-1 1 2 16,0-2-2-16,-2 1-2 16,0 0-3-1,-3 2-3-15,-1-1-3 16,-1 0-5-16,0-1-3 16,1 2-3-16,4-1-1 15,4 5 3-15,4-3 4 16,2 1 1-16,4-2 2 15,0-1 1-15,1 0 0 16,-2-1 1-16,0 0-1 16,-3 2-3-16,-2-3-3 15,-5 5-5-15,0-1-3 16,0 2-1 0,-1 1-2-16,1 0 2 15,1 0-1-15,2 1 1 16,0-1 3-16,-2 1 5 15,2-1-1-15,-1 1 2 16,-3-2-1-16,-4 2 0 16,-1-2-2-16,-1 3-2 15,-2-2-1-15,0 3-1 16,3-1-4-16,0 1-3 16,0-1-1-16,3 1-1 15,1 0 1-15,3 0-2 16,1 0 1-1,2 0 1-15,1 0-1 16,4 0-2-16,-2-2 2 16,3 2-2-16,-3 0 2 15,0 0-2-15,0 0 0 16,-2 0-1-16,3 0-1 16,-4 0 0-16,2 0-1 15,1 0 2-15,2 2 0 16,4-2 1-16,8 1-1 15,3-1 1-15,2 0-1 16,3 0 1 0,1 0 0-16,-1 1-2 15,-2-1 1-15,-2 3-2 16,-1-2 0-16,-3 2 0 16,-5-1-1-16,-1 3 1 15,-2 0-1-15,-1 2 1 16,2 2-1-16,-1-2 1 15,1 1-1-15,3 0 0 16,-1 0 0-16,4 2 0 16,-2-1 0-16,2 2-1 15,-1-2 1-15,1 1-1 16,0 3 1 0,0-1 2-16,1 2 3 15,-1 3 1-15,2 0 4 16,-1 3 3-16,-2 1 3 15,2 3 1-15,1-2 2 16,-1 4 4-16,2-1-1 16,1 0 0-16,2-1 0 15,1 3-1-15,3-1-1 16,0 0-3-16,2 2-4 16,1 1 0-16,0 0-3 15,-2-1-3 1,4 1 1-16,-2 1-2 15,3 0 0-15,1 0-2 16,4 3 0-16,3-2-1 16,2 1 1-16,4 1 1 15,2-3 1-15,3-1 1 16,4 0 1-16,3 0-2 16,1-3 1-16,3-1 0 15,2-4 1-15,1 0 0 16,3-3 1-16,4-2-1 15,1-2 0-15,5-2 0 16,-2 0-1 0,4-2 2-16,-2-1-2 15,0 1 1-15,0 0 0 16,0-1 0-16,2-2-1 16,1 1 0-16,0-4 0 15,1 0 0-15,-1 0 0 16,0-4 1-16,3 2 0 15,-3-2 0-15,1 0 0 16,1 0 2-16,-2-2 0 16,0 0 1-1,1-1 1-15,0-4 0 16,2 1 0-16,0-3-1 16,-1-1 1-16,1-1-1 15,-2-2 1-15,-2-1-3 16,-1 2 0-16,0-5-1 15,-3-2-1-15,-3 3-1 16,-2-1 1-16,-4 1 1 16,-2-2-1-16,-3 0 1 15,-1 1-1-15,-2-1 0 16,0-1 1-16,1 0 0 16,-5 0 0-16,-4-1 0 15,-2 1-1-15,-4-1 0 16,-2-2 2-1,-2 1 1-15,-2 0 3 16,-5-3 0-16,0-1 2 16,-2 3 5-16,-2 1 3 15,1 2 2-15,-1-1 1 16,-1 5 0-16,0 0-1 16,0-1 2-16,0 4-3 15,0-3 2-15,0 2-4 16,0 2 0-16,0-2-2 15,0 1-1-15,0 3 1 16,0-3 0-16,0 2 1 16,0 2-3-1,-1 0 1-15,-2-2-1 16,0 1 0-16,-2 3-4 16,1-1 0-16,0 2-4 15,-2 0-2-15,3 1-2 16,2 2-3-16,-2 1-3 15,1-2-8-15,1 1-12 16,1 2-15-16,0-2-19 16,0 2-37-16,0 0-35 15,0 0-48 1,0 24-344-16,0-17-196 16,4 8-301-16,2-1-562 15</inkml:trace>
  <inkml:trace contextRef="#ctx0" brushRef="#br4" timeOffset="123513.4">21971 16639 4461 0,'0'-3'110'0,"-2"0"11"15,2 0 18-15,0 2 17 16,0 4 9-16,-1 6 4 16,-1 8 5-1,-3 9-3-15,-3 9-2 16,-2 8-48-16,-4 0-18 16,1 1-11-16,0 0-14 15,0-8-14-15,6-10-11 16,1-8-6-16,3-4 2 15,1-7 13-15,2-4-1 16,-2-1-8-16,2-7-5 16,-2-5-2-16,2-8-3 15,4-9 0-15,2-12-3 16,3-7-6-16,4-12-16 16,9-2-21-1,-1-4-7-15,2 4 1 16,-2 7-1-16,-3 10-2 15,-6 9-2-15,1 9-3 16,-4 8 0-16,2 6 1 16,1 2 2-16,-1 5 5 15,3 4 3-15,1 4 0 16,-2 6 1-16,-1 5 7 16,2 5 6-1,-3 11 8-15,0 7 3 16,-4 2 7-16,1 5 8 15,-5 5 2-15,2-1 7 16,-4 2 4-16,-1 0-1 16,2 0-2-16,-2-4-5 15,0-7-6-15,-2-4 0 16,2-7-3-16,0-4-6 16,0-6-1-16,0-4-4 15,0-4-4-15,-1-1-2 16,-1-5-3-16,-2 0 2 15,-2 1-2 1,2-3-9-16,1-2-16 16,2-1-26-16,-1 2-39 15,-4-2-45-15,-5-2-425 16,-4-1-176-16,4-6-272 16,-5-8-502-16</inkml:trace>
  <inkml:trace contextRef="#ctx0" brushRef="#br4" timeOffset="123759.8">21974 16842 5131 0,'-2'0'92'0,"2"-2"9"16,0 2 7-16,0-3 9 15,12 1 3-15,12-1-2 16,9 3-7-16,12-4-22 16,4 3-32-16,-6-3-113 15,-11 3-160-15,-4-5-340 16,-14-2-132-16,-9 3-201 16</inkml:trace>
  <inkml:trace contextRef="#ctx0" brushRef="#br4" timeOffset="126211.92">22601 16566 5400 0,'0'-4'20'16,"0"3"17"-16,0-1 10 15,0 5 10-15,0 5 8 16,-2 10 10-16,-1 9 12 16,-3 4 6-16,-1 10 2 15,-2 1-12-15,-4 0-4 16,4-2-14-16,1-5-5 15,1-8-7-15,4-6-4 16,0-9-2-16,2-6-1 16,1-3 8-1,0-1 4-15,0-2-3 16,0-2 1-16,0-8-2 16,0-4-4-16,0-9 0 15,0-8-6-15,4-8-5 16,3-4-10-16,0-5-13 15,3-3-8-15,5 2 0 16,-4 3-3-16,1 3-2 16,4 4-1-16,-2 4-1 15,2 5 0-15,0 3-3 16,0 3 0-16,0 4-1 16,2 4 0-1,1 4-3-15,-1 3-2 16,2 6 1-16,-2 5 1 15,-2 5-1-15,0 5 3 16,-6 5-1-16,-4 8 3 16,-3 3 5-16,-6 4 4 15,-7 1 6-15,-7 1 3 16,-4-3 1-16,-5-3-2 16,0-1 2-16,5-7 0 15,6-4 0-15,7-7-3 16,5-3-3-1,3-3-8-15,1 0-5 16,-1-2 0-16,3 3 0 16,12 3 0-16,9 3-1 15,9 2 0-15,14 5-1 16,9 3 1-16,-4 2-2 16,-7 4 5-16,-4 5 1 15,-15 2 1-15,-14-3 5 16,-6 0 13-16,-9-6 12 15,-12-3 15-15,-9-2 6 16,-9-6 4 0,-12-3 2-16,-4-3 1 15,1-3-1-15,8-4 0 16,6 0-7-16,9-5-17 16,4-2-14-16,7 0-22 15,1-5-33-15,6 3-43 16,-1 1-42-16,0-6-64 15,-2 9-359-15,-2 2-183 16,-5 1-280-16,1-3-522 16</inkml:trace>
  <inkml:trace contextRef="#ctx0" brushRef="#br0" timeOffset="149749.9">27765 6370 5524 0,'-3'-7'91'0,"0"-3"17"15,1-1 14-15,1 0 5 16,1 8 0-16,0 2-3 16,0-1-9-16,0 2 0 15,3 9-2-15,2 7-42 16,-1 13-12-16,-2 17-11 16,1 15-11-1,-8 7-8-15,-1 6-4 16,-2-2 0-16,0-2 3 15,-1-12-4-15,3-11-18 16,6-10-28-16,-4-11-30 16,2-8-40-16,0-7-105 15,2-3-366-15,-2-5-158 16,9-7-240-16</inkml:trace>
  <inkml:trace contextRef="#ctx0" brushRef="#br0" timeOffset="150169.09">28960 6292 5931 0,'0'0'16'0,"0"0"12"16,3 0 20-1,0 12 24-15,2 8 13 16,-3 16 31-16,-1 20 21 16,-1 21 5-16,-6 15-7 15,1 9-13-15,0 6-4 16,-1-1-10-16,0-10-18 15,2-17-19-15,2-13-9 16,-1-21-22-16,3-13-17 16,0-13-9-16,0-8-7 15,0-8-25-15,0 0-46 16,0-3-43 0,0-4-90-16,0 2-356 15,0-4-173-15,0 3-265 16,-3 1-492-16</inkml:trace>
  <inkml:trace contextRef="#ctx0" brushRef="#br0" timeOffset="150596.03">28949 7545 5688 0,'0'-5'59'15,"0"1"-3"-15,0 1 10 16,0 3 11-16,0 12 22 15,0 13 10-15,0 16 17 16,0 12 14 0,0 12 3-16,-1 5-36 15,-2-1-7-15,-1-6-1 16,1-9-10-16,0-11-11 16,2-10-19-16,1-12-12 15,0-7-21-15,0-6-27 16,0-4-34-16,0-2-41 15,0-2-52-15,0-2-427 16,6-4-170-16,5-3-263 16,4-10-486-1</inkml:trace>
  <inkml:trace contextRef="#ctx0" brushRef="#br0" timeOffset="150996.87">30376 7530 5982 0,'0'0'16'0,"0"6"22"16,0 12 35-1,0 14 25-15,-6 18 29 16,-4 18 19-16,-2 13 6 16,-3 5-2-16,-3 4-2 15,4-2-13-15,5-5-8 16,2-9-17-16,1-10-24 16,5-16-20-16,1-15-19 15,-1-12-13-15,1-9-6 16,0-6-3-16,-2-1-7 15,2-5-15-15,0 0-37 16,3-2-53-16,5-9-58 16,3 2-388-1,0-6-189-15,-2-8-288 16,-9-4-540-16</inkml:trace>
  <inkml:trace contextRef="#ctx0" brushRef="#br0" timeOffset="153958.8">23547 3399 4907 0,'2'-15'81'15,"1"-2"11"-15,1 0 6 16,-1 1 0-16,0 7 1 16,3 7 10-16,2 6 16 15,2 7 12-15,3 12 3 16,2 12-47-16,-4 11-14 16,-2 14-12-1,-5 2-8-15,1-2-1 0,-3-8-7 16,4-10-13-16,7-10-15 15,5-14-13 1,6-11-8-16,9-11-3 16,4-16-1-16,-1-11 0 15,-2-10 2-15,-8-10-1 16,-7 3 4-16,-9 7 10 16,-3 7-2-16,-4 13-6 15,-3 10-3-15,-1 9 5 16,-1 18 3-16,-5 14 3 15,-6 17 7-15,-4 19 5 16,-7 14 3 0,0 12 3-16,1 2 3 15,0 0 5-15,5-6 4 16,3-10-3-16,2-13-6 16,1-16-19-16,8-11-19 15,-1-14-21-15,4-8-17 16,1-7-46-16,1-6-76 15,2-4-400-15,6-12-151 16,4-10-233-16,6-13-427 16</inkml:trace>
  <inkml:trace contextRef="#ctx0" brushRef="#br0" timeOffset="154214.79">24038 3924 5217 0,'-1'-8'89'0,"1"1"2"15,0 4 14-15,-2 1 22 16,1 11 14-16,-2 17 5 16,-4 8-2-16,-2 9-8 15,-1 6-5-15,0 0-63 16,3-7-2-16,1-3-12 16,4-7-24-16,1-6-40 15,-1-7-34 1,1-4-30-16,2-6-57 15,-1-6-94-15,8-9-337 16,6-10-139-16,5-12-215 16,7-12-391-16</inkml:trace>
  <inkml:trace contextRef="#ctx0" brushRef="#br0" timeOffset="154473.7">24182 4000 5100 0,'0'0'111'0,"-2"8"24"15,-2 9 12-15,-2 10-2 16,3 6-1-16,0 5-10 15,4-1 0 1,10-8 0-16,12-5-1 16,13-8-43-16,12-9-28 15,9-8-15-15,-2-10-8 16,-10-9 5-16,-17-7-2 16,-17-4-1-16,-19-6-8 15,-18 2-24-15,-13 0-24 16,-11 12-24-16,-9 13-37 15,-3 17-98-15,9 18-389 16,13 12-153-16,14 9-233 16,13 7-428-1</inkml:trace>
  <inkml:trace contextRef="#ctx0" brushRef="#br0" timeOffset="155890.7">24630 9239 4921 0,'-1'-11'74'15,"1"-4"16"-15,-2 1 12 16,1-3 7-16,4 7 3 16,1 6 19-16,3 5 13 15,-2 9-1-15,0 14-2 16,-3 13-43-16,-1 18-8 15,-1 10-11 1,0 3-12-16,5-1-7 0,7-10-2 16,7-14-11-16,15-16-12 15,13-14-5 1,12-24-4-16,8-14-1 16,1-17-7-16,-8-9-2 15,-8-8 0-15,-16 5 7 16,-15 9 14-16,-13 12-5 15,-5 11-8-15,-1 11-2 16,-7 14 6-16,-6 17 16 16,-9 20-1-16,-5 23 3 15,-7 18 5-15,1 20 5 16,2 8-11-16,7-7-3 16,0-1 4-1,5-11 0-15,1-13-5 16,2-11-15-16,4-8-3 15,1-8-12-15,2-8-17 16,0-5-21-16,2-10-20 16,2-5-17-16,0-8-16 15,2-6-32-15,-8 41-441 16,9-49-173-16,1-17-265 16,4-7-493-16</inkml:trace>
  <inkml:trace contextRef="#ctx0" brushRef="#br0" timeOffset="156433.23">25053 10046 5854 0,'0'1'24'15,"0"8"29"-15,0 6 20 16,0 9 13-16,-2 11 12 15,-2 8 9-15,-1 5 0 16,1-4-4-16,-3 2-4 16,0-7-10-1,5-3-15-15,0-9-40 16,1-5-29-16,1-10-23 16,0-5-31-16,3-7-44 15,-32-10-469-15,47-9 971 16,9-8-573-16,3-10-6 15,1-5 15-15,31 4 43 16,-46 6 51-16,-9 9 46 16,-4 8 30-16,-3 9 42 15,0 4 61-15,-1 7 61 16,1 6-7 0,1 6-14-16,5 3-34 15,5 4-44-15,9-3-29 16,10-6-22-16,5-7-7 15,5-6-10-15,-1-10-7 16,-9-8 2-16,-17-5 2 16,-5-4 1-16,-16-7 3 15,-5 1 7-15,-8 4 6 16,-1 5 1-16,0 2-23 16,3 11-34-1,5 6-36-15,5 6-440 16,7 10-137-16,2 3-200 15,7 0-333-15</inkml:trace>
  <inkml:trace contextRef="#ctx0" brushRef="#br0" timeOffset="156882.99">26063 9764 5798 0,'0'0'40'15,"-2"0"18"-15,4 0 22 16,7 0 17-16,13 0 21 16,17 0 17-16,23-2 8 15,22-3 6 1,14-5 5-16,6-3-19 16,-3-3-15-16,-21-1-17 15,-21 5-18-15,-23 4-13 0,-22 2-13 16,-10 5-11-1,-4-1-11-15,-2 2-11 16,0 0-23-16,4 0-46 16,-2 0-35-16,-4 0-34 15,-8 5-430-15,-10 10-182 16,-17 1-282-16,-10 7-524 16</inkml:trace>
  <inkml:trace contextRef="#ctx0" brushRef="#br0" timeOffset="157128.23">26130 9977 5695 0,'0'5'81'16,"2"-1"17"-16,14-1 21 15,21 2 26-15,25-3 18 16,21-4 21-16,23-6 18 16,1-3-5-16,-7-1-14 15,-24 0-53-15,-24 2-14 16,-23 4-18-16,-22 3-19 15,-7 2-27-15,0-1-29 16,-5 0-45-16,-3 2-56 16,-9 2-49-16,-8 5-407 15,-4 2-188-15,-2-3-289 16,1 2-539 0</inkml:trace>
  <inkml:trace contextRef="#ctx0" brushRef="#br1" timeOffset="187336.73">28262 6088 4422 0,'-6'-1'45'0,"1"0"14"16,-4-3 17-16,0 1 14 15,5 0 18-15,0-3 17 16,-1 3 5-16,0-1 2 16,0-1-1-16,1 2-26 15,-3-2-7 1,-1 1-10-16,-3-1-9 16,-2 2-9-16,-4-2-16 15,1 0-14-15,-8 1-5 16,-1 1-2-16,-4 1-2 15,-7 2 0-15,4 0-3 16,-3 0-1-16,2 0-1 16,3 0-2-16,1 0-1 15,2 0-1-15,0 0 0 16,-3 2-2-16,-1 1 1 16,-1 1-2-1,-5 4 1-15,0 4-2 16,1 1 1-16,0 2 1 15,3 0 2-15,4 0 0 16,1 0 0-16,4 3 1 16,0-4-2-16,-1 0-1 15,0 5-2-15,0-3 0 16,0-1-3-16,3 4-1 16,-1-3-2-16,3 2-2 15,0-2 0-15,2 2-2 16,1 2-1-16,-2-3 1 15,1 4-2 1,3-4 0-16,-2 3 1 16,2 1-2-16,-1-2 1 15,3 1-1-15,-4 0 1 16,4 1 0-16,-3-1 0 16,6 0-1-16,-4 1 3 15,2 1 2-15,-2 2 0 16,2-3 1-16,-1 4 0 15,0-4 0-15,3 0-1 16,3-1 0 0,-2 1 0-16,6-1-2 15,3-2 1-15,-4 3-3 16,4-1 0-16,2 3 0 16,-2 2 2-16,2-2-1 15,3 2 0-15,2-5 1 16,0-1 1-16,3-2 2 15,0 0 3-15,1-2 4 16,2 0 4-16,8 2 4 16,-1-1 0-1,2 1 3-15,3-2 1 16,2 1 0-16,0-1 2 16,2 0-1-16,1-3-2 15,1 3-2-15,2-2-6 16,-5-1-2-16,3 0-4 15,-4-1 0-15,0-1-2 16,0-3 0-16,1 1-2 16,0-1 0-16,-1 2-1 15,2-3-1 1,2 0-1-16,-1-1 2 16,1 1-1-16,4 0 0 15,0-1 1-15,1-1-3 16,2 0 2-16,-2-1-1 15,3 1 0-15,-3-1 1 16,-1 0-2-16,-3 0 0 16,2-2 1-16,-1 2-1 15,-1-1-2-15,1 1-1 16,2 0 0 0,1-1 0-16,0 3-2 15,-1-1 1-15,3-2-1 16,3 1 1-16,2-1 0 15,2 1 1-15,1 0-1 16,-3 2 1-16,5-3 1 16,-6 1 0-16,3-1-1 15,-6 1 0-15,-1-2 1 16,-6 1 0-16,2-2 0 16,-3 1 2-1,0-1 0-15,5 0 0 16,2 0 0-16,1 0 1 15,1 0-1-15,-1-3-1 16,0-1 0-16,1 0 1 16,-2-1-2-16,-2-2-1 15,2 0 1-15,-4-2-2 16,-2 1-1-16,2-3 1 16,-3 1 1-16,1-4-1 15,-2 0 1 1,0-1-2-16,-1-3-1 15,-3 3 2-15,0-5 0 16,-3 0 1-16,0-5-1 16,-1 0-1-16,-3-5 1 15,-3-1 0-15,0 0-1 16,-2-5 0-16,-4 1 0 16,0-3-2-16,-1 1 1 15,-3-2-2-15,-4-1 1 16,0 2 0-16,-4 1-1 15,2 0 1-15,0 3-1 16,-2 1 0 0,-6 1 1-16,0 1-1 15,-4-1 0-15,-5 3 0 16,-1 0-1-16,0 0 0 16,-7 1 0-16,3 0-1 15,-5-1-1-15,0 0 0 16,-2 1 0-16,3 3 2 15,-3-1-2-15,0 0-1 16,0 3-1-16,-1 1-1 16,-3 1 0-16,-1-3-1 15,1 2 1 1,-4 1-2-16,-2 1-3 16,1 2-4-16,1 2 2 15,0 1 0-15,4 3 1 16,1 1 0-16,1 2 1 15,2 0-1-15,-5 3 1 16,-1 0 1-16,-3 4 2 16,-4 0 2-16,-5 1 1 15,-4 2 1-15,-1-1-1 16,-3 0 1-16,2 2 2 16,1 0 0-1,1 3 1-15,3 0 1 16,1 0 1-16,1 4 0 15,-2 0 0-15,2 1-1 16,0 0 0-16,4 2 1 16,4-3-1-16,7 1 1 15,4-2-1-15,6-1 1 16,5-2-3-16,3 1 3 16,4-5-1-16,3 4-4 15,2-2-9-15,4-3-10 16,0 1-21-16,-1 1-21 15,2-2-29 1,8-2-457-16,-10 4-174 16,1-2-270-16</inkml:trace>
  <inkml:trace contextRef="#ctx0" brushRef="#br1" timeOffset="190956.67">27418 9782 5621 0,'0'0'14'0,"0"1"23"16,-2 9 10 0,-1 10 4-16,-3 14 7 15,1 9 4-15,-4 6 1 16,0 2 0-16,2-6 1 16,1-8-6-16,2-8 0 15,-2-9-11-15,4-6 3 16,2-7 6-16,0-5-7 15,0 0-4-15,0-8-3 16,-2-7-2-16,2-13-9 16,6-13-7-16,6-15-21 15,11-11-17-15,3-8-9 16,9 1-5-16,-1 2 1 16,-4 10 5-1,-4 9 3-15,-3 10 2 16,5 8 5-16,-1 8 7 15,4 4 15-15,5 7 9 16,3 5-2-16,-4 6-5 16,-1 6-4-16,-6 9-1 15,-6 11-1-15,-9 5 1 16,-5 13 9-16,-7 10 13 16,-1 6 13-16,-1 4 9 15,-4 2 11 1,-2 3 13-16,0-1 1 0,-2-7-5 15,2-1 0 1,1-4-3-16,-1-10-8 16,5-5-10-16,-2-6-12 15,1-7-5-15,0-7-7 16,3-8-8-16,0-3-2 16,-2-3 1-16,2-3-7 15,0-1-26-15,-2-2-43 16,2-6-34-16,76-7-58 15,-74-6-401 1,-2-9-175-16,-2-3-267 16</inkml:trace>
  <inkml:trace contextRef="#ctx0" brushRef="#br1" timeOffset="191247.51">27562 9893 6005 0,'36'-3'3'0,"13"0"-22"16,12-3-39-16,6-26-109 16,-12 23-388-16,-14-1-132 15,-14-2-199-15,-12 0-364 16</inkml:trace>
  <inkml:trace contextRef="#ctx0" brushRef="#br1" timeOffset="191709.58">27438 9339 5241 0,'0'0'51'16,"7"0"7"-16,9 0 12 15,11 0 3-15,15 0 4 16,28-3 11-16,18 0 16 15,17-3 9-15,3-2 1 16,-5 1-34-16,-19 3-9 16,-19 3-18-16,-27-1 1 15,-20 0 15 1,-12 2-1-16,-2 0-7 16,-8-1-17-16,4 1-13 15,0 1-15-15,0-1-22 16,0 0-33-16,-2 0-43 15,-2 0-482-15,-3 0-151 16,1-3-234-16,-4-4-426 16</inkml:trace>
  <inkml:trace contextRef="#ctx0" brushRef="#br1" timeOffset="193290.75">28558 9489 5842 0,'0'0'33'16,"-5"0"5"-16,-7 0 10 15,-11 5 10-15,-8 9 10 16,-12 9 5-16,-9 12 4 16,2 11 4-1,2 7 0-15,6 5-22 16,13 0-4-16,11-3-5 16,10-6-3-16,13-3 5 15,15-12 0-15,14-5 0 16,15-9-1-16,21-11 0 15,7-6 4-15,5-10 2 16,-2-8 0-16,-10-4 0 16,-21-1-4-16,-15 2-4 15,-15 4-1-15,-13 5-2 16,-6 4-5-16,-1 5-7 16,1 0-8-16,-2 0-5 15,4 0-7 1,-2 0-6-16,-2 0-9 15,2 0-12-15,0-2-11 16,0 2-11-16,0 0-9 16,0 0-11-16,0 0-8 15,0 0-12-15,0 0-14 16,0-2-20-16,-26 2-61 16,19 0-390-16,6 0-163 15,4 0-252 1,2-4-466-16</inkml:trace>
  <inkml:trace contextRef="#ctx0" brushRef="#br1" timeOffset="193850.61">29310 9711 5239 0,'-4'0'62'0,"3"3"25"16,-2-3 27-16,1 0 24 16,7 0 9-1,15 0 1-15,13 0-6 16,22-3-4-16,17-1-3 16,12-4-22-16,2-1-12 15,-10-3-19-15,-16 2-20 16,-18 0-20-16,-19 3-24 15,-16 3-37-15,-10 2-66 16,-6 1-477-16,-8-4-160 16,-7-3-247-16,-6-5-456 15</inkml:trace>
  <inkml:trace contextRef="#ctx0" brushRef="#br1" timeOffset="194179.75">29648 9477 5911 0,'0'8'45'16,"3"6"28"-16,0 14 21 15,0 18 27 1,-2 17 18-16,1 12 10 16,-2 11 0-16,0 1 2 15,0-3-6-15,0-9-16 16,0-10-21-16,0-12-20 15,0-8-17-15,-2-12-20 16,2-7-13-16,0-10-12 16,0-5-3-16,0-4-8 15,0-5-4-15,0 1-8 16,0-3-16-16,0 2-30 16,0-2-35-16,2-5-30 15,7 0-50 1,-2-2-388-16,1-7-180 15,3-3-276-15</inkml:trace>
  <inkml:trace contextRef="#ctx0" brushRef="#br3" timeOffset="198312.28">29651 7432 5214 0,'0'-4'58'15,"0"0"6"-15,-1-3 2 16,-1 1 3-16,-2 1 0 16,-5 2 1-16,-2-1-1 15,-6 1 0-15,-5 3 2 16,-6-1-30-16,-1 1-8 16,-7 1-3-16,-1-1-4 15,1 0 0-15,1 0 3 16,0 0-1-16,2 0 3 15,0 2 0 1,0-1-1-16,-3 2-8 16,0 1 0-16,1-1-1 15,0 3 1-15,-3 1-1 16,-1 2 1-16,-1 2 1 16,0-1-2-16,1 2 2 15,3-1-1-15,4 3 3 16,3-2 2-16,5 2-1 15,0 0 0-15,6-3-3 16,-1 2-2 0,5-1-2-16,-4 4 0 15,1 2 1-15,0 3 5 16,-2 5 2-16,-4 2-1 16,1 2 2-16,-1 5 7 15,3-3 1-15,0 4 1 16,3 0-1-16,0-1 1 15,7-2-2-15,2-1-8 16,3 2-1-16,2-4-2 16,3 3-4-1,-1 1-4-15,1-1-1 16,1 0 1-16,5 3 3 16,1 4 3-16,4-3 2 15,8 3 2-15,3-4 1 16,3 0 3-16,4-6 2 15,3-1 0-15,-1-5 0 16,7-1-2-16,5-1-3 16,1 0-4-16,7-2-1 15,2 1 0 1,5-3-3-16,5-1-2 0,7-2-1 16,10-3-1-1,5-3-3-15,8-1-1 16,2-4-1-16,-5 2-1 15,1-4-2-15,-4 0-2 16,0 1 0-16,-2 1-1 16,-1-3-2-16,-1 0 0 15,-1-1 0-15,0-1 0 16,1-2 1-16,1-2-1 16,4-5 0-1,-1-4 1-15,0-1-1 16,-4-4 0-16,-1 0-1 15,-6-1 1-15,-10-4-1 16,-5-3 1-16,-6-2-3 16,-9-3 1-16,-4-3-3 15,-5-5 1-15,-8 0-1 16,-3-2-1-16,-7-1 1 16,-6 0-2-16,-4 2 2 15,-5-1-1-15,-3 2 1 16,2 2 0-1,-7 1 0-15,-2 0-1 16,-6 3 3-16,-2 0-1 16,-5 0-1-16,-4 1 1 15,-3 1-3-15,-1 1 1 16,-5-1-1-16,-4 3-1 16,-3 0-2-16,-6-2-1 15,-3 3-1-15,-2 0 0 16,-2 1-3-16,-2 0 2 15,-2 6 1-15,-3 2-1 16,-3 4-1-16,-2-2 3 16,-2 6 2-16,1 2 1 15,0 0 2 1,-1 4 1-16,-4-2 0 16,-3 1 2-16,2 1-1 15,0 2 1-15,4-3 2 16,6 2-1-16,6 2 0 15,3-1-1-15,1 2 0 16,6 1 1-16,-3 1-2 16,1-1-1-16,-2 1 1 15,0 2-2-15,3 2 1 16,1 2-1-16,6 1 0 16,9 1 2-16,10-2-1 15,8-3 2 1,6-2-1-16,6 2 2 15,-1-2 2-15,-1-1-1 16,1 1 1-16,-1-2-1 16,2 3 3-16,0-3-4 15,0 0-3-15,0 0-7 16,0 0-16-16,0 0-25 16,0 0-28-16,0 0-32 15,27 0-52-15,-27 0-393 16,-2 9-170-1,2-6-259-15,-1 0-480 16</inkml:trace>
  <inkml:trace contextRef="#ctx0" brushRef="#br3" timeOffset="199780.41">30468 9651 4814 0,'-1'-6'60'16,"1"2"24"-16,0 4 21 16,-3 8 14-16,-3 13 12 15,-2 17 5-15,-6 10-4 16,-4 14 14-1,-1-2-2-15,3 5-49 0,0-7 4 16,5-6-16-16,2-11-15 16,2-13-5-1,4-6-4-15,2-12 9 16,-1-3 15-16,2-7-17 16,2-4-4-16,1-13-4 15,6-8-4-15,5-14-11 16,4-14-15-16,8-11-14 15,3-11-13-15,3-3-19 16,-2-4-18-16,0 7-3 16,-5 11-1-1,-2 15-2-15,-3 11 0 0,-3 12 6 16,0 9 11 0,0 7 9-16,0 5 9 15,3 10 14-15,-1 7 14 16,-1 16 10-16,-5 11 4 15,-3 15 7-15,-6 15 7 16,-3 4 3-16,1 5 6 16,-4-3 2-16,2-5 3 15,0-7-5-15,0-5-7 16,0-7-3-16,0-5-7 16,0-7-8-16,0-4-3 15,0-8-4 1,0-6-3-16,0-3-4 15,0-5-3-15,0-5-5 16,-1-4 0-16,1 0-2 16,0-4 0-16,0 0-10 15,0 1-25-15,0-1-41 16,-1-5-47-16,1-3-434 16,0-8-178-16,-2-6-274 15,-2-7-509-15</inkml:trace>
  <inkml:trace contextRef="#ctx0" brushRef="#br3" timeOffset="200053.28">30392 10022 5571 0,'0'-2'49'16,"6"0"7"0,8-2 6-16,12 0 2 15,15-2 0-15,19-1 1 0,13-3-6 16,1 5-20 0,-12 0-34-16,-28 2-78 15,-13-12-55-15,-18 18-429 16,-19 0-135-16,-6-5-202 15</inkml:trace>
  <inkml:trace contextRef="#ctx0" brushRef="#br3" timeOffset="202425.36">31280 9481 4473 0,'0'8'101'0,"0"6"17"16,-1 7 13-16,-5 11 8 16,-2 7 32-16,-3 9-1 15,-4 6 0-15,2-4-7 16,0 0-4-16,3-10-45 15,3-8-23 1,-3-11-7-16,3-5-1 0,2-5 0 16,1-4-14-1,1-2 6-15,2-3-2 16,-1-2-1-16,1-7-5 16,1-7-3-16,-2-8-2 15,5-12-10-15,3-12-8 16,1-5-14-16,4-5-16 15,6-6-14-15,1 1-8 16,0-2-2-16,3 4 2 16,4 4-4-16,-2 7-1 15,5 5-1 1,-1 7-1-16,5 6 5 16,3 7 3-16,3 8 3 15,-3 8 0-15,-2 7 0 16,-4 8 5-16,-9 10 10 15,-8 9 6-15,-8 9 3 16,-4 7 2-16,-11 3 5 16,-11-1 0-16,-5-3 4 15,-10-3 2-15,-9-2 1 16,4-8-6-16,0-3-9 16,7-6-5-16,10-3-4 15,8-8-6 1,11-2-7-16,4 1 3 15,8-1 0-15,11 2 2 16,14 9 0-16,15 3 0 16,22 6 5-16,13 2 7 15,5 3 7-15,-8 1 4 16,-12 1 1-16,-22 0 2 16,-20-2 3-16,-18-2 2 15,-12-5 7-15,-18-1 9 16,-14-7 1-16,-13-2-4 15,-15-5 7 1,-1-5 5-16,1-5 3 16,7-3-6-16,7-6-8 15,9-3-21-15,10 0-20 16,10-4-28-16,7 0-45 16,10 6-49-16,5-14-402 15,4 16-196-15,3 4-304 16,-1-1-567-16</inkml:trace>
  <inkml:trace contextRef="#ctx0" brushRef="#br0" timeOffset="214468.24">25825 13360 5568 0,'0'-14'108'15,"0"-3"23"-15,0-3 12 16,0 3 0-16,0 5-14 16,0 9-10-16,0 6 4 15,-2 14 7-15,-4 17 1 16,-6 22-51-16,0 19-21 15,-6 19-14-15,1 8-13 16,2 2-3-16,7-4 7 16,6-7 1-1,-1-13-8-15,3-17-7 16,3-15-5-16,-3-16 3 16,-3-12 1-16,3-9 0 15,0-6 3-15,0-2-8 16,0-1-31-16,-1-5-41 15,0-1-47-15,1 71-448 16,0-76-175-16,9-3-270 16,9-3-499-16</inkml:trace>
  <inkml:trace contextRef="#ctx0" brushRef="#br0" timeOffset="-214292.97">29130 13268 5255 0,'0'-6'118'0,"0"0"4"15,0 1-3-15,0 1 17 16,0 11 18-16,-3 10 18 16,-3 13 2-16,-2 12 14 15,-3 16 2-15,-3 5-57 16,2 7-18-16,0 3-3 15,3-1-4-15,0 0-17 16,0-5-18-16,0-6-16 16,1-11-8-16,1-11-16 15,3-9-12-15,1-7-4 16,0-9-5 0,2-4-16-16,1-5-27 15,0-2-40-15,0-3-39 16,0 1-59-16,4 6-381 15,4 0-176-15,1 1-272 16,-1 4-502-16</inkml:trace>
  <inkml:trace contextRef="#ctx0" brushRef="#br0" timeOffset="-213862.1">29017 14607 6099 0,'0'-9'66'15,"-1"0"15"-15,1 2 3 16,0 0 3-16,0 9 12 15,-2 12 9-15,1 13 0 16,-1 14 2-16,-2 12 5 16,0 12-36-1,1 1-11-15,-1 2-12 16,1-6-3-16,0-4-5 16,0-10-11-16,-1-8-9 15,-1-6-2-15,1-12-4 16,3-6-6-16,-1-2-4 15,2-7-1-15,-1-3-2 16,-1-1 0-16,2-2-9 16,0-1-24-16,0 0-41 15,0 0-44-15,-2 0-433 16,2-1-183-16,2-5-281 16</inkml:trace>
  <inkml:trace contextRef="#ctx0" brushRef="#br0" timeOffset="-213434.15">30501 14841 6324 0,'0'0'15'0,"0"0"18"0,0 4 25 16,0 12 17-1,-2 10 27-15,-8 17 9 0,-2 15 0 16,-5 8-3-16,-2 9-4 16,-1-2-13-1,4 0-6-15,4-5-16 16,5-11-19-16,3-12-19 16,2-13-35-16,1-12-38 15,1-10-41-15,1-9-52 16,2-10-413-16,7-10-178 15,5-13-274-15</inkml:trace>
  <inkml:trace contextRef="#ctx0" brushRef="#br0" timeOffset="-213000.05">30771 13397 5875 0,'0'0'76'15,"0"7"53"-15,-6 13 37 16,-6 15 14-16,-4 16 0 16,-7 19-4-16,-5 14-7 15,4 9-12-15,4 4-11 16,5 0-32-16,6-9-24 15,3-10-37-15,1-15-50 16,4-14-61-16,1-14-61 16,0 8-415-1,0-27-188-15,-2-6-288 16,-1-10-538-16</inkml:trace>
  <inkml:trace contextRef="#ctx0" brushRef="#br0" timeOffset="-212231.49">27777 13655 4983 0,'-15'-29'125'0,"-7"1"12"15,-15 3 10-15,-16 3 10 16,-6 42 3-16,-2 14-2 15,1 16-6-15,12 9-7 16,21 6-8-16,14-2-74 16,17-7-5-16,15-6-10 15,14-11-8-15,10-13-9 16,9-15-5-16,8-14 2 16,3-12 23-16,-5-12 4 15,-13-8 1 1,-11-9 0-16,-18-8-8 15,-12-8-10-15,-10-1-9 16,-1 2-10-16,-11 10-16 16,-5 10-26-16,-9 18-38 15,-7 18-31-15,3 22-41 16,-58 22-429-16,35 27-161 16,4 17-245-16</inkml:trace>
  <inkml:trace contextRef="#ctx0" brushRef="#br0" timeOffset="-211773.25">27353 14628 5894 0,'-2'-7'47'15,"-5"4"7"-15,-9 3 7 16,-4 14 0-16,-2 12 0 16,-6 20 4-16,10 7 0 15,9 6-2-15,7 0 1 16,18-5-32-16,8-7-4 15,10-10-5 1,9-12-3-16,13-11 8 16,-4-12 29-16,1-12 20 15,-9-14 9-15,-9-13 2 16,-13-13-3-16,-7-13-1 16,-11 0 1-16,-2 3-11 15,-2 9-7-15,-5 13-14 16,-7 13-53-16,-9 16-49 15,-15 12-37-15,-16 10-48 16,-29-14-416 0,12 41-177-16,-3 8-270 15</inkml:trace>
  <inkml:trace contextRef="#ctx0" brushRef="#br0" timeOffset="-211187.75">25961 14882 4628 0,'0'-17'121'0,"0"1"30"16,-4 0 7-16,-9 4 13 15,-14 13 13-15,-20 20 7 16,-10 18 0-16,-4 9-6 16,6 9-11-1,18 5-47-15,20-4-34 0,17-7-19 16,17-2-10 0,24-11-9-16,13-11-13 15,18-13-7-15,12-13 0 16,0-13 9-16,-9-15 15 15,-15-8 4-15,-21-12-1 16,-15-10-7-16,-19-6-10 16,-8-7-9-16,-13 6-9 15,-5 5-20-15,-9 12-28 16,-9 12-28-16,-9 21-37 16,-7 15-42-16,-19 36-155 15,4 5-280-15,-4 18-155 16,0 5-239-1,6 13-439-15</inkml:trace>
  <inkml:trace contextRef="#ctx0" brushRef="#br0" timeOffset="-208804.05">23487 10594 5332 0,'1'-14'86'0,"0"-2"12"15,1 3 1-15,-2-2-8 16,1 8 8-16,-2 14 13 16,1 12 0-16,0 9 1 15,1 15-3-15,2 10-45 16,3 4-16-1,2 0-14-15,3-7-2 16,2-10 5-16,1-9-10 0,-1-12-14 16,9-13-6-1,4-11-4-15,6-15-3 16,-2-11-1-16,2-13-2 16,-6-5 1-16,-6 2 0 15,-9 7 3-15,-2 11-3 16,-6 10-3-16,-3 11 3 15,-1 19 5-15,-4 17 2 16,-5 18 1-16,-4 21 7 16,-5 16 0-16,-1 10 3 15,-5 2 2-15,4-3 6 16,2-11 3-16,2-12-10 16,5-13-23-1,7-16-28-15,1-12-29 16,4-8-60-16,6-8-442 15,3-12-154-15,1-9-234 16</inkml:trace>
  <inkml:trace contextRef="#ctx0" brushRef="#br0" timeOffset="-208552.22">23933 11139 5249 0,'-6'11'86'16,"0"7"9"-16,-4 8 16 16,-4 10 9-1,-1-1-1-15,2 4-3 16,3-6-2-16,3-2-7 16,1-6-18-16,3-7-75 15,3-3-83-15,-4-2-128 16,3-6-363-16,1-5-136 15,0-6-210-15,4-8-381 16</inkml:trace>
  <inkml:trace contextRef="#ctx0" brushRef="#br0" timeOffset="-208334.27">24109 11143 5735 0,'-1'2'52'0,"-2"8"20"15,-3 6 13-15,-3 7 5 16,-1 9 0-16,-4 10-3 16,-2 2-2-16,3 4-3 15,1-1-21-15,4 0-58 16,2-4-79-16,3 6-487 16,1-9-152-1,-2-5-230-15,1-4-423 16</inkml:trace>
  <inkml:trace contextRef="#ctx0" brushRef="#br0" timeOffset="-207290.62">25348 16227 5371 0,'0'-2'37'16,"0"0"26"-16,0 11 15 15,-2 11 9-15,-5 14 0 16,1 13 0 0,-2 7 0-16,2 3-3 0,3-3-2 15,3-6-31-15,7-8-11 16,5-8-23-16,1-9-16 15,7-15-9 1,10-8-12-16,0-15-3 16,7-12 0-16,1-12-1 15,0-10 2-15,-7-5 11 16,-8 5 22-16,-7 8 11 16,-7 11-5-1,-7 12 0-15,-2 12 12 16,-2 15 5-16,-5 16 5 15,-7 17 5-15,-5 23 3 16,-8 25 8-16,-9 19-7 16,-3 13-3-16,-1 5 5 15,4-4 2-15,7-14-5 16,7-17-6-16,10-15-15 16,6-21-16-16,6-15-12 15,0-15-22-15,0-13-38 16,0-8-59-1,4-8-162-15,11-12-280 16,8-11-145-16,0-5-221 16</inkml:trace>
  <inkml:trace contextRef="#ctx0" brushRef="#br0" timeOffset="-206987.25">25660 17183 5352 0,'-4'10'57'15,"-3"6"15"1,-4 7 22-16,-2 11 14 16,0 5 4-16,3 6-1 15,1 3-2-15,2-2-4 16,3-2-5-16,2-5-29 15,0-8-23-15,2-9-23 16,0-5-28-16,0-7-31 16,0-5-45-16,0-3-81 15,2 0-401-15,4-16-142 16,6-10-216-16,5-8-393 16</inkml:trace>
  <inkml:trace contextRef="#ctx0" brushRef="#br0" timeOffset="-206734.15">25784 17309 4866 0,'0'-2'84'16,"0"0"23"-16,-2 1 21 15,2 5 15-15,0 7 9 16,-1 11 5-16,-3 9 4 16,-2 15 4-16,-1 5-5 15,-5 4-52-15,3 2-11 16,3-5-17-16,-2-5-19 15,2-8-18-15,6-12-24 16,-2-7-20 0,0-7-29-16,4-8-49 15,-2-3-113-15,9-8-371 16,7-12-146-16,6-10-223 16,12-17-409-16</inkml:trace>
  <inkml:trace contextRef="#ctx0" brushRef="#br0" timeOffset="-206103.2">26191 16924 5647 0,'0'0'41'15,"4"-2"12"-15,-1 1 12 16,3-1 17-16,8 0 13 16,15 0 9-16,11-1 2 15,17-3 2-15,15-2 3 16,6 0-23 0,-4-2-11-16,-11 1-10 15,-17 4-8-15,-17 0-13 16,-10 2-8-16,-15 2-8 15,0 1-5-15,-4 0-5 16,-2 0-22-16,2 1-29 16,0-1-26-16,-6 0-28 15,-11 10-43-15,-10 8-55 16,-15 8-98-16,-8 8-65 16,-2 7-8-16,1-2 19 15,1-5 55 1,14-7 98-16,3-3 93 15,14-4 106-15,8-8 108 16,9-6 102-16,9 0 141 16,12-4 28-16,20-1-46 15,22 0-59-15,29-2-40 16,21 0-31-16,9-4-26 16,-4-3-25-16,-23 1-22 15,-26 1-15-15,-28 2-22 16,-22 0-21-16,-14 4-24 15,-3 0-33 1,-1 0-27-16,-3 0-30 16,-7 0-54-16,-7 2-47 15,-7 7-101-15,-5 1-314 16,-1 0-183-16,0-2-283 16,7-4-526-1</inkml:trace>
  <inkml:trace contextRef="#ctx0" brushRef="#br1" timeOffset="-99748.91">29640 13447 4219 0,'0'-4'42'0,"0"-3"30"16,1-1 35-1,-1 1 31-15,0-1 23 16,3 1 15-16,-3-1 8 16,0 1 3-16,0-1 2 15,0 0-17-15,0 0-8 16,0 1-16-16,0-1-21 16,0 2-21-16,0-2-16 15,0 1-16-15,0 1-10 16,0-2-8-16,-3 0-8 15,3 0-10-15,-1 0-6 16,-1 1-7-16,1-1-2 16,-4 1-2-1,1-1 0-15,0-4-3 16,-4 0 0-16,-1-1 0 16,-2-1 1-16,0-2 1 15,-4 1 0-15,2-2-2 16,-1 4-2-16,-1-1-2 15,1 4-2-15,-1-1-2 16,0 3 1-16,2 0-3 16,-4-1-2-16,2 4-1 15,-2 1-3 1,-4 1 2-16,0 0-2 16,-4 3 1-16,1 0 0 15,-2 0 0-15,2 0 1 16,-2 0-2-16,5 0 0 15,-1 0 2-15,2 0-2 16,0 0 1-16,0 0 0 16,-2 1-1-16,-1 2 1 15,-1 3 0 1,2 0 0-16,-2 3-1 16,0 2 0-16,-1 1 0 15,2 0 0-15,-1 2 0 16,1 0 0-16,1 1 0 15,1 2-1-15,0-2 0 16,-2 4 1-16,1 2 0 16,-1 1 1-16,2 0 0 15,-1 0 2-15,3 4-1 16,1-4 0-16,-1 2 2 16,-1 0 2-16,4 0 1 15,-3 3 0 1,0-3 0-16,0 3 0 15,2-1 3-15,-2-1-2 16,0 2 2-16,3 1 0 16,-1-3 0-16,4 2-3 15,2 0 0-15,1 0 1 16,1 0-1-16,0 0-2 16,1 0 1-16,2 2-1 15,-2 0 0-15,0 2 2 16,2-2 0-16,2 0 2 15,-3 0 0-15,4 0-1 16,0-2 2 0,-3 2 1-16,0 0-1 15,1-1 2-15,2 2 0 16,-2 1-1-16,4-4 0 16,-1 4 0-16,-2-4-2 15,4-1 1-15,-3 2 0 16,2-3-1-16,1 0 1 15,0 2-2-15,-2 0 0 16,2 0-2-16,0-1 0 16,0 2-2-1,0-1 2-15,0 1-2 16,0 2 0-16,2-1 0 16,2 3-1-16,3-2 0 15,-1 0 0-15,3 0 0 16,1-4 2-16,-2-1 1 15,1 2 0-15,4-3 2 16,2 4 0-16,2-1 1 16,0 2 0-16,4 3 1 15,2-3-3-15,-3-1 1 16,0 0-2 0,3-3-1-16,-4 0-1 15,3-3-2-15,-2 0 0 16,-1 0 0-16,2-4-3 15,-1 3 1-15,1-1 1 16,2 0 0-16,1 2-1 16,4-1 0-16,0 3 2 15,3-2-1-15,5 3 0 16,2-1 0-16,-1 2 1 16,-1-3 1-1,-3-3-3-15,-2-2 2 16,-4-1 0-16,-1-2 1 15,-1-2 0-15,2 2 1 16,3-1 0-16,4-3 0 16,3 3 1-16,-1-1 2 15,-1-1 0-15,2-1-1 16,-3 0 1-16,-4-4 0 16,0 2 0-16,2-1 1 15,-2-2-3-15,1-2 2 16,-1 1 0-1,-1-1-3-15,0-1 0 16,0 1 1-16,1-2-1 16,-1-1 0-16,3 0 1 15,-1-1-2-15,3 0 1 16,0 0-1-16,2 0-1 16,-1-1 1-16,1-2 0 15,-3-1 0-15,2-4 1 16,1-4-1-16,4-3-4 15,2-1 0-15,4-4-2 16,-1 2-2 0,0-1 0-16,0 1-1 15,-3 2-4-15,-1 0 1 16,-1-1-2-16,-3 0 2 16,-1 0 1-16,0 0 1 15,-4-4 3-15,3 0 2 16,-4-3 1-16,1 1 2 15,-2-4 3-15,-2 3-2 16,-4 0 1-16,4 0-2 16,-5 1-1-16,6-4 0 15,1 1-2 1,2-2 0-16,1-1-3 16,2-4-5-16,-2-3 1 15,-1-2-4-15,1-4-3 16,-1 1-3-16,-1-4-1 15,0-2-1-15,-2 0 0 16,-3-3 1-16,-6 1 1 16,0 2 4-16,0 3-1 15,-2 0 2-15,-3 3 5 16,0 0 2-16,-1 1 2 16,-2 3 0-1,-2 1 1-15,2-1 0 16,-4 3-1-16,1-2 0 15,-2 0 1-15,-3 2 1 16,1 1 0-16,-4-2 0 16,-1-1 1-16,0 2 1 15,0 0 0-15,-3-2 0 16,0 2 0-16,-1 1 0 16,-4 3 1-16,0 1 0 15,0 1 1-15,-1 1 0 16,-1 2-2-1,0 1 0-15,-2 3 0 16,2-3-2-16,-3 3 0 16,-3 0 1-16,-1-3-2 15,-2 2 2-15,-1-1-2 16,0 1 0-16,-2-1 1 16,-1 0-1-16,-1-2 0 15,-1 3-1-15,-1-2 2 16,-5 1-2-16,1 0-1 15,-5 1 0-15,0 1 1 16,-3-2 0-16,-1 2 0 16,1 2 1-16,3 2 0 15,0 1 1-15,2 1-1 16,-1 4 1 0,1 1 1-16,-3-1 0 15,1 4-1-15,3 2 0 16,1 0-1-16,0 0 0 15,1 3-1-15,-2 2 2 16,-1-2 0-16,0 2 0 16,-3 0 0-16,1 0 0 15,-2 0 0-15,-1 0 1 16,-5 0 0-16,-1 0 2 16,0 0-2-16,-1 0 2 15,-1 0-2-15,5 0 0 16,4 0 0-1,2 0 1-15,5 0 0 16,1-1 0-16,3 1-2 16,0 0 1-16,0 0-1 15,0 0 0-15,0 0 0 16,-1 3 0-16,-2 2 1 16,1 1-2-16,-2 2 1 15,-1 3-1-15,1-2 2 16,-3 2 0-1,0-1 1-15,3 2 0 16,2-1 1-16,2 0 0 16,4-3 1-16,7-3 1 15,3-1 0-15,6-1 3 16,3-1-1-16,2-1 3 16,1 0 0-16,0 1 5 15,0-1 2-15,0-1 3 16,0 0-2-16,0 2 1 15,0-2 0-15,0 0-1 16,0 0-1-16,0 0-2 16,0 0 0-1,0 0-3-15,0 0-3 16,0 0-1-16,0 0-1 16,0 0-1-16,0 0-1 15,0 0-1-15,0 0 1 16,0 0-2-16,0 0-1 15,0 0 2-15,0 0-3 16,0 0 0-16,0 0 0 16,0 0 0-16,0 0-2 15,0 0 0 1,0 0 0-16,0 0-3 0,0 0 0 16,0 0-2-1,0 0 0-15,0 0 0 16,0 0-3-16,0 0 1 15,0 0-1-15,0 0-1 16,0 0-1-16,0 0 3 16,0 0-1-16,0 0-2 15,0 0 1-15,0 0-1 16,0 0 0-16,0 0-2 16,0 0 0-16,0 0-1 15,0 0-4-15,0 0-8 16,0 0-14-1,0 0-19-15,0 0-26 16,0 0-29-16,0 0-46 16,0 0-78-16,-2 20-318 15,-2-13-168-15,-4 1-258 16,-4 1-478-16</inkml:trace>
  <inkml:trace contextRef="#ctx0" brushRef="#br1" timeOffset="-96192.74">29079 12134 4543 0,'0'0'83'0,"0"0"23"16,-1-1 13-16,1-2 8 15,0-1 9-15,0 0 6 16,0-2 5-16,0-2 0 15,1-2-5-15,2 1-33 16,2-4-29-16,1 0-15 16,2-2-15-1,2 0-9-15,2-3-9 16,2 0-10-16,1-3-11 16,3 0-3-16,2-4-1 15,2 1-3-15,1-2-1 16,0 1 0-16,-1-1 1 15,-3 1-1-15,1 1 3 16,-1 2 5-16,0-1 0 16,-1 3-1-16,0 1 1 15,-2 2-2-15,-2 2 0 16,2 1-1 0,0 1 0-16,0 2-2 15,1-1 0-15,0 3-6 16,3 0 1-16,-1-1 1 15,2 1-2-15,0 3 0 16,0-3 1-16,2 2 1 16,1 1 0-16,2 0-1 15,0-2 0-15,3 2 0 16,-3-1 0-16,3 2-1 16,1-1 1-16,1 2 1 15,2 1-1 1,1 1 0-16,-1 2-1 0,1 0 0 15,-4 0 0 1,-4 2 1-16,-3-2-2 16,2 1 2-16,-4 2-1 15,2 3-1-15,-1 1 1 16,3-2 0-16,-1 4 2 16,2-1 1-16,0 2-1 15,1-1 2-15,1 1 1 16,-2 1-1-16,0 0 2 15,1 0 0-15,-1 2 2 16,-1-1 2-16,1 2 0 16,-4 0 0-16,1-1 0 15,-5-1 1 1,-2-2-1-16,-3 2 2 16,-1-2 0-16,-2 2 1 15,1-2 3-15,1 3-1 16,1 0 1-16,-1 2 3 15,1 0 2-15,0 2 1 16,-3-1-1-16,3 1 4 16,-5-2 0-16,3 2 0 15,1-1-1-15,-1 1 3 16,0-3 1-16,1 1-6 16,-4-1 1-1,0-3-1-15,-4-1 0 16,0-6 2-16,-3 1 8 15,-1-2 5-15,0-2 3 16,0 1 1-16,2-2 2 16,-4 0 2-16,2 0-3 15,0 0 0-15,0 0-3 16,0 0-4-16,0 0-10 16,0 0-7-16,0 0-4 15,0 0-5-15,0 0-3 16,0 0-4-16,0 1 1 15,0-1-1 1,2 0 0-16,-2 1 1 16,1-1 0-16,1 0-1 15,-2 0-3-15,0 0-8 16,0 0-17-16,0 0-24 16,0 2-24-16,0-2-37 15,0 0-60-15,-5 6-388 16,-7 2-167-16,-13-2-255 15</inkml:trace>
  <inkml:trace contextRef="#ctx0" brushRef="#br1" timeOffset="-93035.84">27706 16888 3386 0,'0'-7'140'0,"2"0"36"15,0-1 27-15,0-4 24 16,1 2 15-16,-1 6 3 16,-2-4-8-16,0 6-15 15,0 0-15-15,0 1-44 16,0 6-25-16,0 9-17 15,0 10-11 1,-7 18-18-16,-1 15-5 16,-2 5-14-16,-1 2-7 15,2-1-2-15,2-11-1 16,7-13-11-16,-2-7-7 16,2-8-6-16,0-8-3 15,0-6 4-15,0-5 8 16,0-3 10-16,0 0 0 15,0-2-1-15,0-4-4 16,0-4-1-16,0-8-3 16,0-6-2-1,0-10-9-15,0-9-9 16,0-7-15-16,0-10-13 16,2-3-1-16,0 1-1 15,5 0 2-15,-2 4-1 16,1 5-1-16,3 5 0 15,3 2-1-15,1 1 1 16,3 4 0-16,-1 3 2 16,0 7-4-16,-1 5-1 15,-3 5-3 1,5 4-2-16,1 6-2 0,0 3-1 16,4 4 1-16,-1 4-2 15,0 7 0 1,0 9 3-16,-3 8 8 15,-6 8 6-15,-5 10 5 16,-8 5 7-16,-7 5 5 16,-9-6 4-16,-1 0 1 15,-3-5 1-15,-5-8 2 16,2-8-3-16,8-6-5 16,6-8 0-16,2-2-5 15,9-7-7-15,0-2-10 16,0 1-4-1,4-3 0-15,5 0-1 0,15 2 0 16,11-1-1 0,10 3-2-16,6 3-3 15,5 5 3-15,-4 5 7 16,-7 5 8-16,-5 5 4 16,-10 2 3-16,-9 5 6 15,-14 0 4-15,0 2 10 16,-16-5 10-16,-10 3 3 15,-11-6 3-15,-8-3-1 16,-11-5 1-16,-4-8-1 16,-3-7-3-16,5-3-4 15,-1-4-7 1,5-8-9-16,6 0-9 16,10-4-11-16,6-1-23 15,10 1-42-15,7 4-49 16,6 6-87-16,0 1-345 15,4 3-184 1,4 3-281-16,0-1-525 16</inkml:trace>
  <inkml:trace contextRef="#ctx0" brushRef="#br1" timeOffset="-91153.43">28584 16787 4710 0,'-1'-1'56'16,"-1"-2"22"-16,-2 2 23 16,1-1 16-16,3 2 10 15,0 0 16-15,-1 0 17 16,1 0-2-1,1-1-3-15,9 1-21 16,15 0-12-16,20-5-19 16,20-2-19-16,20-5-12 15,6-5-4-15,-3-2-11 16,-12-1-17-16,-16 3-5 16,-16 4-6-16,-18 2-7 15,-16 6-4-15,-7 0-8 16,-1 3-12-16,-4 2-21 15,-1-1-46-15,-3 1-53 16,-6 0-442-16,-6 0-151 16,-5-1-232-1</inkml:trace>
  <inkml:trace contextRef="#ctx0" brushRef="#br1" timeOffset="-90791.69">28980 16501 5498 0,'0'-2'32'0,"0"1"12"15,0-1 31-15,-2 5 24 16,-2 9 16-16,0 11 7 16,-3 16 5-1,-3 17 1-15,-1 14 11 16,3 10-2-16,-1-1-3 15,5-3-9-15,-2-6-21 16,6-17-19-16,-3-12-12 16,3-9-9-16,-1-13-4 15,1-7-3-15,0-4-11 16,0-6-13-16,-2 0-10 16,2-2-16-16,0 0-22 15,-1 0-34-15,1 1-27 16,0-1-37-16,-145 0-436 15,141 20-177 1,6-21-271-16,2-6-505 0</inkml:trace>
  <inkml:trace contextRef="#ctx0" brushRef="#br1" timeOffset="-85679.46">24496 14102 4017 0,'1'0'140'0,"1"-2"10"16,-1 0 4-16,5-3 1 16,1-3-5-16,3-2-8 15,11-6-19-15,10 0-89 16,14 5-563-16,5-12-112 15,3 0-166-15,-7 3-299 16</inkml:trace>
  <inkml:trace contextRef="#ctx0" brushRef="#br1" timeOffset="-85217.43">24357 15596 4660 0,'0'0'23'16,"7"-1"2"-16,7-3 0 15,8-10 1-15,10-1-29 16,4-11-223-16,19-6-276 16,1-4-97-1,-5-3-146-15</inkml:trace>
  <inkml:trace contextRef="#ctx0" brushRef="#br1" timeOffset="-83368.02">29471 12997 3386 0,'13'-1'68'0,"8"-2"1"16,11 0-71-1,16 0-429-15,7-1-71 16,7-8-104-16,5 0-173 16</inkml:trace>
  <inkml:trace contextRef="#ctx0" brushRef="#br1" timeOffset="-82672.2">31382 12925 4817 0,'-4'0'86'0,"1"0"30"16,-1 0 21 0,1 0 10-16,3 0-1 15,3 0-13-15,13-4-39 16,14 1-77-16,28 2-570 15,25-4-130-15,23 1-195 16,12 1-356-16</inkml:trace>
  <inkml:trace contextRef="#ctx0" brushRef="#br3" timeOffset="-75834.4">24249 13106 4770 0,'0'-2'101'16,"1"2"20"-16,1-3 5 15,-1 0 1-15,1 3-1 16,1-1 0-16,0-2-2 16,2 0-2-16,5-1-6 15,6-1-48-15,7-4-25 16,11 1-17-16,9-2-8 16,6 2-4-16,6-1-5 15,6 0-3-15,-1 3-4 16,1-1 0-16,0 2 1 15,-2-1-1-15,-1-1-1 16,-1 4 0 0,-3-3 1-16,1 3-1 15,-1 0 0-15,-2 3 1 16,-1 0-1-16,4 0-1 16,-2 2 0-16,2-2 1 15,-2 0-2-15,6 1 3 16,-6 2-2-16,1 1 2 15,3 1-1-15,-1 1 0 16,-5 1 1-16,-1-1-2 16,-2 3 1-1,-6 2 1-15,-8-1 4 16,-3 4 3-16,-4 1 3 16,-8 1 1-16,0 1 8 15,-1 1 3-15,3 1 3 16,-3-1 3-16,4 6 2 15,1 0 0-15,-1 3-2 16,2 0-2-16,1 2-3 16,2-2-1-16,-4 1-4 15,-3-1-1-15,-2 2 0 16,-3-2 3 0,-1-2 5-16,-3 1 1 0,-1 0 8 15,-4-2 5 1,1 2 1-16,-1 0 5 15,1-1-1-15,-4 1 0 16,1-2 2-16,-4 1-1 16,0 0-4-16,0-1 0 15,0 0-5-15,-2 2-2 16,-5 3 0-16,0 0-3 16,-4 2 0-16,-5 4 0 15,3-5-2 1,-7 3-1-16,4-3 4 0,-6 1-1 15,1-5-1 1,-4 0 1-16,-1-1-2 16,-5-1 0-16,-4-3-1 15,-1-1-3-15,-2 0 0 16,-7-1 0-16,-1 1 2 16,0-1 0-16,1-5 2 15,-2 1-2-15,3-3-3 16,-2-2 2-16,1 1-2 15,-7-1-3-15,-6-2 2 16,-5 1-3-16,-6 0-7 16,-1 2-4-16,5-2-1 15,-1 0 1-15,1 0-3 16,5 1-1-16,3-1 3 16,-3 0 0-1,-2-1-2-15,-3 1 4 16,-5 1 1-16,-5-3-1 15,-3 5 3-15,-3-4 0 16,2 0 2-16,-2 2 3 16,0 1 1-16,6-4 2 15,5 0-1-15,6 0-1 16,5-2 1 0,8-2-3-16,7-2-3 0,9 1-2 15,5-2-1 1,5 0-3-16,12 0-5 15,4 0 0-15,1 0-2 16,5 0-2-16,3 0-7 16,-2 0-16-16,1 0-25 15,1 0-28-15,0 0-38 16,3 0-43-16,15 0-334 16,22-6-209-16,20-5-321 15,33-9-606-15</inkml:trace>
  <inkml:trace contextRef="#ctx0" brushRef="#br3" timeOffset="-74208.02">31924 13026 4261 0,'0'-10'136'15,"-2"-5"21"-15,-2-1 15 16,0-3 10-16,-2 4 1 16,-4 3 2-16,-7 2-5 15,0 1-5 1,-9 0-3-16,-4 3-59 16,-8 0-22-16,-2 3-14 15,-6 0-10-15,-2 3-6 16,-2 0-4-16,-4 0 0 15,-2 0-2-15,-2 0 1 16,-1 0 1-16,-1 3 1 16,0 0 3-16,3 6-1 15,-7 0 3-15,2 4-3 16,-2 3 2-16,1-2 2 16,-1 4 1-16,5 0 0 15,1 0-4 1,7 3-3-16,4 2-5 15,4-1-4-15,5 2-4 16,4 2-3-16,2-1-4 16,2 3-7-16,2 3-3 15,-1 1-4-15,-1 2-1 16,-2 2 0-16,1 1-2 16,-1-1 3-16,-2 2 2 15,6-3 2-15,3 1 3 16,2 0-1-16,4-4 1 15,3 4 0 1,3-3-1-16,1 0-2 16,4 3 0-16,2-1-4 15,3 2-2-15,0 0-3 16,2 0-5-16,1-1-2 16,0-3-2-16,0-1-1 15,6-1-1-15,3-4 3 16,8-1 0-16,6 0 2 15,8-2 1-15,9-1 3 16,8-4 3 0,5 2 1-16,10 0 2 15,5-3-1-15,9 1-2 16,5-1-3-16,7-4-3 16,8 2-2-16,0-5-2 15,0-1-4-15,-2-5-2 16,1-1-2-16,-3-4-1 15,10 0-1-15,5-2 0 16,11-4 0-16,12-3 0 16,8-5 0-16,12-4 0 15,-1-3 0-15,-4 2 0 16,-16 2 0-16,-22 2 0 16,-24 3 0-16,-25 5 0 15,-18 0 0 1,-16 4 0-16,-7 3 0 15,-7-4 0-15,-3 1 0 16,-7 3 0-16,2 0 0 16,-2-1 0-16,-1 2 0 15,-1-1 0-15,1 0 0 16,0 0 0-16,0 0 0 16,0 0 0-16,0 0 0 15,0 0 0 1,0 0 0-16,0 0 0 0,0 0 0 15,0 0 0 1,0 0 0-16,0 0 0 16,0 0-5-16,0-1-13 15,0 0-19-15,0 1-20 16,0-2-36-16,0 1-40 16,0 1-63-16,-3 0-310 15,-6 3-202-15,-9 2-313 16</inkml:trace>
  <inkml:trace contextRef="#ctx0" brushRef="#br3" timeOffset="-70649.5">29744 16740 3201 0,'1'-9'123'15,"-1"-1"32"-15,0 0 20 16,0-2 4-16,1 6-8 15,-1 3 3-15,0 3 38 16,0 6 18-16,0 12 1 16,-5 11-60-16,-8 11-23 15,-2 14-25 1,-5-1-14-16,-3-2-1 16,4-5 5-16,2-12-4 15,5-7-22-15,5-6-6 16,3-10 6-16,4-4 5 15,-1-3-7-15,2-9-4 16,-1-7-6-16,4-12-11 16,3-10-12-16,6-21-8 15,7-8-11-15,6-10-15 16,5-2-17-16,-2-1-11 16,-2 14-1-1,-4 8 0-15,-1 12-3 16,-3 15 0-16,-5 9 0 15,3 7 1-15,1 7 2 16,2 5 4-16,4 9-1 16,-1 7 2-16,-4 10 3 15,-1 6 1-15,-5 11 4 16,-6 2 8-16,-3 5 5 16,-1 0 6-16,-2 4 1 15,-1-6 5-15,-1 1 1 16,1-7 2-1,-3-3 4-15,-4-1 3 16,0-3-1-16,-3-1-5 16,-2-5-3-16,4-3-2 15,0-6-4-15,4-8 0 16,2-1 2-16,1-7-2 16,1-2-6-16,0-2-9 15,0 1-15-15,0-2-17 16,0 0-29-16,0-3-33 15,-2-3-51-15,7-2-425 16,-10-5-158-16,-1-5-240 16,-5-3-443-1</inkml:trace>
  <inkml:trace contextRef="#ctx0" brushRef="#br3" timeOffset="-70362.22">29692 16924 4338 0,'-3'0'74'15,"1"0"39"-15,1 0 18 16,-1 0-2-16,5 0-1 15,8 0-4-15,10 0-6 16,14-2-3-16,11-3-10 16,10-2-83-16,-1-1-115 15,-4 0-447-15,-9-3-118 16,-8 2-179 0,-14-3-319-16</inkml:trace>
  <inkml:trace contextRef="#ctx0" brushRef="#br3" timeOffset="-69796.16">29670 16307 4751 0,'0'-4'64'16,"0"1"6"-1,-1 0 5-15,1-1 2 16,0 1-3-16,7 1 0 16,7 0 0-16,15-1-2 15,19-2 0-15,14 1-34 16,13 0-11-16,7 0 0 16,-2-1 0-16,-7 2-3 15,-14 1 0-15,-21 2-1 16,-15 0 8-16,-14 0 11 15,-8 0 0-15,-2 0-3 16,1 0-6 0,0 0-3-16,0 0-5 15,0 0-1-15,0 0 1 16,0 0-4-16,0 0-13 16,0 0-18-16,0 0-18 15,0 0-23-15,-2 0-35 16,-1 3-115-16,-1 0-347 15,-2-1-125-15,-2 0-189 16,2-4-341-16</inkml:trace>
  <inkml:trace contextRef="#ctx0" brushRef="#br3" timeOffset="-65649.72">26227 12371 4358 0,'-2'0'50'0,"2"0"16"16,0 0 20-16,-2 0 10 16,2 0 13-16,0 0 11 15,0 0 7-15,0 0 2 16,0 0-3 0,0-3-27-16,0 1-12 15,0-4-12-15,4 0-17 16,0-2-9-16,3-2-13 15,2-3-9-15,4-2-10 16,-4 0-4-16,5-2-2 16,-3 1-3-16,1-2-1 15,-1-2 0-15,2 2 2 16,1-1-2-16,-1-1 1 16,3 1 0-16,1-1 1 15,-3 2-2 1,4-3 1-16,-4 2 1 15,1-2 2-15,3 1-1 16,-6 1 0-16,6 0 2 16,0 1 0-16,-1-2-1 15,2 2-1-15,0-1 2 16,-2 2-1-16,-2-1 2 16,1 1 0-16,-1 1 1 15,1-1 0-15,-2 0 2 16,4-1-1-16,-2 0 1 15,1 1-1 1,0-3-1-16,0 2 0 16,1 0-1-16,-2 0-3 15,0 1 0-15,5 0-1 16,-2 1-3-16,4-1 3 16,-3 0-1-16,0 1 5 15,1 0-2-15,-1 2 0 16,0-1 0-16,2 1 2 15,3-1-3-15,2 1 1 16,3 0-2 0,-1-1 0-16,2-2-1 15,3 5-3-15,-3-4-1 16,3 0 1-16,1 2-1 16,1 0-1-16,3-1 0 15,-5 1-1-15,4 1 1 16,0 1 0-16,3 1-1 15,-1 1-1-15,3-1 1 16,0 3-2-16,3-1 1 16,-1 1 0-16,0 0-1 15,-1 1 1 1,-2 0 1-16,-4 4-2 16,1-3 1-16,-2 3 1 15,2 0-2-15,1-2 2 16,3 4-1-16,0-2 2 15,2 0-1-15,3-2-1 16,-2 1 2-16,1 0 1 16,2-1-1-16,-6 1 0 15,5 0 2-15,-2 1 2 16,1 2-2-16,-4-2 1 16,5 2 1-16,-8-1-2 15,1 2-1 1,-3-1-1-16,0 1 2 15,-2 1-3-15,3-1 1 16,-3 0-1-16,-1 0 1 16,-2 0-3-16,-1 0 2 15,-3 0-1-15,-2 0 0 16,0 0 2-16,2 0-3 16,1 0 2-16,2 0-1 15,3 0 0-15,3 0 0 16,-3 0 0-1,-2 0 0-15,3 0-1 16,-6 2 2-16,-3-1-2 16,-2-1 3-16,3 1-2 15,-4-1 0-15,0 0 0 16,4 0 0-16,-2 0-1 16,-4 2 1-16,2-2 0 15,-2 1 0-15,-2 1-3 16,0-2 2-16,-1 1-1 15,2 2 1-15,1-1 0 16,3 2 0-16,-1 1 0 16,5-1 0-16,1-1 1 15,-1 2-1-15,2 1 1 16,0-2 0-16,1 0-1 16,-1 0 0-1,0-1 1-15,0 3-1 16,-4-3 1-16,0 3-1 15,-2 0 0-15,-3 1 0 16,-4-2 0-16,3 3 0 16,-7-3 0-16,5 2-1 15,0 0 1-15,4-1 1 16,6 2-1-16,2 2 2 16,3-1 2-16,2 2-1 15,0-1 1 1,0 0 0-16,-3 2 3 15,0 0-1-15,-1 0 1 0,-3 0-1 16,0-1 0 0,-3 1 0-16,-1-1 0 15,-1-1 1-15,-2 2 1 16,-1-2-2-16,0 2 1 16,-1-1 1-16,-2-1 0 15,-2 2 0-15,2-2 1 16,-4 0-1-1,0-2 0-15,0 1-1 0,1 0 0 16,-2 2 0 0,-1 1-1-16,2 0 0 15,0-1 2-15,0 2-1 16,0 2 4-16,4 0 1 16,-2 3 3-16,2-1 3 15,1 1 1-15,-2 1 2 16,5 1-1-16,-3 1-1 15,-3 0-1-15,-1-1-2 16,-1 2-1-16,-4-3-1 16,0 0-3-16,-2-2-2 15,0 0 1 1,-1-1-3-16,-2-1 1 16,0-2 0-16,-1-2 2 15,-1 1 2-15,-1-1-1 16,1-2 2-16,-2 3 3 15,3 0 2-15,2 0 4 16,0 0 1-16,1 3 4 16,-1 1 1-16,1-1-2 15,0 2 1-15,-3-2-2 16,1-1-2-16,-1-4 0 16,-1 0-4-16,-1-3-4 15,-1-3 0 1,1 0 0-16,-2-2 2 15,0-1 6-15,0-1 4 16,1 0 3-16,-1 0 2 16,0 0 0-16,0 0-2 15,0 1 1-15,0-1-2 16,0 0-4-16,0 0-3 16,0 1-5-16,0-1-5 15,0 0-4-15,0 0-2 16,2 0-1-16,-1 0 0 15,-1 0-1-15,0 0-1 16,0 0 0 0,0 0-1-16,0 0 2 15,0 0 0-15,0 0-1 16,0 0 0-16,0 0 0 16,0 0 0-16,0 0 0 15,1 0-4-15,2 0-7 16,0 0-24-16,1 0-47 15,2 0-45-15,1 0-410 16,-4 2-188-16,-3-2-289 16,-13 0-538-1</inkml:trace>
  <inkml:trace contextRef="#ctx0" brushRef="#br3" timeOffset="-64140.46">30754 16869 4174 0,'17'-14'86'0,"5"-4"29"15,6-3 35-15,-1-4 28 16,-7 5 21-16,-5 4 15 15,-5 1 9-15,-6 1 2 16,-2 4 2-16,-1-1-41 16,-2 3-13-16,-1 3-21 15,-2-2-25-15,-5 4-24 16,-5 2-15-16,-11 4-11 16,-7 7-10-16,-7 12-11 15,-4 12-9-15,1 14-5 16,2 8-8-1,9 5-7-15,10-3 2 16,11 0 3-16,11-10-5 16,14-5-2-16,14-8-3 15,11-9 1-15,13-11 0 16,12-8-1-16,3-7 1 16,-3-10 1-16,-7-6-3 15,-12-4-7-15,-8-2-12 16,-12-4-30-16,-8 2-28 15,-9 2-41 1,-6 5-57-16,-3 19-402 16,0-19-170-16,-3 3-262 15,0-6-486-15</inkml:trace>
  <inkml:trace contextRef="#ctx0" brushRef="#br3" timeOffset="-63715.45">30694 16324 5304 0,'-5'-9'83'15,"1"1"30"-15,1 1 13 16,-1-3 1-16,5 6-6 16,2 4-4-16,12 0-1 15,22 0-2-15,32 0-2 16,31 0-35 0,27 0-13-16,10-3-12 0,-8 3-5 15,-21 0-3-15,-30 0-1 16,-28 0-2-16,-22 0-2 15,-19 0-5-15,-8 0-6 16,-1 0-11 0,-1 0-17-16,-4 0-24 15,-2 5-30-15,-7 2-39 16,-5 5-74-16,-2 39-396 16,3-29-155-16,3-2-236 15,1-4-434-15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9:17:20.81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47B6"/>
    </inkml:brush>
    <inkml:brush xml:id="br5">
      <inkml:brushProperty name="width" value="0.05292" units="cm"/>
      <inkml:brushProperty name="height" value="0.05292" units="cm"/>
      <inkml:brushProperty name="color" value="#FDBC08"/>
    </inkml:brush>
  </inkml:definitions>
  <inkml:trace contextRef="#ctx0" brushRef="#br0">1679 4105 4640 0,'4'-10'72'0,"-1"-6"23"15,0 0 19-15,-2-5 13 16,-1 7 7-16,0 2 9 15,0 2 6-15,0 0 1 16,0 2 0 0,0 1-31-16,0 2-23 15,0 2-16-15,-4 2-22 16,-9 1-10-16,-12 1-12 16,-11 7-12-16,-18 11-8 15,-13 13-6-15,-11 15-5 16,-10 14 3-16,-5 6-1 15,6 3 2-15,8-1 5 16,18-8 4-16,19-7-2 16,19-11 2-16,14-9 0 15,18-9-4-15,20-11-8 16,23-7-10-16,24-5-9 16,18-15-5-1,12-5-2-15,-1-12-2 16,-10 1 1-16,-20-3-2 15,-26 9-7-15,-20 5-2 16,-21 12 11-16,-23 10 12 16,-22 16 12-16,-20 19 9 15,-17 17 7-15,-16 17 4 16,1 9 7-16,11 5 3 16,22-8 5-16,24-12 5 15,20-14-3-15,24-13-1 16,32-15-5-16,23-15-7 15,28-12-7 1,25-16-6-16,7-16-8 16,-6-13-18-16,-11-2-28 15,-26-4-32-15,-29 8-71 16,-26 7-421-16,-21 4-148 16,-22 2-226-16,-12 6-417 15</inkml:trace>
  <inkml:trace contextRef="#ctx0" brushRef="#br0" timeOffset="305.2">1926 4300 5592 0,'4'0'17'0,"3"2"26"16,5 7 23-16,8 8 12 15,9 14 8-15,7 9 5 16,7 10-1 0,11 3 0-16,2 0-2 15,-3-4-6-15,-5-3-10 16,-8-7-20-16,-12-11-22 16,-14-7-16-16,-6-7-16 15,-7-5-29-15,-1-9-59 16,-20 2-163-16,15-13-309 15,-2-7-142-15,-3-14-218 16,-2-11-396-16</inkml:trace>
  <inkml:trace contextRef="#ctx0" brushRef="#br0" timeOffset="579.52">2325 4221 5541 0,'0'-5'44'15,"0"1"9"-15,-4 2 33 16,-4 5 27-16,-6 15 12 16,-9 15 12-16,-7 16 11 15,-6 15 0 1,-2 9-2-16,-3 5-26 16,7 2-10-16,5-4-12 15,8-8-21-15,4-8-27 0,5-8-36 16,5-8-41-1,-1-10-51-15,4-2-69 16,1 73-412-16,-1-80-165 16,-2-8-252-16,-4-10-466 15</inkml:trace>
  <inkml:trace contextRef="#ctx0" brushRef="#br0" timeOffset="985.31">854 5773 6089 0,'0'4'39'16,"7"-2"5"-16,20-2 6 15,27-14 7-15,42-12 3 16,45-23 0-16,41-19 10 15,27-12 12 1,12-7 15-16,-13 3-19 16,-20 9 7-16,-31 12 2 15,-32 14-7-15,-37 8-6 16,-28 14-1-16,-27 8 1 16,-15 8-2-16,-13 4-9 15,-5 3-14-15,-1 3-8 16,1 0-12-16,0 1-9 15,0 0-16-15,0-2-29 16,0 2-39-16,0 2-31 16,-4-1-54-16,-5 8-397 15,-8 3-180-15,-3 4-275 16,-5 0-514 0</inkml:trace>
  <inkml:trace contextRef="#ctx0" brushRef="#br0" timeOffset="14051.05">4021 4218 4004 0,'0'-3'102'16,"-2"-2"20"-16,1 2 34 15,1-3 14-15,-2 2 9 16,2 2 2-16,-1 2 1 16,1 0-7-16,-2-3-5 15,2 3-48 1,0 0-21-16,0 0-19 15,0-3-26-15,0 6-12 16,0-3-9-16,0 8-4 16,0 1-4-16,0 6-1 15,0 4 2-15,2 5 0 16,2 1 4-16,2 4 6 16,1 5 8-16,5 6-2 15,2 5-1-15,1 7 2 16,5 4-7-16,1 4 4 15,0 0-3-15,2 2-1 16,0-3 0 0,-3-2-2-16,2-1 0 15,-5-4-1-15,0-2 2 16,-1-1-5-16,-1-2 6 16,-1-1 1-16,-1 2 6 15,3 0-3-15,1 1 0 16,-1-2-6-16,0-6-3 15,0-5-1-15,-6-6-3 16,-3-8-2-16,-1-5-3 16,-3-5-5-16,-2 0-8 15,-1-9 0-15,0 2-4 16,0 0 3-16,2-2-2 16,-1 1-1-1,1-2-2-15,-1 1 0 16,0 0 0-16,-1-1-2 15,0-1 1-15,0 0-1 16,2 1 1-16,-2-2-1 16,1 3-1-16,-1-3 2 15,0 0 0-15,0 0 1 16,0 0-1-16,0 0-1 16,0 0-3-16,0 2-1 15,0-1 2-15,0 1-2 16,2 0 0-1,1 3 0-15,0 0-1 16,0 2 0-16,4 2 1 16,-2 4 1-16,1 0 2 15,0 3 1-15,4 2-2 16,-6-2 0-16,1 0 1 16,-2-4 1-16,0-4 0 15,-3-3 1-15,1-3 1 16,1-2 1-16,-1 1 2 15,-2-1 1-15,2 0 2 16,-1 0 2-16,0 2-2 16,0-2 0-1,0 0 0-15,0 0-1 16,1 1-1-16,1-1 0 16,-2 0-3-16,1 0-3 15,-1 0 1-15,-1 0-2 16,1 0 1-16,0 0 0 15,0 0 0-15,0 0 0 16,0 0 1-16,0 0-2 16,0 0 2-16,0 0 1 15,0 0-3-15,0 0 0 16,0 0 0-16,0 0-2 16,0 0-3-1,0 0 0-15,0 0-7 16,0 0 1-16,0 3-1 15,-4 4 0-15,1 6 2 16,-3 5 3-16,-2 7 1 16,-3 7 0-16,5 4 8 15,-3 3 5-15,1 4 4 16,2 4 0-16,2 1 1 16,-3 4 4-16,2-2 0 15,1 3-3-15,-3 2 0 16,4-2 1-16,1 0-2 15,1-2-3 1,-2-1 3-16,3 0 1 16,0-4-1-16,-3 2-2 15,-3 3-1-15,2-1 0 16,-4 4 1-16,-1 2 0 16,3 3-1-16,0-1 1 15,3 0-3-15,-1-3 1 16,1 0 0-16,-1-6-1 15,2-1 3-15,-3-3 1 16,2-2 0-16,-2-2-1 16,4 2 3-16,-6-1-3 15,4 2 1 1,1 2 3-16,-2 4 0 16,1 4 1-16,0 0-2 15,-1 0 0-15,-1-4 0 16,4-1 1-16,-2-6-3 15,1 1 5-15,0-4-1 16,2 2-5-16,-1-1-1 16,1 0 0-16,0 1-3 15,-2 3 1-15,2-1-1 16,-1-1-3-16,1 7 2 16,0-5-3-16,0-4 1 15,0-2 2 1,0-6-2-16,0-7 0 15,0-6 1-15,0-2-1 16,0-6 0-16,0-3 0 16,0-2-2-16,0-3 0 15,0-3-2-15,0 2-6 16,-2 1-12-16,2 0-16 16,0-2-16-16,0 2-25 15,-1-4-39-15,2 0-42 16,1-10-366-16,4-13-194 15,6-19-302-15,-1-27-562 16</inkml:trace>
  <inkml:trace contextRef="#ctx0" brushRef="#br0" timeOffset="15503.5">4550 5700 4414 0,'0'0'15'0,"0"0"9"16,0 0 11-16,0 0 9 15,2 0 15-15,1 0 22 16,1 0 13-16,7 0 17 15,3 0 4-15,6 0-5 16,2 0-2-16,5 0-4 16,5 0-8-16,6 0-8 15,4 0-5-15,10-3-14 16,6-2-12 0,9 1-14-16,0-4-6 15,6-1-5-15,0 1 3 16,0-1 5-16,4 1 2 15,4 2-3-15,8-2-7 16,3 5-4-16,10-1 0 16,5-1-1-16,6 0-1 15,4 0 0-15,2 0-7 16,1 3-9-16,-1-1-3 16,-4 3-1-16,2 2 1 15,2-2 0 1,-1 0-1-16,5 1 2 0,2 0 0 15,7 2-1 1,1 0 1-16,6 2 0 16,-1-3 0-16,0 4 0 15,-2-2 0-15,0 1 0 16,-5 1 0-16,1 2-1 16,-1-4-1-16,-1 0 1 15,-2 1-2-15,-3-3-1 16,-1 0 2-16,0 2 1 15,-1-3 0-15,-3 2-2 16,-2-1 1-16,-6-2-1 16,-1 1 1-1,-6 2-1-15,0-2 1 16,0 1 2-16,-2 0-1 16,-2-1 2-16,-3-1-2 15,-4 0 2-15,-3 0 0 16,-2 0 0-16,1 2-1 15,1-1 2-15,-2-1 0 16,2 2-3-16,-1 0-1 16,-2 0-1-16,-7 1 0 15,0-1-1 1,-9 1 1-16,-2-2 1 16,-6 0 0-16,-3-1-1 15,-7 2 2-15,-1-2-1 16,-7 3 1-16,-4-3 0 15,-7 0 0-15,-9 0 0 16,-12 0 0-16,-5 2 1 16,-7-2-5-16,-4 0-13 15,0 2-31-15,-11-1-35 16,-12 3-55-16,-9 5-432 16,-18 4-150-16,-13 3-227 15</inkml:trace>
  <inkml:trace contextRef="#ctx0" brushRef="#br0" timeOffset="17197.82">4311 8531 4099 0,'0'0'46'16,"0"0"18"-16,0 0 15 15,1 0 10-15,-1 0 16 16,5 0 21-16,-1 0 10 15,3 0 4-15,3 0 11 16,6 0-12-16,4 0-16 16,8 0-7-16,8 0-10 15,8 0-5-15,9 0-12 16,7 0-12-16,12 0-11 16,6 0-5-1,10 0-11-15,11-3-3 16,12-2-4-16,7-3-1 15,9-1-4-15,9-1 0 16,1-1-5-16,6 0-3 16,3 2-2-16,1 3-2 15,0 0-2-15,5 1-6 16,-2 0-3-16,3 1-4 16,4-3-3-16,1 1-4 15,4-3 0-15,-1 0-1 16,1-2-1-16,-3 0 1 15,-5-1 0 1,-4-1-1-16,-7 3 3 16,-4-2 0-16,-1 2-1 0,-5-1 2 15,-1 0 0 1,-5 2 0-16,-6 1-1 16,-6-1 0-16,-3 0 0 15,-3 0 0-15,-2 0 1 16,-1 0-2-16,-5-1 0 15,-1 3 1-15,-4 2-1 16,-2 1 0-16,-5 1 1 16,1 1 0-16,-5-1 1 15,-1 3 1-15,-2-1-2 16,-1-3 3-16,-9 4-1 16,1-1 2-16,-3 1 3 15,-1 0 3 1,-1-1 4-16,0 0 5 15,1-1 2-15,-2 0 1 16,-4 2 0-16,-3 0-1 16,-7-2-3-16,-8 2 0 15,-7 0-4-15,-1 0 1 16,-7 0 1-16,3 0-2 16,2 0-2-1,3 0 0-15,2 0 0 16,2 0 1-16,0 0 0 15,-4 2 0-15,-2-2-1 16,-8 0-4-16,-4 2-3 16,-7-2-4-16,-6 0 1 15,2 2 2-15,-3-1 0 16,-2 0 1-16,0 0-2 16,-2-1 1-16,-1 0-3 15,-4 0-12-15,-1 1-18 16,0-1-22-16,0 0-41 15,-53 3-118-15,42-2-356 16,-3-6-161 0,-4-6-246-16,-6-9-455 15</inkml:trace>
  <inkml:trace contextRef="#ctx0" brushRef="#br0" timeOffset="18277.14">11778 5779 3360 0,'-3'-6'157'16,"0"0"34"-16,0-1 26 16,-4-1 16-16,4 2 3 15,1 3-6-15,0 2-19 16,2 1 0 0,0 1 8-16,0 10-59 15,-6 8-18-15,1 14-17 16,-7 15-19-16,0 18-7 15,2 15 2-15,-3 14 0 16,0 12 11-16,3 9 4 16,-4 7-12-16,0 6-11 15,-1 0-7-15,-1 0-9 16,1-6-2-16,2-8-5 16,-4-9-8-16,4-9-1 15,-1-4-3-15,2-4-8 16,3-5-1-1,-2-5-1-15,2-5-2 16,-1-7 0-16,1-3-1 16,-1-7-2-16,2-6-5 15,1-12-4-15,-1 0-7 16,4-10-3-16,-2-3-7 16,2 1 1-16,-2-1-2 15,-1-1 0-15,0 8-2 16,1 1-2-16,-2 0-1 15,2 2-2 1,1-2 1-16,1-9-1 16,1-8 4-16,1-5 6 15,1-7-2-15,0-4-19 16,-1-7-39-16,-2-16-42 16,1-10-38-16,-6-8-82 15,0-12-340-15,-11-5-182 16,-7 0-278-16,-18 2-521 15</inkml:trace>
  <inkml:trace contextRef="#ctx0" brushRef="#br0" timeOffset="19786.05">4488 7169 4124 0,'-6'0'25'16,"-5"0"12"-16,-2 0 19 15,-3 0 21 1,6 0 13-16,1 0 18 15,2 0 10-15,4 0 13 16,3 0 14-16,-1 0-11 16,1 0-3-16,-2 0-10 15,2 0-12-15,0 0-15 16,0 0-5-16,-1 0-8 16,1 0-11-16,0 0-10 15,0 0-16-15,0 0-11 16,0 0-4-16,3 0-1 15,5 0 0-15,7 0 0 16,11 0-1 0,13 0-2-16,16 0-1 15,11 0-2-15,13-3 7 16,15 2 4-16,10-3 6 16,16-2 0-16,17 0-4 15,12-1-2-15,14 1-6 16,13-1-1-16,11 0 0 15,6 0 0-15,8 2-2 16,7 1-4-16,2 1-3 16,-3-1-2-16,0 2 1 15,2 2-1 1,-3-2-1-16,-5 0 0 16,0-1-3-16,2 2 0 15,3-2-1-15,-2 0 0 16,1 2-2-16,0-2-1 15,-6 2-1-15,-10-3 0 16,-5 0-1-16,-5 2 0 16,-10-2 1-16,-8-1-2 15,-13 0 0-15,-15 1-1 16,-17-1-1-16,-19-1 1 16,-15 2-1-1,-15 0 2-15,-12 1 3 16,-12-2 3-16,-7 2 1 15,-7 0 2-15,-1 2-1 16,-5 1-2-16,-2 0 3 16,0 0-1-16,-4 0 1 15,-2 0-1-15,-3 0 0 16,-2 0 1-16,1 0 3 16,7 0 5-16,4 0 4 15,7 0 3-15,5 0-1 16,4 0 0-16,0 0 0 15,-4 0-1-15,-6 0-3 16,-8 0-3-16,-7 0 0 16,-9 0-2-1,-3 0-1-15,-2 0-3 16,1 0-7-16,-4 0-28 16,-3-2-36-16,-11 2-44 15,-23-1-97-15,-12-1-363 16,-24-1-162-16,-22-6-250 15,-24-6-461-15</inkml:trace>
  <inkml:trace contextRef="#ctx0" brushRef="#br0" timeOffset="20943.79">5998 5709 4352 0,'0'-2'88'15,"0"-1"15"-15,0 1 6 16,0 1 26-16,0 1 24 15,2 8 15-15,-1 7 3 16,2 13 2-16,-3 12-5 16,2 18-42-1,-1 12-4-15,-2 17 3 0,-1 10-2 16,2 13-7-16,0 4-2 16,0 5-3-16,0 2 3 15,0 0-7 1,0-5-7-16,0-4-7 0,0-5-12 15,0-11-14 1,0-4-2-16,0-5-12 16,0-1-9-16,2-7-9 15,-1 0-11-15,-1-6 0 16,2-3-1-16,-2-7 2 16,-2-1-2-16,2-3-1 15,-1-1-4-15,-1-4-1 16,1 1-5-16,-4-2-1 15,1-4-1-15,1-7-3 16,2-5 0-16,-1-9-1 16,1-4-1-16,1-8 0 15,1 1 0 1,-2-5-1-16,1-2 1 16,0-2 0-16,0 3-3 15,0-1 1-15,0 1-1 16,0 2-1-16,0 2 1 15,0-1-2-15,0 0 0 16,0 1-1-16,0 0 2 16,0-3-4-16,0 0 3 15,0-1-2-15,0-2 1 16,0-3-1 0,0 0 0-16,0-3 1 15,0-2-2-15,0 2-8 16,0-2-15-16,0-1-21 15,0 0-46-15,0-7-44 16,-58-5-387-16,70-12-197 16,4-16-304-16</inkml:trace>
  <inkml:trace contextRef="#ctx0" brushRef="#br0" timeOffset="22031.58">7734 5715 4608 0,'0'-4'90'0,"0"-3"20"15,0 1 19-15,-2 0 12 16,4 2 7-16,-2 1 0 16,0 1-4-16,1 1-6 15,-1-1-6-15,2 2-47 16,-4 0-17 0,4 0-17-16,-2 5-9 0,0 2 3 15,0 12 2 1,-2 6 7-16,-1 11 7 15,-1 9 12-15,-4 9 21 16,-3 12 10-16,0 10 7 16,-2 11 6-16,0 9-3 15,-3 8-7-15,3 0-12 16,2 7-11-16,3-1-5 16,1 5-8-16,3-6-14 15,1-2-10-15,0-6-9 16,-1-6-8-16,-1-8-2 15,-1-4-8 1,2-6-1-16,0-4 3 16,-2-5-4-16,3-3 5 15,-3-2 3-15,1-6 0 16,-1-1 4-16,0-5-2 16,-1-1-1-16,0 0 1 15,1-3-2-15,0-5-3 16,3-2 0-16,0-3-7 15,0 1-4-15,2-4-1 16,-1 0-3-16,0-4-1 16,0-3 0-16,2-2-2 15,0-4 2-15,0-1 0 16,0-4 0 0,0-3 1-16,0-4-1 15,0-2 0-15,0-3-1 16,0 1 0-16,0-5 0 15,0 1-2-15,0-1-4 16,0 0-4-16,0 0-5 16,0 0-9-16,0 2-12 15,0-2-9-15,0 1-13 16,0-1-21-16,0 1-33 16,0-1-31-16,0 0-35 15,-42-1-364 1,55-8-186-16,10-11-287 0,9-15-537 15</inkml:trace>
  <inkml:trace contextRef="#ctx0" brushRef="#br0" timeOffset="23107.48">9609 5642 4612 0,'0'0'71'0,"0"4"36"16,-2 4 24-16,0 12 16 15,-4 8 6 1,-1 12 14-16,-5 9 6 16,-3 7 3-16,0 4 7 15,1 7-15-15,1 7-24 16,3 5-16-16,0 5-9 16,2 9-6-16,-2-2-8 15,-1 7-8-15,-1-1-7 16,1 2-6-16,0-2-5 15,3-6-9 1,-1-5-1-16,1-7-4 16,0-6-9-16,1-4-6 15,-3-6-4-15,4-3-7 16,0-2-3-16,-2-1-2 16,1 0-4-16,1 0-4 15,-3-2-2-15,3-3-3 16,0-2 5-16,-1-7 0 15,0-2-1-15,0-3 2 16,1-3 0-16,-1 1-2 16,1-3-2-16,0 4-1 15,2-3-3-15,0-2-4 16,1-1-4 0,0-1-2-16,-1-2-1 15,2-3-2-15,-1-1-4 16,-1 2 2-16,0-1-1 15,1 2 2-15,-2 0 0 16,2-2 1-16,3-5-2 16,-1-2 1-16,-2-3-1 15,0-6 1-15,2 0 3 16,-1-1-2-16,1-4 2 16,1-1-2-16,0-1 2 15,0-2 0 1,-1 0 0-16,1 0-4 15,0 0-6-15,0 0-14 16,0 0-19-16,0 0-25 16,0-2-44-16,0-9-64 15,1-7-343-15,-1-14-201 16,-1-12-307-16,-11-13-576 16</inkml:trace>
  <inkml:trace contextRef="#ctx0" brushRef="#br0" timeOffset="24313.55">3193 5230 4968 0,'0'10'50'16,"0"9"18"-16,0 8 22 15,0 12 12-15,0 4 12 16,0 1 6-16,-1-2 3 15,-1-9-1-15,2-9 10 16,-3-8-10-16,3-5 1 16,-1-9-13-16,-1-2-20 15,-2-8-13-15,0-13-10 16,-2-13-9-16,-1-9-7 16,3-16-8-16,-1-6-15 15,4-9-18 1,1-2-20-16,3-4-4 15,4 7-2-15,4 8 0 16,1 13-2-16,3 11-2 16,-1 11-3-16,-2 9 2 15,2 11 3-15,0 4 5 16,3 14 5-16,4 15 4 16,2 14 3-16,1 9 4 15,2 12 3-15,0 5 6 16,2 3 7-16,-2 0 9 15,-1-2 8-15,-4-3 1 16,1-3 2 0,-9-10-2-16,0-4 0 15,-9-10-2-15,-1-8-4 16,-2-7-3-16,-1-6-4 16,-1-4-5-16,1-4-15 15,1-2-15-15,-1 0-21 16,0 0-32-16,-3-2-55 15,-8-1-442-15,-2-2-161 16,-9-8-246-16,-5-5-454 16</inkml:trace>
  <inkml:trace contextRef="#ctx0" brushRef="#br0" timeOffset="24538.71">3224 5307 4834 0,'0'0'72'0,"1"-2"0"16,6 0-2-16,11-5-3 16,9-3-39-16,9-2-158 15,19-8-397-15,3-1-109 16,-1-4-166-1,1-10-292-15</inkml:trace>
  <inkml:trace contextRef="#ctx0" brushRef="#br0" timeOffset="25408.99">4338 4599 4976 0,'2'7'37'16,"0"8"30"-16,1 9 27 15,3 8 16-15,3 8 13 16,-5 2 9-16,0-3 7 15,-1-1 2-15,-3-7-4 16,0-7-15-16,0-6-17 16,0-6-15-16,0-6-7 15,0-3-5-15,0-3-11 16,0-3-14-16,0-8-7 16,0-5-9-1,0-8-5-15,0-13-6 16,0-7-6-16,0-9-9 15,0-1-13-15,0-4-10 16,0 1-2-16,5 5 1 16,2 5-2-16,4 5 1 15,4 6 4-15,4 6 4 16,-2 6 3-16,0 3 2 16,2 4 0-16,-2 5 1 15,2 4 1-15,3 3 2 16,0 3 0-16,1 7 4 15,-3 4 1 1,-6 11 5-16,-9 4 3 16,-2 9 2-16,-11 7 2 15,-6 1 2-15,-8-1-1 16,-1-2 0-16,-1-7 0 16,5-7-1-16,6-7 4 15,8-8-5-15,4-6-1 16,1-1-5-16,6-2-5 15,10-2-1-15,12 0-1 16,13-3-4-16,12 3 2 16,9-1-5-16,2 3-4 15,-3 9 0 1,-5 4 0-16,-10 5 4 16,-12 6 9-16,-13 6 8 15,-11 2 9-15,-14 1 11 16,-12 1 7-16,-15-1 5 15,-13-1 2-15,-7-3 0 16,-8-7 1-16,-2-6-2 16,4-7-5-16,6-4-8 15,9-7-14-15,6-4-22 16,12-8-35-16,9-3-33 16,11-5-41-16,5-6-56 15,14-10-387 1,5 9-173-16,5-1-268 15,3 0-496-15</inkml:trace>
  <inkml:trace contextRef="#ctx0" brushRef="#br0" timeOffset="25750.56">5274 4235 5746 0,'-2'-6'37'15,"-9"6"27"-15,-8 4 30 16,-10 9 26-16,-3 12 20 16,-8 15 6-16,8 6-6 15,12 7-7-15,10 0-7 16,21-3-18 0,21-5-11-16,23-10-16 15,19-14-19-15,18-11-20 16,6-11-14-16,-1-11-7 15,-12-9-1-15,-14-2 0 16,-19 2-5-16,-20 2-12 16,-17 5-32-16,-9 6-34 15,-7 5-31-15,-9 6-60 16,-9 9-402-16,-7 9-170 16,-10 5-260-16,-6 3-484 15</inkml:trace>
  <inkml:trace contextRef="#ctx0" brushRef="#br0" timeOffset="27542.29">3849 6445 4647 0,'-2'-10'89'16,"-2"-4"29"-16,0-3 16 16,-4 0 21-16,3 5 5 15,-3 4-4-15,-4 6-6 16,-5 7 4-16,-9 11-5 15,-7 11-40-15,-2 13-17 16,4 9-21-16,8 5-15 16,14-1-18-16,13-5-7 15,14-6-3-15,14-14-2 16,9-10-9 0,10-10-3-16,5-12-3 15,-1-10-4-15,-10-8 2 16,-9-5 4-16,-13-5 3 15,-14-3 2-15,-6-1 1 16,-11-1-1-16,-9 1 2 16,-3 0 0-16,0 2 0 15,-5 8-2-15,4 7-3 16,1 8-7-16,-1 6-7 16,-2 8-11-16,1 11-22 15,0 11-23-15,2 11-51 16,-69 12-458-1,71 12-152-15,1 9-233 16</inkml:trace>
  <inkml:trace contextRef="#ctx0" brushRef="#br0" timeOffset="28062.08">3610 7647 5526 0,'0'24'61'0,"0"5"25"15,0 12 18-15,-1 13 23 16,-2-13 4-16,-1 17 18 15,-5 8 2-15,3-1-1 16,1 0 4 0,0-6-30-16,4-11-18 15,-1-10-17-15,2-11-13 16,0-11-14-16,0-8-7 16,0-1-15-16,0-3-13 15,0-3-26-15,0-5-48 16,0-1-36-16,0-7-53 15,0 0-418-15,5-10-171 16,2-3-264-16,6-7-489 16</inkml:trace>
  <inkml:trace contextRef="#ctx0" brushRef="#br0" timeOffset="29209.32">4920 5289 4828 0,'-1'-3'60'0,"1"-2"17"15,-2 2-4-15,-1 0 16 16,-1 5 21-16,-2 9 9 16,-4 9 2-16,0 10-5 15,2 9-1-15,2 5-30 16,4-1-19-16,1-8-11 16,4-5 1-16,5-8-13 15,-1-10-14-15,8-6-10 16,6-4-3-1,4-11-2-15,1-8 0 16,0-8 1-16,-7-8 3 16,-4-6-1-16,-6-5 2 15,-6-1-1-15,-3 0-1 16,-1 5 3-16,-2 5 3 16,-3 9-3-16,2 9-2 15,-5 5-7-15,-1 10-1 16,-3 7-11-16,-3 7-16 15,-4 10-21-15,1 8-37 16,-8 5-71 0,18 6-415-16,0-4-140 15,5-6-214-15</inkml:trace>
  <inkml:trace contextRef="#ctx0" brushRef="#br0" timeOffset="29646.48">5370 5202 5714 0,'-1'0'20'0,"-5"2"16"15,-4 8 11-15,0 4 8 16,6 5 0-16,-5 5 0 15,5 3-1-15,6 0-1 16,7-2-1-16,4 0-10 16,9 0-11-1,2-6-13-15,7-7-7 16,-1-7-5-16,-4-5 5 16,-3-12 6-16,-1-10 7 15,-8-5 7-15,-4-7 3 16,-4-5 5-16,-4-2 5 15,-2 3 2-15,0 6-2 16,-3 8-5-16,0 7-9 16,-3 8-18-16,-7 4-22 15,-7 8-23-15,-8 7-29 16,-6 6-44-16,-8 10-102 16,3 6-355-1,9 4-144-15,8-4-222 16,13 0-404-16</inkml:trace>
  <inkml:trace contextRef="#ctx0" brushRef="#br0" timeOffset="30416.93">6609 5199 4808 0,'0'-9'93'15,"-3"-2"30"-15,0 2 8 16,-4-3 1-16,1 7-2 16,-4 4 0-16,-7 7 4 15,-1 9 1-15,-2 8-4 16,3 9-42-16,4 6-26 15,7 0-21-15,5 2-10 16,4-6-6-16,3-5-3 16,5-5-5-1,3-6-10-15,7-9-6 16,2-3-3-16,1-9 1 16,5-6 0-16,-3-10 1 15,-1-10 4-15,-5-1 5 16,-4-8 6-16,-10 0 4 15,-3 1 6-15,-2 3 3 16,-2 6 4-16,-2 6-3 16,-3 9-3-16,-1 4-5 15,-6 8-7-15,-5 1-11 16,-3 7-17-16,-1 5-23 16,5 5-27-1,1 2-54-15,16 5-101 16,-2-3-343-16,4-1-140 15,1-8-213-15,5-5-390 16</inkml:trace>
  <inkml:trace contextRef="#ctx0" brushRef="#br0" timeOffset="30772.74">6960 5017 5650 0,'0'-3'34'0,"2"2"10"15,-1-1 17 1,2 8 19-16,-3 9 17 16,2 9 8-16,-2 10 8 15,0 12 6-15,0 2 3 16,0 1-22-16,0 2 2 15,0-6-6-15,0-4-14 16,0-7-14-16,0-9-14 16,0-4-7-16,0-7-10 15,0-6-14-15,0-4-27 16,0-1-31-16,0-3-38 16,2 0-69-16,4 0-418 15,6-2-165-15,3-5-253 16</inkml:trace>
  <inkml:trace contextRef="#ctx0" brushRef="#br0" timeOffset="31464.69">8638 5015 4768 0,'0'-1'55'0,"0"1"16"16,-3 0 32-16,3-1 18 16,0 5 21-16,0 11 15 15,0 6 6-15,-3 11 1 16,-1 10 8-1,-1 8-24-15,-1 3-11 16,-1 3-12-16,2-2-18 16,2-5-10-16,-2-7-15 15,4-9-13-15,1-10-7 16,0-7-6-16,-2-8-10 16,2-3-6-16,0 0-3 15,0-3-6-15,0-2-15 16,0 0-24-16,0 0-25 15,0 0-25-15,0 0-28 16,0-3-41-16,0-1-51 16,-75-1-386-1,72-3-154-15,5-3-237 16</inkml:trace>
  <inkml:trace contextRef="#ctx0" brushRef="#br0" timeOffset="31993.49">8898 5005 4952 0,'1'-2'100'16,"-1"-1"5"-16,0 1 7 15,0 0 20-15,0 6 19 16,0 10 10-16,0 9 2 16,0 14 6-16,-1 13 1 15,1 8-43-15,-3 5-11 16,0 0-5 0,0-3-3-16,0-4-17 15,0-13-14-15,2-10-9 16,-1-9-6-16,2-10-10 15,0-7-5-15,0-1-9 16,-2-5-11-16,2 1-24 16,0-2-47-16,0 0-47 15,38-3-105-15,-38-3-363 16,3-6-165-16,2-5-256 16,3-5-471-16</inkml:trace>
  <inkml:trace contextRef="#ctx0" brushRef="#br0" timeOffset="32679.68">10303 4991 5244 0,'0'-3'78'16,"0"1"1"-16,0 2 12 16,-2 0 18-16,2 5 23 15,0 14 12-15,0 8 11 16,-4 10 3-16,-2 13 9 15,-1 5-43-15,-6 5-9 16,1 0-7-16,3-3-10 16,1-6-17-16,4-12-17 15,1-10-13-15,1-12-10 16,1-5-11-16,-1-5-24 16,2-4-27-1,0-1-34-15,0-2-42 16,0-5-76-16,0-7-387 15,0-8-163-15,2-7-250 16,2-10-463-16</inkml:trace>
  <inkml:trace contextRef="#ctx0" brushRef="#br0" timeOffset="33049.71">10575 5066 5339 0,'-2'14'54'16,"-3"7"13"-16,-1 7 10 15,2 8 3-15,1-2 2 16,1 2 1-16,10-4 0 16,5-1 3-16,10-6 0 15,9-8-37-15,8-11-1 16,3-3-1-16,-3-14 7 15,-6-7 9-15,-9-7 7 16,-11-8 6 0,-7-5 2-16,-7-2 1 15,-7 1-3-15,-4 3-4 16,-3 7-12-16,-4 8-29 16,-10 8-35-16,-3 7-37 15,-7 7-42-15,-8 10-84 16,-2 12-396-16,-1 4-156 15,-2 5-240-15,0 4-441 16</inkml:trace>
  <inkml:trace contextRef="#ctx0" brushRef="#br0" timeOffset="34123.16">6768 6092 3425 0,'3'-4'165'16,"0"-2"49"-16,1-1 42 15,2-4 33-15,-2 0 18 16,-1 1 5 0,-3 3-9-16,0 2-21 15,0 2-24-15,0 3-54 16,0 6-13-16,0 13-15 15,0 14-20-15,0 17-12 16,-1 18-13-16,-1 14-18 16,-3 4-11-16,2-1-2 15,-2-4-2-15,2-10-8 16,2-12-18-16,-1-14-12 16,1-9-11-16,0-14-3 15,-1-7 7-15,2-6 7 16,0-5 2-1,0-4-4-15,0 0-7 16,0 1-14-16,0-1-23 16,0 0-24-16,0 0-35 15,0 2-42-15,0-2-65 16,2 55-361-16,3-54-199 16,13-6-306-16,6-2-575 15</inkml:trace>
  <inkml:trace contextRef="#ctx0" brushRef="#br0" timeOffset="34849.53">10544 6157 5306 0,'0'0'45'0,"0"0"30"15,0 9 29-15,-2 11 27 16,-4 17 27-16,-2 17 14 15,-5 18 14-15,0 9-4 16,-3 6-3-16,4-2-24 16,5-8-5-16,1-6-14 15,1-14-16-15,3-15-13 16,1-14-15-16,-1-10 3 16,2-9-6-1,-1-4-4-15,1-2-6 16,0-1-8-16,0-2-18 15,0 0-28-15,0 0-27 16,0 0-45-16,0 0-43 16,-2 0-80-16,2 1-352 15,-3-2-195-15,-7-4-299 16,-8 0-561-16</inkml:trace>
  <inkml:trace contextRef="#ctx0" brushRef="#br0" timeOffset="36045.97">8368 7449 4669 0,'0'-6'123'16,"1"-2"29"-16,-1 0 18 15,1-2 0-15,-1 8-7 16,0 1 4 0,0 9 8-16,-1 13 19 15,1 14 11-15,0 17-41 16,0 14-23-16,0 9 8 16,-1 3-14-16,-1-7-9 15,-2-9 1-15,3-10-14 16,-2-14-12-16,3-11-17 15,-2-8-16-15,2-9-11 16,0-3-7-16,0-4-21 16,0 1-5-16,0-4-4 15,0 1-7-15,0-1-7 16,0 0-10 0,0 0-19-16,0 0-34 15,-1 0-40-15,1-1-51 16,0-4-391-16,-3-5-185 15,-4-8-283-15,-6-2-529 16</inkml:trace>
  <inkml:trace contextRef="#ctx0" brushRef="#br0" timeOffset="36848.83">5112 7602 5343 0,'2'4'58'15,"0"10"27"-15,1 11 22 16,-2 13 28-16,-1 18 12 15,0 11 17-15,0 6 13 16,-1 2-1-16,1-2-4 16,0-5-19-16,0-7-21 15,0-7-15-15,0-11-16 16,1-7-18-16,1-14-8 16,-1-5-12-16,1-8-10 15,-1-4-5-15,1-4-6 16,-1 0-6-16,-1-1-17 15,2-1-31 1,-2-5-47-16,1-3-40 16,4-4-68-16,4-8-379 15,2-1-180-15,3-5-275 16,6-3-515-16</inkml:trace>
  <inkml:trace contextRef="#ctx0" brushRef="#br0" timeOffset="37484.25">6715 7735 3716 0,'3'-13'149'15,"-2"-2"52"-15,1-2 50 16,-1-2 19-16,-1 5 3 15,-6 4-6-15,-3 2-8 16,-4 5-8 0,-10 5-7-16,-6 7-49 0,-7 13-19 15,-3 12-20 1,2 9-21-16,4 13-20 16,7 3-15-16,11 3-13 15,8 0-11-15,10-5-9 16,8-9-9-16,12-5-11 15,13-15-14-15,12-11-16 16,16-13-11-16,5-16-2 16,-1-14 0-16,-5-11 3 15,-9-9 0-15,-17-6 1 16,-12-4-2-16,-13-3-2 16,-12 0 1-1,-8-3 3-15,-9 4-2 16,-9 7-4-16,-7 8-5 15,-11 10-11-15,-3 12-20 16,-4 11-22-16,-2 6-24 16,4 7-36-16,0 8-74 15,1 5-370-15,3 3-163 16,-1-1-250-16,-2-3-459 16</inkml:trace>
  <inkml:trace contextRef="#ctx0" brushRef="#br0" timeOffset="38156.1">5512 6392 4841 0,'-4'-13'78'0,"-2"-1"21"0,-4-1 15 15,-9-1 5 1,1 6 7-16,-10 7 13 0,-3 3-1 16,1 10 9-1,1 13 3-15,6 11-33 16,7 11-21-1,6 12-16-15,7 5-14 0,11-2-7 16,6-4-9-16,12-6-12 16,7-11-3-16,10-6-11 15,9-16-6-15,9-9-7 16,3-15 0-16,-1-13 2 16,-2-15 1-16,-9-10 2 15,-15-10 0-15,-14-6-1 16,-14-2-3-1,-10-2-3-15,-13 1-2 16,-10 7-2-16,-8 9-6 16,-12 14-3-16,-13 19-4 15,-6 7-5-15,-11 19-11 16,-7 10-13-16,2 13-13 16,5 3-25-16,18 9-50 15,17 6-438-15,27-3-150 16,24-5-227-16,23-2-417 15</inkml:trace>
  <inkml:trace contextRef="#ctx0" brushRef="#br0" timeOffset="38854.06">8785 6413 3953 0,'0'-14'85'15,"-3"-8"31"-15,-1-5 50 16,-6-2 42-16,-3 5 11 16,-6 5 8-16,-9 7-11 15,-6 7-7-15,-6 10-7 16,-5 17-39-16,0 9-18 16,3 12-20-16,10 8-33 15,14 5-29-15,12 0-17 16,10-1-15-16,19-7-3 15,12-6-7-15,17-16-8 16,14-13-6 0,11-17-3-16,-2-17-2 15,-6-15-1-15,-11-10 1 16,-15-10 3-16,-17-4 2 16,-14-3-2-16,-8-2 4 15,-10 7 5-15,-11 7-4 16,-9 9-1-16,-16 16 0 15,-14 16-4-15,-15 20-9 16,-10 17-17-16,-7 17-28 16,7 16-56-16,6 16-457 15,23 7-147 1,16 7-223-16,19 4-409 0</inkml:trace>
  <inkml:trace contextRef="#ctx0" brushRef="#br0" timeOffset="39532.24">10340 7478 4895 0,'0'-14'83'0,"-6"-4"27"16,-1 0 27-16,-6-4 16 15,-6 5 2-15,-7 5-6 16,-5 9 0-16,-10 6-1 15,-6 11-1-15,0 15-44 16,3 15-12-16,6 11-20 16,13 11-21-16,17 2-15 15,15-1-6-15,16-9-1 16,18-9-7 0,13-16-7-16,14-14-5 0,10-13-2 15,3-19-2 1,-3-14 5-16,-5-11 10 15,-11-11 5-15,-15-10-1 16,-17-4 1-16,-17-1 3 16,-13 0 0-16,-16 5-6 15,-11 8-4-15,-15 11-5 16,-13 16-20-16,-16 13-30 16,-10 16-34-16,-7 18-50 15,0 20-442 1,9 12-157-16,7 11-241 15,14 4-445-15</inkml:trace>
  <inkml:trace contextRef="#ctx0" brushRef="#br1" timeOffset="77408.92">7141 5816 4955 0,'0'-7'74'15,"-3"0"27"-15,0-4 15 16,-5-1 8-16,-3 0 8 15,-2 3 12-15,1-1 4 16,-3-2 0-16,0 1-2 16,-1 2-40-16,2 0-16 15,-5 0-23 1,-4 0-13-16,-3 3-10 16,-7 1-10-16,-6 2-12 15,-5 2-11-15,-5 4-5 16,0 3-4-16,-1 6-2 15,-4 2-1-15,1 6 0 16,1 4 1-16,3 2 0 16,0 3 1-16,4 2 1 15,-1 5 3-15,7 6 2 16,3 4 3-16,4 6 1 16,4 9 2-16,2 11 3 15,2 8 0 1,4 5 1-16,7 5 1 15,7 0 1-15,7 0 3 16,14-1 5-16,9-5 3 16,10-6 3-16,13-8 4 15,11-4 0-15,10-13 2 16,7-8 0-16,7-6 2 16,9-12 0-16,8-9-2 15,0-11-4-15,1-14-4 16,-1-11-4-16,-5-16-5 15,-4-12-3-15,-2-12-2 16,-8-14-1 0,-9-8-5-16,-6-8-4 15,-13-8-1-15,-13-6-5 16,-8-7-2-16,-13-7-1 16,-6 0 1-16,-9 3 0 15,-2 9-1-15,-9 9 3 16,-7 17 1-16,-8 9 1 15,-6 12-3-15,-7 9 1 16,-2 9-1-16,-5 6-2 16,-2 11-5-16,-1 3-13 15,-4 11-21-15,-2 4-20 16,0 11-25 0,-2 10-34-16,-3 9-62 15,-2 16-379-15,-2 6-162 16,-1 3-251-16,-2-6-461 15</inkml:trace>
  <inkml:trace contextRef="#ctx0" brushRef="#br0" timeOffset="82700.95">834 9581 3853 0,'0'-20'125'0,"0"-4"48"15,0-5 35-15,0-10 24 16,0 5 10-16,0 3 3 15,0 1 4-15,0 5-11 16,0 8-23-16,0 6-54 16,3 7-22-16,4 16-21 15,1 17-22 1,-1 20-22-16,0 23-13 16,-3 22-15-16,-4 5-14 15,3-4-7-15,3-13 5 16,5-21 0-16,10-22-9 15,6-18-12-15,9-17-10 16,9-18-5-16,6-20-3 16,5-16-1-16,-4-11 1 15,-7-11 0-15,-9 4 2 16,-12 12 3-16,-14 15-5 16,-6 19 5-16,-8 17 15 15,-10 32 15-15,-6 31 21 16,-8 34 11-1,-12 34 0-15,-2 30 10 16,2 10 4-16,1 3-1 16,10-9 9-16,7-18-1 15,2-20-9-15,7-27-12 16,5-24-13-16,4-20-9 16,3-22-4-16,1-12-12 15,0-12-32-15,0-7-38 16,0-12-21-16,-4-4-28 15,2-8-32-15,-2-1-67 16,3-1-361-16,0-1-167 16,5-1-255-1</inkml:trace>
  <inkml:trace contextRef="#ctx0" brushRef="#br0" timeOffset="83238.25">1591 10076 6040 0,'-4'3'29'16,"2"1"15"-16,0-1 4 16,1 0 2-16,1-1 4 15,5 0 6-15,17-2 11 16,13-2 3-16,21-4 2 15,21-5-15-15,4-3-14 16,-3-3-22 0,-15 0-23-16,-19 9-28 15,-24 1-28-15,-16 10-58 0,-66-6-452 16,30 23-154 0,-17 5-238-16</inkml:trace>
  <inkml:trace contextRef="#ctx0" brushRef="#br0" timeOffset="83448.83">1556 10369 5171 0,'0'14'81'0,"11"0"35"16,17-1 20-16,20-1 10 15,26-7 4-15,32-14 6 16,15-14-3-16,3-3-6 16,-5-3-8-1,-22 0-42-15,-25 4-42 16,-30 11-47-16,-21 7-39 15,-15 2-37-15,-20 22-66 16,-7 75-429-16,-6-76-149 16,-6-2-228-16,-6-1-417 15</inkml:trace>
  <inkml:trace contextRef="#ctx0" brushRef="#br1" timeOffset="84843.9">3544 9836 5046 0,'-4'40'66'16,"-5"17"14"-16,-3 11 12 15,1 12 10-15,1-19 9 16,1-10 5-16,2-17 10 16,4-10 9-16,-1-5 7 15,4-9-35-15,-2-8-16 16,1-6-17-16,0-9-16 15,1-13-12 1,-2-16-14-16,4-13-8 16,2-15-16-16,6-13-19 15,4-7-19-15,8-3-8 16,5 1 3-16,5 11 3 16,0 12 2-16,-2 17 3 15,1 14 3-15,-1 14 9 16,-3 17 8-16,1 10 10 15,-2 19 10-15,-6 16 8 16,0 14 9-16,-3 14 11 16,-5 16 6-1,-3 1 4-15,1 1 3 16,-3-6-5-16,-1-3-2 16,1-12 0-16,-1-10-7 15,-2-10-3-15,-1-9-9 16,-3-12-7-16,0-7-5 15,0-6-6-15,0-6-13 16,0-1-33-16,0-4-44 16,-29-4-482-16,22-5-160 15,0-7-245-15,-5-7-452 16</inkml:trace>
  <inkml:trace contextRef="#ctx0" brushRef="#br1" timeOffset="85089.91">3603 10031 5394 0,'0'2'8'0,"0"-1"4"16,9-1 5-16,9 0 0 15,14-3-3-15,12-8-31 16,24-3-112 0,-12-6-412-16,-6-1-117 15,-12 0-180-15,-12 1-319 16</inkml:trace>
  <inkml:trace contextRef="#ctx0" brushRef="#br1" timeOffset="85604.67">3316 9345 5200 0,'-1'0'13'16,"1"0"-1"-16,0 0 4 15,4 0 5-15,15-2 1 16,11-5 3-16,15-2 4 16,21-3 3-16,11-3-1 15,3 0-7-15,-3 0-1 16,-8 3 0-16,-20 3-4 16,-15 4-9-16,-17 4 1 15,-10 1 1-15,-5 1 3 16,-4-1 2-16,2 0 6 15,0 0-3 1,0 0-2-16,0 0-13 16,0 0-40-16,0 0-45 15,0 0-468-15,0 3-123 16,2-1-189-16,-2 1-339 16</inkml:trace>
  <inkml:trace contextRef="#ctx0" brushRef="#br1" timeOffset="86755.81">4452 9902 5137 0,'0'34'68'0,"-1"2"8"15,-1 6 14 1,-2 5 16-16,3-22 24 0,-1-10 23 16,2-1 16-16,-3-11-7 15,0-1-7-15,-3-7-37 16,2-9-18-16,-6-5-12 15,1-13-14-15,4-10-20 16,0-10-27-16,-1-7-25 16,5-6-22-1,-1-5-7-15,2 1-1 16,2 7-2-16,4 4-1 16,1 10-2-16,6 9 1 15,6 11 5-15,4 7 8 16,3 6 5-16,3 9 7 15,-3 8 6-15,-4 11 0 16,-5 9 3-16,-9 11 2 16,-5 9 7-16,-6 8 4 15,-7 3 6-15,-8-2 5 16,-4-2 2-16,0-6-3 16,4-11-2-1,4-8-6-15,10-8-3 16,7-8-4-16,12-1-3 15,12-2-7-15,13 2-5 16,15 3-5-16,7 2-2 16,0 3 0-16,-10 4 0 15,-11 3 4-15,-15 2 7 16,-16 2 13-16,-6-1 25 16,-17 2 24-16,-8-1 12 15,-7-2 6-15,-9-3 5 16,-5-3 1-16,-4-4-5 15,-1-6-1 1,0-4-7-16,2-3-13 16,2-2-22-16,8-3-33 15,8-4-28-15,9-2-36 16,12-5-35-16,2-6-50 16,10 12-407-16,2-16-175 15,4-5-268-15</inkml:trace>
  <inkml:trace contextRef="#ctx0" brushRef="#br1" timeOffset="87175.49">4188 9404 5153 0,'0'-3'19'15,"4"-2"3"-15,11-4 9 16,7 0 15-16,8-4 22 16,14 1 15-1,6-2 11-15,2 1 7 16,-1 1 5-16,-3 3-10 15,-3-1 0-15,-10 3-1 16,-8 1-10-16,-7 5-10 16,-10 1-19-16,-2 0-13 15,-5 0-9-15,-2 0-10 16,0 0-7-16,-1 0-12 16,0 0-15-16,0 0-28 15,-1 0-55-15,-6 1-104 16,5 4-364-16,-1-2-139 15,0 0-212-15,0 0-387 16</inkml:trace>
  <inkml:trace contextRef="#ctx0" brushRef="#br1" timeOffset="88223.81">5464 9345 4705 0,'0'-9'108'16,"0"-3"15"-16,-1-1 21 15,-2-1 16-15,-2 7 9 16,-4 5-6-1,-7 2-3-15,-9 7 8 16,-10 10 2-16,-9 15-46 16,-3 14-22-16,1 19-12 15,9 8-16-15,14 6-18 16,14 1-9-16,18-5-4 16,18-6-2-16,18-13-9 15,12-14-8-15,14-13-3 16,3-13 3-16,1-10 14 15,-9-9 8-15,-8-9 7 16,-13-5 1-16,-11-2 1 16,-15-4-1-1,-7 4-3-15,-8 2-1 16,-4 4-4-16,0 5-8 16,-1 3-17-16,1 1-13 15,0 1-18-15,0 3-19 16,0 0-21-16,0-1-14 15,0 1-14-15,0 1-17 16,0-1-20-16,0 0-29 16,0 0-50-16,-3 0-369 15,1 0-156-15,1 0-236 16,-3-1-436-16</inkml:trace>
  <inkml:trace contextRef="#ctx0" brushRef="#br1" timeOffset="89045.77">6048 9551 5207 0,'-2'0'55'0,"1"-2"10"16,-1 2 10-16,1 0 8 15,4 0 17 1,9 0 16-16,13 0 7 16,17 0 1-16,22 0-1 15,19-2-40-15,14-6-5 16,3-1-10-16,-6-3-9 16,-20-3-8-16,-21 5-23 15,-23 3-36-15,-19 3-37 16,11 3-518-16,-33 1-152 15,-14-2-230-15,-10-1-426 16</inkml:trace>
  <inkml:trace contextRef="#ctx0" brushRef="#br1" timeOffset="89405.99">6328 9293 5629 0,'0'13'58'16,"0"12"23"-16,-2 12 27 15,1 18 19-15,-2 15 28 16,2 15 11-16,-2 5-1 16,1 4-8-16,2-5-7 15,0-13-24-15,-1-14-21 16,2-16-18-16,-2-14-19 15,1-13-13-15,0-4-19 16,0-8-11-16,0-3-5 16,0-1-4-1,0-3-7-15,0 3-18 16,0-3-31-16,0 0-34 16,0 0-36-16,0 0-70 15,0 3-375-15,0-3-171 16,0 0-263-16,0-6-487 15</inkml:trace>
  <inkml:trace contextRef="#ctx0" brushRef="#br2" timeOffset="91828.12">10558 5995 4566 0,'0'-16'82'0,"-2"-4"21"16,2-2 17-16,0-4 6 15,-3 6 12-15,-2 4-1 16,-4 4-3-16,-4 1-9 16,-8 1-5-1,-7 8-39-15,-9 4-21 16,-11 10-16-16,-13 17-4 16,-8 11 0-16,-8 19 0 15,1 16 2-15,8 10 4 16,12 9 4-16,18 6 3 15,17 6 0-15,13 5-4 16,18 3 0-16,18-3-7 16,12-4-7-16,15-16-13 15,20-16-6-15,9-20-5 16,10-21-2-16,11-20 0 16,2-19 2-1,4-19 2-15,-8-18-1 16,-8-21 0-16,-11-19-3 15,-15-18-2-15,-15-9 1 16,-17-11 2-16,-17-5-4 16,-13 1-4-16,-17 4-4 15,-13 8-5-15,-13 13-9 16,-16 20-4-16,-18 17-3 16,-10 19-3-16,-11 18-7 15,-8 16-12-15,-1 12-14 16,3 18-21-16,5 15-35 15,8 10-46 1,9 62-399-16,6-31-137 16,13 2-208-16,5 1-381 15</inkml:trace>
  <inkml:trace contextRef="#ctx0" brushRef="#br2" timeOffset="93231.32">7575 9443 4882 0,'0'2'63'16,"0"9"39"-16,-3 14 18 15,2 14 9-15,-1 13 3 16,-3 15 6-16,-6 5 6 16,0-4-4-16,-2-10 0 15,1-10-14-15,2-12-25 16,5-13-14-16,0-8-4 16,2-9-7-16,0-3-10 15,2-12-12-15,-1-14-11 16,2-13-4-16,8-17-13 15,2-17-8-15,6-8-9 16,-2-2-12 0,3 0-12-16,-2 9-4 15,1 10-2-15,-3 13 1 16,3 13 0-16,-2 11 0 16,3 9 4-16,1 11 4 15,5 1 3-15,4 10 4 16,1 8 1-16,-1 9 5 15,-1 11 5-15,-3 12 6 16,-4 8 8-16,-3 5 9 16,-6 7 9-16,-3-2 3 15,-5 0 1-15,-1-7 0 16,-1-6 3 0,-1-10-3-16,1-6-2 15,0-7-6-15,0-8-4 16,0-6-8-16,0-4-9 15,0-4-6-15,0-4-10 16,0-1-19-16,-2-2-20 16,2 0-32-16,-3 0-51 15,-89-5-434-15,86-3-165 16,-3-10-252-16,-2-6-464 16</inkml:trace>
  <inkml:trace contextRef="#ctx0" brushRef="#br2" timeOffset="93485.64">7538 9702 5112 0,'0'0'14'16,"0"0"15"-16,7 0 23 15,3 0 15-15,10-3 6 16,8 0-1-16,12-4-13 16,3-4-35-16,2-2-59 15,-5 62-512-15,-5-59-122 16,-10-2-186-16,-12 0-336 16</inkml:trace>
  <inkml:trace contextRef="#ctx0" brushRef="#br2" timeOffset="93885.33">7530 9207 4730 0,'-3'-1'25'0,"-1"-2"24"15,1-2 12-15,0 1 0 16,5 3 10-16,2-3 2 16,6 1-1-16,10 0-1 15,15-4-1-15,14-1-13 16,10-4-9-16,8-4-21 15,1 2-9-15,-8 2-3 16,-5 2-10-16,-14 5-7 16,-13 3-12-16,-10 2-12 15,-11 2-13-15,-4 0-39 16,95 5-189 0,-95 1-261-16,-1 0-111 0,0 0-166 15,7-2-296 1</inkml:trace>
  <inkml:trace contextRef="#ctx0" brushRef="#br2" timeOffset="95228.31">8516 9461 3934 0,'2'0'60'0,"-1"0"38"15,4 3 47 1,-1 7 30-16,0 11 9 15,-2 11 4-15,-1 9 2 16,-4 5-2-16,3 0 1 16,-3-2-15-16,2-8-14 15,-3-7-25-15,2-9-28 16,1-8-14-16,-1-3-6 16,2-4 1-16,0-5-6 15,-1 0-9-15,1-2-10 16,-2-10-12-16,2-8-11 15,0-11-4-15,-2-8-5 16,2-7-12-16,0 2-7 16,0-1-11-16,0 2-10 15,0 3-4 1,0-1-4-16,2 0-2 16,4 0 0-16,0-5 0 15,4 6-1-15,6 2 2 16,-3 7 2-16,1 5-1 15,-2 9 4-15,-3 6 4 16,-1 6 2-16,-2 2 1 16,0 3 1-16,3 2-2 15,0 0 0-15,2 5 0 16,0 3 2 0,2 5 3-16,-3 5 1 0,-1 4 4 15,-2 4 5-15,-4 4 4 16,-3 2 8-1,-6 2 5-15,-7 0 2 16,-4 2-1-16,-5-4-2 16,-4-6-4-16,8-5 1 15,8-6-3-15,7-7-5 16,1-7-8-16,14-1-11 16,9-2-6-16,11 0-5 15,12 3 0-15,9 4 0 16,-4 7-1-1,-9 3-2-15,-11 9 3 16,-10 2 6-16,-13 4 11 16,-3-2 14-16,-9 2 14 15,-7-6 10-15,-7-1 4 16,-6-4 1-16,-12-3 4 16,-4-4 2-16,-3-4 0 15,1-6-6-15,2-1-5 16,6-3-10-16,4-7-16 15,6-3-25-15,9-2-17 16,8-3-24-16,5-2-46 16,8 3-81-16,9-3-382 15,15 2-156-15,5-4-237 16,7-3-439 0</inkml:trace>
  <inkml:trace contextRef="#ctx0" brushRef="#br2" timeOffset="95645.06">9426 9249 5512 0,'-3'-2'83'16,"3"-1"12"-16,-4 2 11 16,-6 0 6-16,-6 5 9 15,-9 11 8-15,-5 6 4 16,-3 9 1-16,5 11-1 16,8 3-46-16,11 4-13 15,5 0-12-15,10-1-9 16,7-6-9-16,11-4-8 15,10-8-8-15,12-11-5 16,6-12-6 0,6-7-5-16,1-11-9 15,-3-13-18-15,-6-8-23 16,-10-3-23-16,-12-6-25 16,-13 6-51-16,-10 21-424 15,-8-13-162-15,-12 7-246 16,-5 3-456-16</inkml:trace>
  <inkml:trace contextRef="#ctx0" brushRef="#br2" timeOffset="96051.78">9095 9022 5284 0,'-5'-3'69'16,"2"1"7"-16,0-1 2 16,0-1-2-16,6 2-1 15,4 2 4-15,13-1 1 16,18 1 1-16,20 0-2 15,18-4-46-15,9 0-8 16,2-5 0-16,-11 1-1 16,-15 0 2-16,-19 3-1 15,-19 2-2 1,-14 1-5-16,-8 2-1 16,-2 0-2-16,-4 0-8 15,1 0-14-15,-3 5-44 16,-6 4-94-16,0 8-415 15,0-1-139-15,1 4-213 16,4-6-385-16</inkml:trace>
  <inkml:trace contextRef="#ctx0" brushRef="#br2" timeOffset="97135.74">10198 9469 5050 0,'0'0'74'0,"-1"0"11"16,1 0 5-16,0 0 10 16,4 0 9-16,7 0 10 15,12 0 4-15,11-1-1 16,17-2-2-16,11-2-41 15,10-3-9-15,4-4-6 16,0-2-6 0,-6-1-11-16,-11 3-9 15,-17 3-18-15,-13 1-24 16,-14 3-28-16,-8 2-67 16,-10 0-464-16,-10 0-146 15,-3-3-224-15,-10-3-408 16</inkml:trace>
  <inkml:trace contextRef="#ctx0" brushRef="#br2" timeOffset="97551.56">10553 9134 5130 0,'-2'6'69'15,"-4"9"26"-15,0 9 21 16,0 12 15-16,1 13 16 16,-3 9 7-16,1 5 0 15,3 4-3-15,0 1-5 16,1-3-18-16,3-6-24 16,-2-7-16-16,2-11-15 15,0-11-13-15,0-11-13 16,0-7-6-16,0-4-5 15,0-5-4-15,0 0-4 16,-1 0-8-16,1-3-6 16,0 0-9-1,0 0-7-15,0 3-7 16,0-3-12-16,0 0-9 16,0 0-11-16,0 0-12 15,0 0-22-15,0 0-28 16,0 0-67-16,0 0-393 15,0-3-154-15,0-2-235 16,0-4-433-16</inkml:trace>
  <inkml:trace contextRef="#ctx0" brushRef="#br3" timeOffset="99809.03">5421 7549 4560 0,'0'-13'76'16,"0"-5"20"-16,-3-4 13 16,-1-1 11-16,-3-4 10 15,-4 9 12-15,-7 0 3 16,-5 0 1-16,-6 0-7 16,-3 4-40-16,-7-1-19 15,-5 6-15 1,-4 2-13-16,-6 5-12 15,-5 3-11-15,-2 7-12 16,-1 5-8-16,0 5-5 16,2 11 6-16,3 10 4 15,6 12 13-15,6 13 1 16,7 11 7-16,10 8 4 16,17 8 4-16,12 3 4 15,20 3 1-15,19 3 2 16,19 2-2-16,16-4-2 15,18-10-9-15,9-13 5 16,5-20 2 0,1-20 2-16,1-21-1 15,-1-14-3-15,-6-21 0 16,-3-16-4-16,-4-16-5 16,-10-15-5-16,-7-17-5 15,-14-9-13-15,-21-8-12 16,-19-1-6-16,-18-2-7 15,-17 1-2-15,-18 5-2 16,-6 9-2-16,-7 10 1 16,-7 14 1-16,-6 16-7 15,-5 15 1-15,-10 15 1 16,-10 15-7 0,-11 10-2-16,-5 11-7 15,4 12-10-15,7 4-16 16,12 11-32-16,20 5-47 15,-25 10-418-15,52 3-147 16,9 3-224-16,4-1-412 16</inkml:trace>
  <inkml:trace contextRef="#ctx0" brushRef="#br3" timeOffset="101295.73">11522 9258 3251 0,'0'-11'162'0,"0"6"37"15,0-4 29-15,0 3 17 16,0 9-14-16,0-1 13 16,0-1 17-16,0 9 6 15,0 11-10-15,0 10-70 16,0 10-32-16,0 9-30 16,0 2-22-16,-4-4-13 15,1-9 3 1,0-7-6-16,1-11-9 15,0-6 0-15,2-8 2 16,0-4-6-16,0-9-7 16,-3-8-9-16,3-12-10 15,0-13-12-15,3-11-16 16,1-8-18-16,6-13-25 16,5-2-17-16,6 0-13 15,4 3 1-15,0 7 2 16,-2 15 6-16,-2 14 5 15,-3 12 6-15,0 10 9 16,0 8 13-16,-1 8 18 16,4 9 6-1,-3 11 4-15,2 9 4 16,-1 10 3-16,-2 11 8 16,-1 3 6-16,-5 3 9 15,-4 2 5-15,-2 1 2 16,-3-2-2-16,-2-1-1 15,0-7-3-15,0-7-3 16,0-8-5 0,0-10-6-16,0-5-5 0,0-5-6 15,0-8-6 1,0-3-8-16,0-3-12 16,0-3-20-16,0-1-28 15,0 0-40-15,0-5-70 16,0-2-400-16,0-9-162 15,0-7-246-15,-2-7-457 16</inkml:trace>
  <inkml:trace contextRef="#ctx0" brushRef="#br3" timeOffset="101500.44">11575 9402 5233 0,'0'0'30'0,"5"0"0"15,10-3-9-15,12 1-36 16,11-3-67-16,15 70-456 16,9-70-114-1,-1-7-176-15</inkml:trace>
  <inkml:trace contextRef="#ctx0" brushRef="#br3" timeOffset="102252.15">12304 9092 5006 0,'0'19'55'16,"-3"10"34"-16,-1 14 19 15,-3 11 5-15,0 2 10 16,0 0 4-16,-2-1 2 16,5-9 0-16,2-10-2 15,-2-7-30 1,3-11 6-16,-1-7-11 16,2-6-5-16,0-2-10 15,0-8-13-15,0-9-12 16,0-9-9-16,0-8-11 15,0-11-12-15,0-8-10 16,3-4-17-16,3-3-16 16,5-1-13-16,3 0-1 15,2 6 0-15,2 9 2 16,2 4 3-16,-5 10 7 16,1 8 9-1,-3 6 3-15,-1 6 4 16,2 6 5-16,-1 3 7 15,3 7 5-15,-5 7 3 16,3 11 4-16,-8 6 5 16,-6 8 6-16,-2 3 3 15,-8 1 6-15,-5-2 5 16,-5-1-2-16,-4-5-5 16,1-5-4-16,3-7-6 15,11-3-9-15,4-10-8 16,8-1-7-16,14-5-4 15,12 2-4 1,12-2-6-16,6 5-1 16,7 2-1-16,-10 1-1 15,-6 4 6-15,-13 4 5 16,-8 1 9-16,-11 1 15 16,-4 3 21-16,-6-2 18 15,-9 0 14-15,-6 1 6 16,-7-3 1-16,-4-3-2 15,-5-2-4-15,5-4-3 16,-1-1-6-16,1-7-19 16,3-1-29-1,1-1-38-15,4-7-41 0,3-4-45 16,6-6-94-16,6-6-352 16,3-7-171-1,4-8-260-15</inkml:trace>
  <inkml:trace contextRef="#ctx0" brushRef="#br3" timeOffset="102541.7">12101 8861 4683 0,'3'-1'53'0,"3"-2"24"15,13 1 13-15,9-1 8 16,16-2-3-16,21 1 4 16,16-2-2-16,10-5-4 15,2 1-41-15,-8 2-130 16,-19 4-464-16,-20 1-121 15,-23 4-181 1</inkml:trace>
  <inkml:trace contextRef="#ctx0" brushRef="#br3" timeOffset="102964.86">13077 9056 5608 0,'0'-3'61'16,"-4"3"9"-16,-6 0 14 15,-5 6 12-15,-4 9 13 16,-10 7 17-16,-3 13 11 16,1 8 2-16,6 5-5 15,8 6-37-15,5-3-12 16,8-4-8-16,10-5-12 16,6-8-10-16,8-8-10 15,9-7-9-15,12-8-9 16,8-9-10-16,1-7-19 15,2-9-31 1,-8-8-29-16,-8-5-33 16,-16-3-91-16,-9 1-375 15,-8-1-162-15,-8 1-250 16</inkml:trace>
  <inkml:trace contextRef="#ctx0" brushRef="#br3" timeOffset="103349.79">12973 8806 5568 0,'-2'-2'45'15,"0"-1"1"-15,2 1 0 16,-1 2-2-16,6-2 3 16,9 2 2-16,13 0 0 15,22 0 1-15,19-3 1 16,17-2-28-16,5-2 8 16,-1-1 7-16,-16-1 1 15,-22 3 1-15,-18 3-2 16,-18 3-1-1,-11 0-2-15,-4 0-2 16,-4 0-2-16,-1 1-18 16,1 2-35-16,-6 5-59 15,-3 7-482-15,1 3-148 16,1 0-224-16</inkml:trace>
  <inkml:trace contextRef="#ctx0" brushRef="#br3" timeOffset="103908.98">13514 9318 5479 0,'0'1'50'0,"9"-1"16"16,12 0 14-16,15 2 8 15,15-4 6-15,21 0 5 16,14-5 1-16,4-1-1 16,-3-1-1-16,-17-2-22 15,-18 3-20-15,-23 2-13 16,-16 2-11-16,-8 4-16 16,-5-3-30-1,-5 3-80-15,-8 0-470 0,-8-3-150 16,-12-6-230-1,-10-4-423-15</inkml:trace>
  <inkml:trace contextRef="#ctx0" brushRef="#br3" timeOffset="104275.02">13879 9070 5984 0,'0'12'47'16,"0"13"26"-1,-2 13 33-15,-3 18 23 16,-2 12 12-16,-4 11 4 16,-2 6-2-16,0 0-1 15,3-3-5-15,4-12-18 16,3-16-15-16,3-16-16 15,0-11-17-15,0-15-4 16,-2-3-1-16,2-4-4 16,0-2-10-16,0-3-29 15,0 0-17-15,0-3-26 16,0-3-41 0,0 0-37-16,0-3-47 15,0 40-386-15,0-38-190 16,0 1-292-16,0-3-545 15</inkml:trace>
  <inkml:trace contextRef="#ctx0" brushRef="#br4" timeOffset="106344.3">8655 7370 5330 0,'0'-14'72'0,"0"-4"17"16,0-5 13-1,-3-3 9-15,-3 5 3 16,-6 1-4-16,-7 1-2 15,-9 2-7-15,-7 4-4 16,-8 1-37-16,-5 3-17 16,-5 2-16-16,-3 6-13 15,-5 2-9-15,-4 9-8 16,-3 8 1-16,-4 10 0 16,3 12 2-16,5 12 4 15,7 9 3-15,9 12 8 16,11 10 8-16,15 9 4 15,10 2 4 1,15 5 0-16,20-5-1 16,18-2 0-16,17-9 2 15,15-12 3-15,16-16 2 16,13-19-6-16,9-21-2 16,8-20-3-16,7-17-1 15,-3-17 1-15,-8-9 3 16,-11-12 0-16,-16-9 0 15,-15-8-4-15,-16-5-4 16,-13-6 1-16,-22-3-2 16,-11 0-2-16,-13 0 0 15,-13 8 0 1,-13 11-3-16,-6 12-8 16,-11 13-8-16,-16 15-10 15,-9 12-14-15,-12 12-13 16,-14 11-12-16,-7 9-13 15,-9 11-22-15,2 5-24 16,2 9-32-16,11 7-69 16,16 13-353-16,27 0-150 15,17 0-227-15,24 0-419 16</inkml:trace>
  <inkml:trace contextRef="#ctx0" brushRef="#br4" timeOffset="107414.57">14690 9194 4575 0,'0'-1'56'0,"0"1"54"16,0 5 41-16,0 9 17 16,0 10 2-16,0 14 0 15,-5 12 0 1,-1 4-6-16,-3 1-4 0,-5-5-22 15,2-6-10-15,2-11-33 16,6-12-21 0,-1-7-5-16,5-6-4 15,0-6-11-15,0-10-15 16,0-8-6-16,2-14-9 16,3-13-12-16,7-16-12 15,3-10-12-15,5-6-14 16,2-8-14-16,3 1-12 15,0 7 5-15,2 6 7 16,-3 16 3-16,-2 13 4 16,1 11 7-16,2 15 4 15,-4 9 15 1,2 7 9-16,-1 12 11 16,-5 13 11-16,-8 12 7 15,-2 14 2-15,-5 13 4 16,1 2 4-16,-3 3 4 15,0-2 5-15,-3-1-5 16,3-6 0-16,0-4-5 16,0-7-6-16,0-7-8 15,-2-10-4 1,1-9-12-16,-1-7-13 0,1-7-16 16,-1-7-25-1,1 1-56-15,2-4-462 16,-4-7-159-16,-1-7-243 15,-6-11-449-15</inkml:trace>
  <inkml:trace contextRef="#ctx0" brushRef="#br4" timeOffset="107608.83">14720 9306 5171 0,'3'-1'15'0,"7"-1"1"16,15 1-19-16,8-2-66 15,11 74-465-15,9-76-112 16,3-1-171-16,-9-8-305 16</inkml:trace>
  <inkml:trace contextRef="#ctx0" brushRef="#br4" timeOffset="108312.6">15232 9071 5238 0,'3'22'75'0,"-1"9"13"16,1 12 15-16,-2 11 9 15,1-1 9-15,-4-3 6 16,1-3 2-16,-1-7-2 15,2-8-5-15,-1-11-40 16,-2-6 4-16,3-8 4 16,0-4-11-16,-2-3-13 15,2-10-11-15,0-9-12 16,0-10-13-16,-1-12-12 16,4-8-5-1,3-7-8-15,3-2-12 16,5-2-18-16,2 4-3 15,4 2 1-15,0 8 1 16,-2 7 2-16,0 7 9 16,0 7 8-16,2 8 4 15,-3 5 0-15,-2 8 1 16,-1 3 3-16,-1 2 5 16,0 9 2-16,-3 7 3 15,-4 9 5-15,-5 8 9 16,-7 8 9-16,-9 3 2 15,-9-4 3-15,0-1 2 16,-2-8-2 0,7-7-5-16,9-6-6 15,7-7-8-15,5-4-6 16,9-1-10-16,12 2-10 16,12 2-11-16,12 3-3 15,6 7-2-15,-3 3-2 16,-9 4 1-16,-14 2 2 15,-13 1 11-15,-8-1 15 16,-12 0 10-16,-11-3 12 16,-13-1 12-16,-8-1 5 15,-14-5 3 1,-4-3 1-16,1-7 0 16,3-6-1-16,10-4-13 15,9-7-31-15,14-9-39 16,12-6-41-16,13-5-63 15,13-4-414-15,13-5-172 16,6 1-263-16,10-1-490 16</inkml:trace>
  <inkml:trace contextRef="#ctx0" brushRef="#br4" timeOffset="108641.75">16096 9002 6168 0,'1'-7'34'0,"1"0"2"16,-2 1 19-16,-4 8 44 15,-11 13 29-15,-7 15 4 16,-2 11-5-16,-5 9-7 16,7 6-5-1,9 1-30-15,7-5-4 0,15-4-2 16,16-9-13-1,15-5-30-15,18-12-19 16,20-10-9-16,7-6-3 16,-1-9 1-16,-5-5-10 15,-17-4-16-15,-20 0-27 16,-19 2-37-16,-14 2-58 16,-13 5-406-16,-18 6-177 15,-14 5-273-15,-10 2-507 16</inkml:trace>
  <inkml:trace contextRef="#ctx0" brushRef="#br0" timeOffset="116036.9">1796 11355 5492 0,'-2'3'12'0,"1"0"21"15,-1-3 15-15,1 3 5 16,1-3 10-16,0 0 10 16,0 0 6-16,0 0-1 15,1 0 4 1,8 0 8-16,16 0 1 16,19 0-16-16,23 0-8 15,18-6-5-15,10-2-9 16,0-2-7-16,-10 0-9 15,-20-2 0-15,-20 7-7 16,-17 2-8-16,-15 2-8 16,-9 1 1-16,-4 0-2 15,-2 0 1-15,2 0-1 16,0 0-10-16,0 0-16 16,-4 0-33-16,-4 0-49 15,-8 4-468-15,-10 1-156 16,-3 1-240-1,-9 2-441-15</inkml:trace>
  <inkml:trace contextRef="#ctx0" brushRef="#br0" timeOffset="116375.73">1836 11601 5882 0,'0'4'34'16,"4"-3"10"-16,4 1 15 15,17-2 15-15,19 0 14 16,24-4 18-16,21-7 9 16,15-3 5-1,2-5 3-15,-8-2-14 16,-13 1-15-16,-18 5-10 16,-23 3-12-16,-18 5-5 15,-17 2-6-15,-6 3-9 16,-5 2-9-16,2 0-11 15,-1 0-8-15,1 0-8 16,0 0-12-16,0 0-21 16,0 0-29-16,-3 0-32 15,-2 0-39-15,-2 2-69 16,-3 11-371-16,6-8-168 16,1 1-258-1,3 0-478-15</inkml:trace>
  <inkml:trace contextRef="#ctx0" brushRef="#br0" timeOffset="117533.62">3517 11308 5161 0,'0'18'78'0,"-2"13"11"16,-2 9 8-1,-5 14 6-15,-1-1 9 0,-2 1 4 16,-2-11 3-16,5-5 4 15,2-13 8-15,6-9-35 16,-1-9-8-16,2-5-11 16,0-10-9-16,2-9-8 15,2-12-11 1,5-10-7-16,2-18-9 16,8-8-12-16,4-8-15 15,4-3-10-15,5-3-8 16,0 7 0-16,1 10-1 15,-2 11-2-15,-4 14-1 16,-4 13 1-16,-1 10 5 16,1 9 8-16,0 10 10 15,-4 15 8-15,2 13 14 16,-3 15 17-16,-4 15 13 16,-1 6 5-16,-4 4 4 15,-3-1 2 1,1-7-1-16,-3-4-6 15,2-8-5-15,-2-7-6 16,-1-10-12-16,-1-10-14 16,-1-6-8-16,-1-7-10 15,0-7-13-15,0-3-19 16,0 0-32-16,0-3-36 16,-3-3-45-16,-3-3-106 15,-1-5-318-15,-1-8-164 16,-1-5-251-16,-4-8-462 15</inkml:trace>
  <inkml:trace contextRef="#ctx0" brushRef="#br0" timeOffset="117779.35">3525 11448 5218 0,'0'0'48'0,"0"0"8"16,0 2 8-16,9-2 6 15,10-3 0 1,12-2-3-16,15-8-10 16,10-2-34-16,4-3-73 15,-6 5-501-15,-7-6-127 16,-11 3-193-16,-13 1-349 15</inkml:trace>
  <inkml:trace contextRef="#ctx0" brushRef="#br0" timeOffset="118199.53">3454 10889 4962 0,'-1'-3'76'16,"-2"-1"16"-16,0 2 7 15,2-4 0-15,1 3 0 16,0 3-4-16,3-3-1 15,5 0-1-15,17 1-1 16,15-3-41-16,20-3-18 16,13-3-12-16,14-4-8 15,-2-1-3-15,-6 4-3 16,-14-3 1 0,-17 7-3-16,-16 3-2 15,-16 4-6-15,-10-2-2 16,-5 3-8-16,-1 0-17 15,-1 0-45-15,1 3-109 16,1 0-368-16,6-1-127 16,6-1-194-16,7 2-351 15</inkml:trace>
  <inkml:trace contextRef="#ctx0" brushRef="#br0" timeOffset="118566.03">4959 10617 5582 0,'-12'-6'22'0,"-5"2"24"16,-6 3 22-16,-10-1 15 15,-2 12 14 1,-10 13 16-16,-5 12 21 15,-2 17 25-15,-2 20 13 16,4 21-1-16,8 19-12 16,10 18-25-16,14 6-22 15,10 2-16-15,11-9-13 16,13-9-15-16,7-12-17 16,2-15-27-16,4-18-37 15,1-18-38-15,0-21-34 16,6-20-41-16,6-16-91 15,6-17-339-15,5-20-169 16,0-18-260-16,-5-14-479 16</inkml:trace>
  <inkml:trace contextRef="#ctx0" brushRef="#br0" timeOffset="119304.47">5137 11255 5798 0,'-2'3'20'0,"2"12"24"16,-1 10 19-16,-1 9 11 16,2 9 10-16,-1 7 5 15,1-1 2-15,0-5 0 16,0-7 0-16,0-7-1 15,0-10 5 1,0-10 0-16,-2-3-9 16,2-5-13-16,-1-8-11 15,-1-11-9-15,1-7-7 16,1-13-9-16,0-14-11 16,1-8-7-16,4-2-15 15,2-3-21-15,9 2-10 16,1 9-1-16,9 7-1 15,8 7 2-15,0 9 2 16,2 6 7-16,-1 9 10 16,-4 7 7-16,-3 7 8 15,-5 9 14-15,-4 13 10 16,-6 8 7 0,-10 12 3-16,-13 13 1 15,-15 4 0-15,-8-2-1 16,-3-4-3-16,1-9-2 15,9-10-4-15,14-12-8 16,8-9-10-16,11-5-1 16,15-6-3-16,14-1-2 15,12 0-1-15,17 0-2 16,6 1 0-16,-6 6-2 16,-9 5 0-16,-14 5 3 15,-12 6 9-15,-14 7 7 16,-10 2 14-16,-11 1 18 15,-9 1 8 1,-9-2 4-16,-8-4-2 16,-9-3-2-16,-5-4-4 15,-5-8-5-15,2-6-9 16,-2-5-13-16,-1-2-23 16,6-12-30-16,2-2-21 15,5-5-33-15,8-8-39 16,10-2-50-16,8 1-349 15,4-8-199-15,3-2-306 16,0-4-573-16</inkml:trace>
  <inkml:trace contextRef="#ctx0" brushRef="#br0" timeOffset="119565.03">5044 10943 5450 0,'13'-5'17'16,"7"-3"25"-16,21-4 18 15,15-5 8-15,16-2-3 16,5 0-15-16,2 1-36 15,-8 5-81-15,-9 75-487 16,-11-60-130 0,-14 3-196-16</inkml:trace>
  <inkml:trace contextRef="#ctx0" brushRef="#br0" timeOffset="120196.93">6170 10914 5539 0,'-5'-7'56'15,"-6"-1"12"-15,-6 1 11 16,-9 2 16-16,3 5 15 15,-11 12 13 1,0 7 17-16,2 13 11 16,5 18 7-16,8 11-32 15,6 11-7-15,7 6-11 16,11 0-12-16,13-7-13 16,14-8-13-16,15-8-11 15,13-14-19-15,12-14-30 16,2-15-47-16,-1-9-41 15,-8-14-60-15,-7 76-416 16,-14-94-171-16,-13-6-266 16,-11-12-492-1</inkml:trace>
  <inkml:trace contextRef="#ctx0" brushRef="#br0" timeOffset="120400.74">6603 11103 5534 0,'32'0'52'0,"19"-3"12"0,22-1 4 16,14-4-11 0,-5 0-37-16,-5-2-94 0,-17 16-480 15,-22-15-129 1,-19-1-198-16,-18 2-358 15</inkml:trace>
  <inkml:trace contextRef="#ctx0" brushRef="#br0" timeOffset="120614.98">6898 10875 5612 0,'0'24'99'0,"0"15"21"15,0 16 6 1,0 16-3-16,0 4-7 16,-1 3-24-16,-2-6-44 15,1-3-74-15,1-9-537 16,-1-15-150-16,2-16-226 16,6-17-418-16</inkml:trace>
  <inkml:trace contextRef="#ctx0" brushRef="#br0" timeOffset="121329.5">7605 11142 5869 0,'-5'29'1'0,"-1"11"20"16,-1 4 19 0,-2 6 19-16,0-12 12 0,4-13 9 15,0-6 1-15,2-7 4 16,2-6-2-16,-2-4 1 16,1-6-6-16,-1-9-17 15,2-8-17 1,0-11-14-16,1-11-14 15,0-8-15-15,5-10-5 16,4-6-8-16,8-2 0 16,7 2-1-16,9 6-2 15,4 7 0-15,2 14 1 16,-1 13 3-16,0 13 7 16,-4 7 12-16,-5 12 14 15,-10 13 10-15,-5 10 10 16,-8 10 6-1,-13 14 1-15,-14 5 2 16,-7 5-1-16,-7-2-2 16,-7-5-1-16,9-8-10 15,13-12-8-15,5-13-18 16,11-6-11-16,18-8-4 16,8-2-2-16,17-2-4 15,9 2-2-15,11 4-3 16,-1 3-3-16,-10 5 0 15,-11 6 4-15,-17 1 17 16,-11 2 11-16,-8 0 13 16,-11-4 9-1,-10-2 8-15,-11-2 4 16,-9-2-1-16,-8-3 2 16,-4-4 0-16,5-7-7 15,2 0-21-15,6-9-29 16,6-7-37-16,11-7-36 15,12-10-38-15,7-3-77 16,18-2-360-16,13 4-169 16,7 1-262-16,8 3-483 15</inkml:trace>
  <inkml:trace contextRef="#ctx0" brushRef="#br0" timeOffset="121637.86">8537 10917 5709 0,'-11'0'54'15,"-6"1"33"-15,-3 6 32 16,-8 5 36-16,4 6 21 16,-5 13 4-16,2 13-5 15,1 6-10-15,8 5-9 16,7 0-26-16,7-2-20 15,7-7-22 1,12-7-23-16,7-7-25 16,12-9-24-16,14-13-26 15,6-4-33-15,-1-12-36 16,-2-11-36-16,-14-7-94 16,-14-4-344-16,-10-11-173 15,-11-7-264-15,-8-4-490 16</inkml:trace>
  <inkml:trace contextRef="#ctx0" brushRef="#br0" timeOffset="121872.55">8174 10742 5433 0,'3'-3'36'16,"9"0"24"-16,11 0 11 16,10 0 2-16,13 0-5 15,18-2-36-15,4 1-131 16,5-1-454-16,-6 0-129 16,-5-4-195-16,-13 2-354 15</inkml:trace>
  <inkml:trace contextRef="#ctx0" brushRef="#br0" timeOffset="122242.02">8655 10386 5769 0,'26'17'42'0,"16"12"12"16,22 12 7-1,16 18 11-15,8 10 18 0,-5 13 33 16,-13 11 27-16,-16 13 15 16,-22 13 1-16,-21 6-20 15,-15-1-19-15,-22-5-15 16,-19-13-9-16,-16-14-12 15,-14-20-17 1,-9-18-47-16,-5-15-53 16,-1-20-42-16,10-12-36 15,19-15-49-15,23-13-398 16,26-9-175-16,30-8-268 16,17-2-497-16</inkml:trace>
  <inkml:trace contextRef="#ctx0" brushRef="#br0" timeOffset="122823.94">10173 11180 5376 0,'0'0'85'15,"0"0"13"-15,0 0 15 16,7 0 15-16,9 0 8 16,18-4-5-16,22-4-5 15,27-5-5-15,18-6-12 16,10-5-70-16,-6 1-51 15,-15 3-68-15,-34 5-484 16,-20 1-151-16,-25 2-230 16,-19-4-424-16</inkml:trace>
  <inkml:trace contextRef="#ctx0" brushRef="#br0" timeOffset="123033.09">10603 10778 5690 0,'0'9'52'0,"1"9"27"16,2 13 27-16,3 16 15 15,-5 13 4-15,2 15-1 16,-1 8-8-16,-2 6-30 16,0-2-39-16,-2-3-68 15,-129-10-542-15,127-12-155 16,2-16-239-16,5-13-440 15</inkml:trace>
  <inkml:trace contextRef="#ctx0" brushRef="#br0" timeOffset="123744.69">11579 11057 5380 0,'-9'36'104'0,"-4"10"8"16,-6 16 12-1,-5 9 8-15,3-10 5 16,3-9 1-16,5-12 7 15,3-10 6-15,7-11 2 16,1-13-60-16,2-8-27 16,0-14-17-16,2-16-17 15,2-14-20-15,6-17-18 16,3-12-17-16,8-11-23 16,-3-4-20-16,4 1-12 15,-1 1 1-15,1 12 13 16,-2 13 10-16,3 17 8 15,4 14 20-15,2 17 19 16,1 9 19 0,3 18 24-16,1 13 19 15,-5 13 22-15,-2 15 19 16,-9 14 10-16,-5 8 7 16,-9 5 3-16,-1 4-4 15,-3-2-11-15,0-10-7 16,0-9-9-16,-3-12-14 15,2-15-16-15,0-10-16 16,-1-9-16-16,1-6-17 16,0-7-29-16,-3-1-47 15,-1-3-36 1,-2-3-58-16,-2 14-381 16,-2-22-181-16,-1-4-277 15</inkml:trace>
  <inkml:trace contextRef="#ctx0" brushRef="#br0" timeOffset="123949.95">11557 11139 5703 0,'9'-3'7'16,"12"0"2"-16,11-4-2 15,14-4-24-15,15-3-83 16,10 0-451-16,-2-9-126 16,-4-4-193-16,-5-4-347 15</inkml:trace>
  <inkml:trace contextRef="#ctx0" brushRef="#br0" timeOffset="124235.43">12423 10418 6157 0,'-7'0'14'0,"-14"12"31"16,-6 15 28-16,-10 15 28 16,-1 18 23-16,1 24 6 15,2 13-6-15,10 16-4 16,6 13-6-16,8 0-17 15,8-2-13-15,11-2-24 16,8-11-36-16,8-18-52 16,4-8-52-16,9-14-41 15,-50-24-430-15,57-22-175 16,0-19-270 0,1-24-500-16</inkml:trace>
  <inkml:trace contextRef="#ctx0" brushRef="#br0" timeOffset="124935.25">12826 10947 5481 0,'0'22'66'0,"-2"15"27"15,0 11 23 1,0 13 14-16,-2 0 1 16,-3-2 6-16,-2-5-1 15,-2-10 0-15,4-9-2 16,3-13-16-16,0-7-8 16,3-8-20-16,-1-5-18 15,2-8-16-15,0-9-9 16,0-9-12-16,0-12-13 15,0-12-17-15,5-8-12 16,3-8-20-16,7-2-20 16,2-1-3-1,3 4-4-15,1 5 2 16,1 10 1-16,5 7 4 16,4 8 10-16,-2 8 18 15,3 10 18-15,-3 5 21 16,-4 6 19-16,-5 8 11 15,-7 9 19-15,-8 11 6 16,-3 5 3-16,-11 11-2 16,-11 4-3-16,-2 4-4 15,-5-2-8-15,2-4-12 16,11-3-11-16,8-3-10 16,12-4-17-1,17-4-10-15,10 2-11 16,3 0-4-16,10 5-2 15,-8-4-3-15,-11 4 2 16,-16-2 8-16,-8-2 7 16,-15-4 12-16,-6 0 9 15,-13-6 13-15,-4-3 16 16,-7-6 10-16,2-4-2 16,4-5-2-16,4-2-25 15,4-5-23-15,7-5-50 16,1-9-46-1,11-6-68-15,2-12-373 16,5-8-190-16,11-10-293 16</inkml:trace>
  <inkml:trace contextRef="#ctx0" brushRef="#br0" timeOffset="125201.89">12924 10508 5363 0,'0'-5'60'0,"4"-2"0"16,9-1 0-16,14-4-2 15,19 2-13-15,25 0-72 16,19 5-524-16,3-4-127 16,-6 2-193-16,-17 2-348 15</inkml:trace>
  <inkml:trace contextRef="#ctx0" brushRef="#br0" timeOffset="125575.66">13818 10710 5821 0,'-2'4'67'0,"-7"7"26"16,-9 10 21-16,-4 11 32 16,-7 14 14-16,-6 13-2 15,6 7-7-15,7 6-6 16,12-3-8-16,4-1-31 16,16-9-21-1,11-12-23-15,13-13-28 16,16-14-48-16,12-12-44 15,3-10-35-15,-4-14-52 16,-13-7-409-16,-12-16-172 16,-13-13-264-16,-15-9-491 15</inkml:trace>
  <inkml:trace contextRef="#ctx0" brushRef="#br0" timeOffset="125815.53">13621 10502 5248 0,'2'-3'39'15,"6"0"9"-15,11 0 7 16,13-1 1-16,12 2-10 15,19-1-67-15,9 2-526 16,2-4-123-16,-4 1-186 16</inkml:trace>
  <inkml:trace contextRef="#ctx0" brushRef="#br0" timeOffset="126080.36">14335 10918 6158 0,'0'4'-25'0,"4"-1"13"16,6-2 15-16,13-1 7 15,10-3 2 1,16-9-9-16,14-2-42 16,-83-1-524-16,83-2-142 15,-14-3-217-15</inkml:trace>
  <inkml:trace contextRef="#ctx0" brushRef="#br0" timeOffset="126310.69">14551 10732 6077 0,'-1'32'56'0,"1"16"10"16,-2 15 5-16,2 17 2 15,0-2-1-15,0-1-17 16,0-2-38-16,0-7-87 15,0-8-494-15,0-16-152 16,0-17-232-16,5-15-428 16</inkml:trace>
  <inkml:trace contextRef="#ctx0" brushRef="#br0" timeOffset="127020.48">15169 10940 6232 0,'-7'28'-7'16,"-2"5"0"-16,0 12 8 16,-1 2 18-16,2-8 16 15,2-16 15-15,3-6 12 16,-1-11-4-1,2-4-6-15,2-11-6 16,0-9 5-16,-1-10-1 16,5-9-9-16,-1-11-16 15,8-6-16-15,5-1-16 16,2-4-12-16,2 5 2 16,3 4 7-16,6 6 4 15,3 9 1-15,5 7 7 16,4 7 8-16,2 7 9 15,-3 8 11-15,-3 6 13 16,-7 8 7 0,-10 10 14-16,-10 8 14 15,-4 5 9-15,-13 10 2 16,-12 2-3-16,-10 1-7 16,-7-3-7-16,-4-2-9 15,2-7-8-15,8-4-8 16,11-10-12-16,10-2-16 15,6-7-12-15,3-2-8 16,6 0-5-16,10 4-5 16,4 1-7-16,11 6-4 15,4 6-1 1,2 2-2-16,-7 3 3 16,-10 3 2-16,-11 2 7 15,-3-1 9-15,-12 2 9 16,-8-5 9-16,-11-3 10 15,-5-6 14-15,-9-5 4 16,-5-5 3-16,0-8-2 16,3 0-4-16,2-9-20 15,5-6-17-15,9-6-42 16,8-4-46-16,7-9-47 16,8-1-393-1,12 3-193-15,9-4-295 16,11-1-552-16</inkml:trace>
  <inkml:trace contextRef="#ctx0" brushRef="#br0" timeOffset="127322.6">16025 10783 6268 0,'-1'-5'28'0,"-5"5"37"15,-10-2 46-15,-8 10 25 16,-7 5 13-16,-6 14 3 16,-5 11-5-1,8 11-5-15,8 8-10 16,9 5-19-16,10 1-11 16,14-5-26-16,15-7-30 15,13-10-28-15,12-16-29 16,11-16-47-16,4-7-42 15,0-16-54-15,-10-8-378 16,-6-14-189-16,-11-11-291 16,-8-8-542-16</inkml:trace>
  <inkml:trace contextRef="#ctx0" brushRef="#br0" timeOffset="127600.23">16185 10483 5991 0,'15'14'18'15,"11"15"14"-15,19 13 11 16,14 18 11-16,4 13 19 16,-2 10 20-16,-14 5 29 15,-23 8 24-15,-19 3-1 16,-29-3-16-16,-22-4-16 15,-18-7-31-15,-14-14-38 16,-17-11-50 0,-5-14-62-16,-2-10-484 15,-2-7-174-15,7-10-267 16,14-7-496-16</inkml:trace>
  <inkml:trace contextRef="#ctx0" brushRef="#br0" timeOffset="128687.63">1951 12842 5359 0,'-4'0'59'0,"3"0"21"15,-1 0 7-15,1 0 0 16,4 0 11-16,10 0 12 16,14 0 3-16,27-3-4 15,25-6-8-15,21-3-47 16,12-5-59-16,-8 3-81 15,-52 4-144-15,10 5-330 16,-31 6-137-16,-26 5-208 16</inkml:trace>
  <inkml:trace contextRef="#ctx0" brushRef="#br0" timeOffset="128870.86">2016 13089 5622 0,'-1'5'22'0,"2"1"21"16,11-2 10-16,12 1 0 16,23-5-7-16,19-8-37 15,18-1-161-15,14-6-402 16,6-2-129-16,0-4-197 16,-2-4-357-16</inkml:trace>
  <inkml:trace contextRef="#ctx0" brushRef="#br0" timeOffset="129422.39">3630 12881 4622 0,'-11'29'167'0,"-3"15"29"16,-8 13 18-16,-2 15 1 16,3-1-7-16,1-3-5 15,3-7-10-15,5-11-7 16,6-13 2-16,3-16-62 16,2-12-43-16,2-15-36 15,1-15-22-15,-1-14-23 16,7-14-21-1,2-14-20-15,7-11-20 16,5-3-19-16,4-3-19 16,4 5-15-16,4 6 12 15,3 12 19-15,3 13 14 16,3 13 26-16,-1 12 28 16,2 11 28-16,-3 11 33 15,-6 11 34-15,-6 15 24 16,-10 12 25-16,-8 10 14 15,-6 12 4-15,-4 8-7 16,-2 0-13-16,-4-2-11 16,1-2-13-16,1-12-13 15,-2-8-16 1,2-13-22-16,0-7-32 16,1-9-38-16,-1-6-42 15,2-5-36-15,-4-3-47 16,-2 3-409-16,-6-6-176 15,-1-4-272-15,-6-6-504 16</inkml:trace>
  <inkml:trace contextRef="#ctx0" brushRef="#br0" timeOffset="129619.85">3624 13114 5216 0,'18'0'2'0,"11"-2"-7"15,15-2-54-15,12 2-475 16,1-7-113-16,0-9-172 16,-12-1-305-16</inkml:trace>
  <inkml:trace contextRef="#ctx0" brushRef="#br0" timeOffset="129905.07">3517 12431 5589 0,'13'0'-6'15,"16"0"3"-15,22-1 4 16,26-6 2-16,22-2-2 16,20-5-36-16,1 1-126 15,-6 4-382-15,-15 3-120 16,-28 5-182-16,-22 1-326 15</inkml:trace>
  <inkml:trace contextRef="#ctx0" brushRef="#br0" timeOffset="131662.78">5505 13017 5622 0,'-15'38'19'0,"-2"8"1"16,-2 11 7-16,-3 6 9 15,8-16 8-15,8-15 14 16,2-10 19-16,1-10 9 16,3-7-1-16,0-6-18 15,0-11-3-15,2-10-3 16,-1-11-7-16,5-11-11 16,5-12-14-1,2-7-18-15,4-7-19 16,4-5-11-16,5-1-1 15,6-1 2-15,5 10 3 16,2 7 2-16,3 13 3 16,0 14 6-16,-5 14 8 15,-3 11 12-15,-10 19 7 16,-9 12 4-16,-9 14 4 16,-11 12 3-16,-11 10 1 15,-8 2-1-15,-5-5 3 16,-3-8 2-16,2-9 4 15,7-8-2-15,8-9-3 16,7-8-7 0,5-5-7-16,7-3-5 15,12-1-2-15,13 1-6 16,14 0-11-16,16 6-6 16,10 1-9-16,-1 5-3 15,-12 5-4-15,-19 4 5 16,-23 1 12-16,-18 7 14 15,-24-3 20-15,-16-3 22 16,-11-3 20-16,-12-5 13 16,-2-10 6-16,0-7 0 15,7-3-3-15,12-6-9 16,13-6-24-16,14-4-65 16,13-9-53-1,17-9-84-15,22-7-398 16,13-4-179-16,12 0-275 15,9 6-512-15</inkml:trace>
  <inkml:trace contextRef="#ctx0" brushRef="#br0" timeOffset="131934.07">6469 12897 5677 0,'10'2'40'15,"11"-2"36"-15,15 0 22 16,20-2 11-16,26-2 3 16,15-4-6-1,6-2-28-15,-3-4-36 16,-13 3-41-16,-26 1-100 15,-27 6-465-15,-21 1-145 16,-14 0-225-16,-17 0-410 16</inkml:trace>
  <inkml:trace contextRef="#ctx0" brushRef="#br0" timeOffset="132151.63">6865 12739 5498 0,'0'2'66'0,"0"6"26"16,0 10 25 0,0 7 25-16,0 13 10 15,0 11-8-15,-3 6-13 16,0 3-28-16,0-3-28 16,-3-4-56-16,2-7-94 15,-2-20-489-15,5-3-153 16,-1-15-236-16,8-10-433 15</inkml:trace>
  <inkml:trace contextRef="#ctx0" brushRef="#br0" timeOffset="132650.85">6897 12412 5788 0,'-32'-4'36'16,"-7"3"21"0,-10 1 14-16,-9 7 14 15,13 14 12-15,2 15 11 16,2 15 14-16,2 16 5 16,3 15 1-16,6 5-22 15,5 6-11-15,14 2-17 16,7-3-17-16,14-6-14 15,13-10-9-15,16-12-13 16,11-16-15-16,25-17-12 16,16-19-8-16,10-15 1 15,11-16-3-15,-5-14 2 16,-7-11 4-16,-17-7-1 16,-16-8-3-1,-19-5-3-15,-17-7 1 16,-19-1 2-16,-9-5 1 15,-15 1 2-15,-10 6 7 16,-16 12-2-16,-7 8 0 16,-14 17 0-16,-4 12-4 15,-2 13-6-15,0 9-12 16,0 10-18-16,11 7-25 16,7 11-46-16,-44 3-448 15,65 6-161-15,17-2-249 16,8-1-458-16</inkml:trace>
  <inkml:trace contextRef="#ctx0" brushRef="#br0" timeOffset="133039.62">7862 12700 5261 0,'0'-13'107'0,"0"0"24"16,-3-2 11-1,-1 2 10-15,-7 6 11 0,-7 12 22 16,-3 7 8-16,-5 15 1 15,-2 11-2 1,0 14-45-16,4 14-15 16,8 7-22-16,9 4-15 15,9-1-15-15,16-8-24 16,17-10-36-16,13-15-43 16,17-17-37-16,10-15-42 15,3-18-70-15,-8-9-380 16,-9-14-174-16,-13-12-267 15,-15-12-494 1</inkml:trace>
  <inkml:trace contextRef="#ctx0" brushRef="#br0" timeOffset="133317.6">8271 12419 5743 0,'23'7'53'15,"20"8"27"-15,16 14 16 16,14 15 6 0,-5 18 0-16,-8 16 12 0,-18 9 10 15,-24 7 5 1,-18 4-4-16,-25 0-31 16,-27 1-23-16,-22-7-25 15,-18-6-16-15,-17-11-37 16,-4-12-30-16,-1-13-49 15,-2-10-92-15,6-10-385 16,1-16-158-16,7-9-244 16,10-7-448-16</inkml:trace>
  <inkml:trace contextRef="#ctx0" brushRef="#br0" timeOffset="133936.31">5522 12426 4692 0,'-6'-7'105'0,"-5"2"29"15,-5-1 24-15,-10 3 22 16,-7 12 16-16,-5 15 3 16,-7 17 0-16,0 20-4 15,-1 24-7-15,6 16-47 16,2 15-20 0,11 14-24-16,13 4-19 15,11-1-28-15,21-7-35 16,29-10-42-16,28-17-23 15,36-15-50-15,39-11-463 16,42-26-158-16,25-24-241 16</inkml:trace>
  <inkml:trace contextRef="#ctx0" brushRef="#br0" timeOffset="134537.87">9559 12801 5834 0,'6'3'16'0,"12"-3"12"15,16 2 5-15,19 0 3 16,16-4-1-16,22-6-6 16,10-1-35-1,-4-3-88-15,-9-1-465 16,-21-1-136-16,-27-1-207 15,-25-3-377-15</inkml:trace>
  <inkml:trace contextRef="#ctx0" brushRef="#br0" timeOffset="134750.38">9973 12528 5727 0,'0'32'61'0,"0"16"10"16,-4 15 4 0,-2 16-2-16,-1 1-17 15,-5 4-42-15,-2-2-113 0,4-2-461 16,0-9-139 0,6-10-209-16,2-18-385 15</inkml:trace>
  <inkml:trace contextRef="#ctx0" brushRef="#br0" timeOffset="135357.28">10848 12716 5357 0,'0'22'63'0,"-3"11"32"15,-4 14 24-15,-2 8 13 16,-3 5 3-16,-6-1-4 16,-1-5-4-16,2-6-3 15,-2-9-5-15,7-11-18 16,3-13-33-16,3-10-29 15,4-14-20-15,1-15-18 16,5-12-9-16,5-15-10 16,7-15-9-16,5-14-11 15,11-8-8-15,0-5-6 16,4 3 10 0,-1 10 8-16,-1 16 5 15,0 14 7-15,-1 17 8 16,-1 13 12-16,-1 12 17 15,-2 8 17-15,-2 13 15 16,-9 15 12-16,-8 13 14 16,-4 15 10-16,-5 13 15 15,-1 7 4-15,-4 4 0 16,0-2-8-16,-1-3-8 16,-2-6-10-16,-3-8-8 15,5-7-12-15,-3-8-15 16,2-9-19-1,3-11-26-15,2-6-23 16,-1-6-26-16,2-9-31 16,-1-3-41-16,-13-2-138 15,9-7-295-15,2-10-167 16,-1-5-254-16,-5-7-469 16</inkml:trace>
  <inkml:trace contextRef="#ctx0" brushRef="#br0" timeOffset="135567.91">10838 12887 5326 0,'9'0'29'15,"12"0"4"1,17 0 0-16,18-4-38 15,-77-3-195-15,99-2-337 16,-8-7-114-16,-7-5-174 16,-12-5-311-16</inkml:trace>
  <inkml:trace contextRef="#ctx0" brushRef="#br0" timeOffset="135898.57">11827 12216 6066 0,'0'-8'25'0,"-2"1"11"15,2 0 14 1,-5 2 15-16,-2 8 25 16,-9 14 17-16,-10 13 7 15,-13 19 6-15,-1 23 0 16,-7 23-17-16,2 12-8 15,2 11-10-15,10 6-15 16,7-3-16-16,13 0-5 16,11 0-8-16,12-8-18 15,12-11-29-15,18-12-45 16,19-23-37-16,19-26-62 16,14-19-402-1,14-15-174-15,2-19-268 16,-10-19-497-16</inkml:trace>
  <inkml:trace contextRef="#ctx0" brushRef="#br0" timeOffset="137337.03">12686 12726 4698 0,'-4'29'114'0,"-6"8"15"0,-1 13 18 16,-8 8 17 0,0-7 4-16,0-7-2 15,6-10-5-15,5-5-1 0,0-12 4 16,8-8-49-1,0-6-20-15,-2-4-15 16,2-9-16-16,0-8-17 16,2-11-6-16,2-10-9 15,6-12-5-15,5-4-10 16,6-7-17-16,-1-7-11 16,5-4-4-16,4 3 1 15,2 5 0-15,6 9 1 16,3 13-1-16,-2 14 1 15,-2 14 4-15,-3 11 8 16,-12 11 10 0,-10 14 7-16,-8 14 4 15,-15 13 1-15,-15 7-1 16,-11 3 1-16,-4 0 0 16,-8-8 0-16,14-8-4 15,11-10-6-15,12-6-5 16,13-4-3-16,20-1-3 15,15-1-2-15,20 5-1 16,10 5 1-16,7 5-2 16,-9 1 0-16,-18 3 1 15,-21 0 10-15,-15-6 23 16,-18-1 19-16,-20-6 15 16,-15-6 7-1,-13-6 6-15,-10-4-1 16,-5-9 0-16,7-8-10 15,8-7-32-15,17-5-47 16,16-8-62-16,19-6-472 16,20-4-178-16,22-4-274 15,10 0-509 1</inkml:trace>
  <inkml:trace contextRef="#ctx0" brushRef="#br0" timeOffset="137566.89">13412 12902 6113 0,'24'0'6'16,"15"0"0"-16,19-2 6 15,20-1 3 1,8 2 1-16,-1-2-17 0,-8-5-54 15,-24 2-507-15,-17-2-142 16,-24-8-217-16,-17-4-395 16</inkml:trace>
  <inkml:trace contextRef="#ctx0" brushRef="#br0" timeOffset="137776.65">13719 12717 5760 0,'0'32'70'16,"0"15"20"-16,0 12 3 15,0 16-1 1,0-1-8-16,-4-5-26 16,0-3-44-16,-6-7-97 15,-1-11-479-15,0-19-145 16,6-17-219-16,3-12-403 15</inkml:trace>
  <inkml:trace contextRef="#ctx0" brushRef="#br0" timeOffset="138283.95">13849 12536 5869 0,'-17'-8'45'0,"-8"1"13"16,-8 0 17-16,-11 3 10 15,2 8 8-15,-3 15 16 16,-2 14 17-16,1 13 10 16,6 17 1-16,4 11-24 15,5 7-6-15,11 4-14 16,13 1-15-16,9 0-13 15,11-7-9-15,12-8-15 16,7-12-16 0,9-16-13-16,8-15-6 0,9-18-8 15,3-12-4 1,4-15 2-16,1-15-7 16,-3-9-4-16,-6-12-6 15,-5-12-6-15,-5-8-3 16,-9-7-2-16,-10-5 0 15,-13 4 5-15,-8 8 6 16,-9 12-3-16,-16 13 5 16,-9 15 7-16,-11 12 2 15,-14 11-2 1,-7 5-13-16,-2 13-15 16,3 5-23-16,7 5-54 15,-88 6-147-15,103 5-299 16,15-4-155-16,15-5-238 15,17-4-439-15</inkml:trace>
  <inkml:trace contextRef="#ctx0" brushRef="#br0" timeOffset="138686.96">14638 12659 5760 0,'-6'-8'36'16,"-1"4"23"-16,-9-2 27 15,1 1 23-15,-3 8 37 16,-12 12 29-16,-2 9 5 16,-9 14-5-16,-3 13-7 15,6 10-25-15,6 4-14 16,12 5-18-16,13-2-21 15,14-2-20-15,22-11-23 16,19-8-20-16,19-17-10 16,19-18-4-1,15-17-4-15,4-16-1 16,-8-15-1-16,-14-10-8 16,-22-8-11-16,-25 0-13 15,-23 1-24-15,-15 8-36 16,-13 9-38-16,-17 11-89 15,-8 9-338-15,-8 8-176 16,-10 6-269-16,-3 2-502 16</inkml:trace>
  <inkml:trace contextRef="#ctx0" brushRef="#br0" timeOffset="139424.1">12621 12171 4733 0,'-7'-3'64'16,"-2"0"28"-16,2 0 30 15,-2 1 19-15,7 0 13 16,2 2 1 0,2 0 2-16,11 0-5 15,12-3-6-15,18 3-38 0,31-2-14 16,31-1-22 0,40 2-22-16,32-1-17 15,36 2-16-15,21 0-8 16,2 0-7-16,-15 2-2 15,-19 0 6-15,-29 2 8 16,-41 1 7-16,-33-1 5 16,-36-1 11-16,-32 0 22 15,-23-3 10-15,-15 1 1 16,-16-1-3-16,-9 0-11 16,-3 0-25-16,-3 0-27 15,7 0-39 1,10 0-73-16,12 1-453 15,9 0-160-15,9-1-244 16,12 0-449-16</inkml:trace>
  <inkml:trace contextRef="#ctx0" brushRef="#br0" timeOffset="139975.72">15251 12062 5078 0,'-10'-4'105'0,"1"1"28"16,1-1 13-16,-1 0-2 15,8 3 0-15,12 3-3 16,13 8-1-16,23 10 1 15,24 16-2-15,23 20-54 16,8 21-16 0,-11 20-5-16,-27 21 11 15,-36 13 13-15,-37 11 11 16,-36 7 10-16,-26-4 12 16,-13-10 19-16,-8-19 3 15,1-20 17-15,11-29-8 16,11-23-23-16,16-21-35 15,11-12-53-15,14-9-41 16,7-5-57-16,8-9-75 16,1 0-369-16,5-5-204 15,-5-4-315 1,-7 2-592-16</inkml:trace>
  <inkml:trace contextRef="#ctx0" brushRef="#br1" timeOffset="143159.46">3257 13609 4718 0,'15'28'57'16,"8"8"15"-16,11 7 23 15,9 5 24-15,9-13 16 16,9-11 1-16,13-10 3 16,8-8-4-1,10-12 0-15,8-11-32 16,1-12-8-16,-7-5-13 15,-6-9-16-15,-15 1-19 16,-16 1-15-16,-21 7-5 16,-15 8-3-16,-10 1-3 15,-8 8 0-15,-3 5-3 16,-2 3-4-16,2 3-1 16,0 4-3-16,0 1 0 15,0 0 0-15,0 1-2 16,0-2-1-16,0 2-2 15,0 0-3-15,0 0-1 16,0 0-2 0,0 0 1-16,0 0 3 15,0 0-2-15,0 0 0 16,0 0 2-16,0 0-1 16,0 0 0-16,0 0 0 15,0 0 0-15,0 0 0 16,0 0 0-16,0 0-4 15,0 0-1-15,0 0 0 16,0 0 0-16,0 0-1 16,0-3-3-16,0 3-5 15,0 0-5-15,0 0-10 16,-1 0-13-16,1 0-24 16,0 0-42-1,-3 0-94-15,0 0-358 16,-5 0-134-16,-3 0-207 15,-8 0-372-15</inkml:trace>
  <inkml:trace contextRef="#ctx0" brushRef="#br1" timeOffset="144860.54">5778 13629 3035 0,'0'0'5'16,"0"-3"23"-16,0 1 41 16,0-1 32-1,0 8 31-15,0-5 19 16,0-1 28-16,3 1 18 16,2 1 20-16,2 6 13 15,5 1 8-15,7 6-16 16,8 4-31-16,14 7-25 15,18 3-22-15,23 0-16 16,22 1-24-16,20-4-18 16,22-7-21-16,17-7-17 15,11-9-19-15,-1-11-7 16,-4-8-6-16,-12-7-2 16,-23-6-3-16,-18-2-2 15,-25 2 1 1,-28 1 3-16,-24 4 13 15,-22 7 3-15,-12 4 2 16,-8 5 0-16,-4 3-1 16,-3 2-3-16,2-1 2 15,1 4-3-15,3 0-2 16,1-1-11-16,3 2-14 16,1 0-6-16,-1-3-2 15,0 3-2-15,0 0 0 16,0 0-4-16,2 3-1 15,-2-3 1-15,0 0 0 16,0 0 4-16,0 0 7 16,0 0-2-1,0 0 0-15,0 0-2 16,0 0-3-16,0 0 0 16,0 0-1-16,1 0-1 15,-1 0 0-15,0 0-4 16,0 0-4-16,0 0-3 15,0 0-1-15,0 0 1 16,0 0-1-16,0 0-13 16,0 0-31-16,0 0-53 15,0 113-427-15,0-105-126 16,-3 1-190-16,-2-1-343 16</inkml:trace>
  <inkml:trace contextRef="#ctx0" brushRef="#br1" timeOffset="146352.32">10614 13443 3816 0,'0'0'39'0,"0"-1"36"0,0 1 28 15,0-2 21-15,0 1 16 16,0 1 5 0,0 0 15-16,0 0 12 15,3 4 8-15,1 3-16 16,4 7-16-16,2 5-29 16,3 6-19-16,3 1-17 15,7 2-9-15,4-7 2 16,9-4-13-16,9-6-11 15,6-8-11-15,2-6-2 16,3-8 3-16,-4-6 0 16,-7-2-2-16,-12-3-1 15,-8 2-2-15,-12 1-9 16,-9 4-3 0,-4 3-2-16,0 3-1 15,-1 4-5-15,1 0-7 16,0 2-5-16,0 1-7 15,0 2-13-15,0-1-13 16,0 1-19-16,-2 1-20 16,1-2-36-16,-3 4-84 15,1 0-370-15,-2-1-132 16,2 1-202-16</inkml:trace>
  <inkml:trace contextRef="#ctx0" brushRef="#br1" timeOffset="147240.5">12690 13629 5246 0,'0'8'30'0,"0"5"6"16,0 8 5-16,11 6 7 15,10 3 7-15,21 1 5 16,24-5 1-16,28 0-1 16,27-7 1-16,22-7-19 15,13-7-6-15,4-5-7 16,-3-8-4-16,-11-6-3 16,-14-3 4-16,-15-8 5 15,-23-4 13-15,-24-2 15 16,-20 2 14-16,-21 2 13 15,-16 6 4-15,-5 1 1 16,-8 10-4-16,-2 3-9 16,2 3-12-1,0 3-15-15,0-1-16 16,2 2-18-16,-2 0-18 16,0 0-15-16,0 0-10 15,2 0-7-15,-2 0-4 16,0 0-1-16,2 0-3 15,-2 0-2-15,0 0 0 16,0 0-9-16,0 0-16 16,0 0-24-16,0 2-47 15,0-1-423-15,0 3-139 16,0-1-214 0,0 1-391-16</inkml:trace>
  <inkml:trace contextRef="#ctx0" brushRef="#br0" timeOffset="149151.54">1686 14802 5896 0,'7'3'4'0,"16"-3"8"16,19 0 7-16,25-5 0 15,21 0 1-15,23-11 0 16,0 0-15-16,-7-1-34 16,-23 5-59-16,-31 7-107 15,-25 8-358-15,-25 6-130 16,-25 7-195-16,-20 5-355 15</inkml:trace>
  <inkml:trace contextRef="#ctx0" brushRef="#br0" timeOffset="149321.84">1741 15148 5602 0,'13'7'46'0,"13"-1"13"15,17-1 5-15,24-2 0 16,16-6-12-16,18-12-40 15,7-4-140-15,1-2-427 16,-7-4-132-16,-9-1-199 16,-10 6-362-16</inkml:trace>
  <inkml:trace contextRef="#ctx0" brushRef="#br0" timeOffset="149836.47">3405 14875 6178 0,'-17'26'39'16,"-6"17"17"-16,-7 14 9 15,-2 13 2 1,9 4 2-16,4-1-2 15,8-9 0-15,5-10-5 16,4-11-2-16,1-15-16 16,1-14-15-16,1-14-23 15,4-16-16-15,6-19-9 16,11-19-10-16,10-17-8 16,7-16-12-16,11-9-3 15,6-7-3-15,11 1-1 16,-2 7 7-16,1 16 14 15,-5 20 16-15,-6 22 16 16,-12 20 16-16,-4 14 15 16,-6 20 28-16,-7 17 24 15,-11 19 24-15,-7 10 5 16,-5 17 2 0,-9 3-4-16,-7 0-10 15,0-4-12-15,-2-5-9 16,-4-10-12-16,4-11-30 15,2-12-42-15,3-9-43 16,6-13-43-16,-3-7-83 16,-4-8-375-16,2-4-174 15,-6-7-270-15</inkml:trace>
  <inkml:trace contextRef="#ctx0" brushRef="#br0" timeOffset="150058.82">3530 15115 5497 0,'1'0'-10'15,"6"0"2"-15,11 0-18 16,9 0-70-1,14 69-446-15,13-69-119 16,6-8-181-16,-4-2-324 16</inkml:trace>
  <inkml:trace contextRef="#ctx0" brushRef="#br0" timeOffset="150323.47">4523 15073 5984 0,'1'1'-5'16,"7"-1"11"-16,9 0 11 16,13 1 9-1,14-1 10-15,16-1 2 16,11-4-1-16,3-2-18 15,-1-1-36-15,-8-4-63 16,-11 29-481-16,-17-26-140 16,-19-1-214-16,-14 1-391 15</inkml:trace>
  <inkml:trace contextRef="#ctx0" brushRef="#br0" timeOffset="150535.62">4916 14877 5536 0,'-2'19'63'0,"1"10"25"15,-1 11 10 1,-1 10-2-16,0 4-5 16,-2 1-18-16,2 3-41 15,2-3-72-15,-2-4-520 16,1-12-140-16,2-15-213 15,0-13-389-15</inkml:trace>
  <inkml:trace contextRef="#ctx0" brushRef="#br0" timeOffset="151022.65">4984 14589 5537 0,'-31'-7'49'16,"-9"2"22"-16,-12 4 21 15,-10 7 15-15,8 16 9 16,2 22 7-16,-1 13 7 16,4 17 4-16,7 12 0 15,13 6-17-15,10 3-20 16,15 4-20-16,18-2-23 15,14-3-25-15,11-10-19 16,14-14-4-16,9-14 2 16,8-21-8-16,5-20-5 15,4-13-3-15,-1-23 1 16,3-17 2-16,-3-15 8 16,-9-10 13-16,-10-15 13 15,-10-1-5 1,-15-6-10-16,-18-7 1 15,-8 9 4-15,-15 4 10 16,-9 10 2-16,-13 14-6 16,-10 16-7-16,-10 15-9 15,-3 12-20-15,1 12-25 16,4 13-30-16,6 11-36 16,6 10-97-16,13 4-362 15,6 3-162-15,9-2-246 16,8-7-458-16</inkml:trace>
  <inkml:trace contextRef="#ctx0" brushRef="#br0" timeOffset="151693.41">5869 15158 6164 0,'-3'29'3'16,"0"7"13"-16,-2 13 18 15,0 11 13-15,0-5 12 16,-3-8 14-16,2-6 8 16,2-14 2-16,1-6 6 15,0-8 11-15,1-9 1 16,1-3-13-16,-1-9-16 15,2-10-13-15,2-15-15 16,4-12-18 0,2-14-16-16,8-11-10 15,3-5-11-15,9 0-15 16,-1 4-6-16,5 6-2 16,4 9-3-16,3 10 4 15,0 9 5-15,1 8 11 16,-1 13 15-16,-4 10 15 15,-5 7 8-15,-8 11 11 16,-5 10 12-16,-10 10 7 16,-8 6 5-16,-12 13-1 15,-13 5-2-15,-7 2-2 16,1-2-8-16,3-6-5 16,16-8-7-1,10-6-5-15,25-8-9 16,18-2-6-16,20-3-4 15,7 0-3-15,5 3-1 16,-11-4-1-16,-19 6 4 16,-20 0 12-16,-18 0 24 15,-19-1 43-15,-18 0-1 16,-16-5-5-16,-11-3-6 16,-13-5-5-16,-2-4-8 15,7-7-28-15,8-3-31 16,14-9-40-16,18-7-56 15,18-11-375-15,24-11-216 16,18-10-335 0,12-8-629-16</inkml:trace>
  <inkml:trace contextRef="#ctx0" brushRef="#br0" timeOffset="151924.25">6892 15190 7337 0,'36'-3'-45'16,"22"-2"9"-16,24-2 7 16,21-7 1-16,2 8-3 15,-4-8-20 1,-14 2-42-16,-18 4-59 15,-20-38-406-15,-28 37-168 16,-16-6-259-16</inkml:trace>
  <inkml:trace contextRef="#ctx0" brushRef="#br0" timeOffset="152153.71">7244 14962 5674 0,'0'29'97'16,"-1"12"18"-16,1 15 5 16,-4 11-4-16,1 1-4 15,-1-3-13-15,-2-3-24 16,0-7-38-16,1-14-42 16,3-12-137-1,0-14-421-15,2-9-149 16,6-18-227-16,4-11-417 15</inkml:trace>
  <inkml:trace contextRef="#ctx0" brushRef="#br0" timeOffset="152618.24">7400 14759 5475 0,'-34'-19'66'0,"-17"-1"30"16,-9-1 14-16,-17 1 7 15,12 13 12-15,2 14 18 16,2 18 17-16,5 12 11 16,6 19-5-16,6 22-34 15,11 13-16-15,11 14-21 16,12 8-14 0,14 1-9-16,13-3-16 15,15-13-23-15,12-19-20 16,12-15-7-16,13-21 3 15,16-24-5-15,12-16-1 16,11-23 0-16,9-23 2 16,0-22 1-16,-8-10 2 15,-15-12 8-15,-20-4 3 16,-19-2-5-16,-22 2-10 16,-19-1-1-16,-16 6 3 15,-17 10 3-15,-20 12-5 16,-20 11-6-16,-13 21-6 15,-10 15-10 1,-2 12-30-16,4 14-32 16,12 16-25-16,15 8-33 15,12 7-83-15,17 6-340 16,13-6-168-16,12-3-259 16,15-8-478-16</inkml:trace>
  <inkml:trace contextRef="#ctx0" brushRef="#br0" timeOffset="153041.29">8785 14930 6488 0,'-1'-22'7'15,"-4"-4"30"-15,-3 1 27 16,-7-5 14-16,-1 18 16 16,-16 13 17-16,-17 16 13 15,-14 18 22-15,-11 20 17 16,-4 17-3 0,10 16-13-16,19 6-27 0,26 5-22 15,18-5-15 1,26-6-16-16,28-14-17 15,23-19-9-15,21-19-19 16,19-19-22-16,2-15-8 16,-10-17-6-16,-14-10-10 15,-22-9-14-15,-22-1-8 16,-20 4-10-16,-17 4-16 16,-14 5-47-16,-13 10-36 15,-11 5-90-15,-10 5-290 16,-7 0-187-1,-2-1-288-15,8-1-537 0</inkml:trace>
  <inkml:trace contextRef="#ctx0" brushRef="#br5" timeOffset="184451.08">15349 5037 4802 0,'0'-3'61'0,"0"-4"6"16,2 3-3-16,-2 1 8 15,1 0 7-15,5 8 9 16,-2 11 5-16,-1 14 7 15,0 21 8-15,-1 29-33 16,-8 24-8-16,-4 24 0 16,-6 20-1-16,0 16-6 15,-4 10-2 1,1 5-8-16,5 0-7 16,2 0-5-16,-2 0-6 15,0-7-5-15,0-5-3 16,0-3-2-16,-4-6 5 15,2-6 1-15,1-6-2 16,0-2 0-16,2-8-1 16,2-8 1-16,2-9 0 15,0-14-1-15,4-14 2 16,-1-18 1-16,-1-17-4 16,5-18-1-1,0-10 3-15,0-12 9 16,2-7 12-16,0-4 4 15,0-2 2-15,0-3-1 16,-1 0-3-16,1 0-4 16,0 0-10-16,0 0-7 15,0 0-9-15,0 0-15 16,0 0-8-16,0 0-11 16,0 0-3-16,0 0-7 15,0 0-7-15,0 0-6 16,0 0 0-1,5 0 2-15,8-3 2 16,12-3-1-16,11-5 1 16,17-2 0-16,9-4-4 15,15-1 1-15,14-4 8 16,17-4 5-16,16-4 5 16,15-3 3-16,8-3-2 15,3 2 1-15,-5 8-4 16,-8 3 1-16,-13 9 2 15,-11 4 3-15,-10 4-1 16,-13 2 0 0,-15 4 0-16,-13 0 3 15,-11 3 4-15,-15 1 4 16,-9-2 0-16,-10 1 2 16,-8 0 0-16,-6 2 6 15,-1-4 4-15,-4 1 1 16,2-1 1-16,0-1-1 15,0 3 0-15,-1 2 1 16,-2 8 4-16,-3 5 1 16,0 7 2-16,-2 8-2 15,-1 7-3 1,3 5 3-16,-1 6 2 16,0 7 1-16,-1 10 0 15,0 8 3-15,-4 11 1 16,2 6 1-16,0 8-3 15,-1 4-1-15,0-1-1 16,0 0 0-16,-4 3-1 16,4 1 0-16,-2 0 3 15,1 1-3-15,2 1-1 16,0-5 1 0,-2 0-2-16,-3-1 4 15,2 0 3-15,-4 3 0 16,-3-2 1-16,2-6-2 15,2-6-1-15,0-3-2 16,3-9 0-16,2-5-4 16,3 1 1-16,0-1-1 15,-2 1-6-15,-2 1 0 16,-4 3 1-16,-3-1-3 16,-4 5 1-16,-1-3 1 15,0-4-1 1,3 5 1-16,-1 0 0 15,5-1-2-15,1 2 1 16,1-2-4-16,0-2 1 16,0-2 1-16,-2 4-1 15,0 0-1-15,1 0 1 16,-1 0 3-16,0 0 1 16,-1-2 2-16,0-2 0 15,0-1 1-15,-1 2 0 16,-4 0-3-16,0 3 1 15,-2 7-2 1,2 2-1-16,1 4-4 16,1-6-1-16,5-3-3 15,1-9-16-15,5-4 3 16,2-6 5-16,-1-1 0 16,2 6 0-16,-3-1 2 15,0-2 1-15,-2-1-2 16,1 0-1-16,-3-6 1 15,3-10 12-15,-2-6-1 16,3-8-7-16,1-8 0 16,1-5 2-1,2-3-1-15,1-6-1 16,2-4 0-16,-1-5-5 16,3 0-3-16,1-4-2 15,-4-1-4-15,-1-2-3 16,-1 0 0-16,-4-5-1 15,-4 0-3-15,-5 0-3 16,-6-1-5-16,-9 0-7 16,-6 2-4-16,-16 3-1 15,-11 1-2-15,-7 0 1 16,-10 3-4-16,-5-1-7 16,-2 1-3-1,-7 4 3-15,-7 0 8 16,-10 1 12-16,-9 2 2 15,-8 1 1-15,0 1-2 16,-10 3-2-16,-3-1 1 16,-4-1 6-16,-9-5 4 15,1-1 2-15,-2-5 0 16,0-2 5-16,4-2 6 16,4-2 9-16,7-4 7 15,14-2 12-15,13-3 5 16,11 3 2-1,13 1-2-15,11 0-2 16,8 1 5-16,13 2 1 16,16 0 2-16,7 1-2 15,16-2 0-15,10 4-7 16,8 0-1-16,1 1-4 16,3 2 0-16,2 0 1 15,-2 0-5-15,0 0-2 16,0 0-1-16,1 3-2 15,1-1 0-15,0 5 2 16,-2 1 0-16,0 6 3 16,0 4 2-16,-5 5-2 15,1 9 2 1,-5 8 1-16,-2 6 1 16,-4 10 1-16,1 9 1 15,-2 8-2-15,-3 6 6 16,-3 8 4-16,-2 4 0 15,-3 6 2-15,-3 7 2 16,-1 7 7-16,-4 1 3 16,-2 9 6-16,-1 1 3 15,0 7 0-15,-5 9-6 16,7 10-9-16,-2 7-2 16,2 10 3-1,-7 4-6-15,0-5-11 16,-4-4-15-16,6-8-15 15,0-2-6-15,5-6-1 16,4-10-8-16,5-7-3 16,-2-5-11-16,0-10-13 15,6-3-3-15,-2-2 0 16,0-4 8-16,3-4 2 16,0-7-17-16,1-4-15 15,-1-8-5-15,4-2-8 16,-2-4-2-16,4-6 4 15,1-9-4-15,1-8-4 16,0-14-1-16,-2-8 1 16,2-7 20-16,-1-5 14 0,0 0 18 15</inkml:trace>
  <inkml:trace contextRef="#ctx0" brushRef="#br5" timeOffset="187390.29">15393 5152 4237 0,'1'-11'58'16,"-1"-5"19"-16,2 0 10 15,-1-7 1-15,-2 1 10 16,1-2 31-16,0-5 12 15,0-5 2-15,0-1-2 16,-2-3-22-16,2-1-19 16,0-2-15-1,0-3-8-15,0-2-7 16,0 0-10-16,0 0-25 16,3 3-16-16,0 2-7 15,4 4-6-15,0 2-8 16,1 3-2-16,0 4-3 15,-1 4-1-15,-3 1 0 16,1 4 0-16,-2 5 1 16,-1 1 0-16,-2 4 3 15,0 3 2-15,0 5 4 16,-2 0-2-16,2 1 1 16,0 0 0-1,0 0 0-15,0 0 1 16,0 0 0-16,0 0-2 15,0 0 0-15,0 0-4 16,0 0-6-16,0-3 2 16,2 1 0-16,5 0 0 15,8-4 1-15,11-1 0 16,18-5-1-16,19-8-5 16,17-5 0-16,19-4 0 15,15-4 5-15,15-6 1 16,17-1-3-1,16-1 5-15,9-3-1 16,10 3-1-16,5 2 1 16,-1 1 6-16,-8 2 2 15,-6 6 1-15,-12 6 1 16,-16 3 0-16,-12 8-2 16,-14 2 0-16,-13 5-1 15,-9 0 1-15,-10 0 5 16,-15 0 1-16,-15 0 4 15,-18 0 3 1,-11 0 9-16,-12 2 3 16,-6 0 5-16,-5 3 1 15,-1 0-1-15,-2-2-2 16,2 3-2-16,-1 0-6 16,-1 0-1-16,0 0-4 15,0 0-9-15,0 0-2 16,0 0-2-16,0 0 0 15,0 0 1-15,0 0 6 16,0 0 6-16,0-2 3 16,0 2 2-1,0-1 3-15,2-2 2 16,-1 0 4-16,2 0-1 16,0-3-1-16,-1-2-2 15,-1-1-5-15,5-4-2 16,-2-3-4-16,0-4-2 15,2-1-3-15,0-6-2 16,2-5-5-16,0-4-1 16,-1-10-1-16,2-7 0 15,2-10 3-15,-2-6-2 16,1-7-1 0,0-6 1-16,-3-3 0 15,-1-3 12-15,-1-4 3 16,-3 1 1-16,1-1-1 15,0 2 0-15,1 3-2 16,1 2 1-16,1-2-2 16,-1 3 1-16,1-3-1 15,4-3-11-15,-1 0-1 16,-2 1-2-16,-1-1 4 16,1 6 0-1,-6 0 4-15,1 2 1 16,-2 5 2-16,-2 3 1 15,2 3 2-15,0 6-1 16,0 7 0-16,0 2 2 16,0 5-4-16,0 4 2 15,-1 5-3-15,1 5-2 16,0 4-1-16,0 5 0 16,-2 3 0-16,2 3 11 15,0 3 0-15,0-1 1 16,0 2 0-1,0-2 2-15,0 0 0 16,0 0-1-16,0-1 4 16,0-6-1-16,0 1-1 15,0 2-10-15,0 0-2 16,0 4-2-16,0-1 1 16,0 1-3-16,0 1 7 15,0-1-1-15,0 0-3 16,0 3-1-16,0 3 1 15,0 7-3-15,0 1 1 16,0 2 1-16,0 2-2 16,0 0-6-16,0 2-15 15,-1 0-23-15,0 0-21 16,-3 0-26-16,2 0-33 16,1 8-444-16,1 2-162 15,4 4-250-15,9-5-459 16</inkml:trace>
  <inkml:trace contextRef="#ctx0" brushRef="#br0" timeOffset="191122.51">20182 610 4424 0,'0'0'104'0,"0"0"29"15,0 0 15-15,0 0 6 16,0-1 1-16,0 1-1 16,0 0-4-16,0 0-8 15,0 0-7-15,0 0-38 16,0 0-35-16,3 1-18 16,7 6-8-16,6 8-4 15,8 9 0-15,9 9-4 16,8 11 3-1,5 6 5-15,6 6 4 16,3 8 2-16,0 6 2 16,-1 3 4-16,-1 6-2 15,-3-2-4-15,-1-3-2 16,-7-6-3-16,-7-12-3 16,-9-10-4-16,-8-15-2 15,-7-8 0-15,-7-10 8 16,-4-3 1-16,0-5 3 15,-1-2 0-15,1-1-3 16,0 0 4 0,0-2-2-16,0 0-2 15,0 0-3-15,0 0-4 16,0 0-8-16,0 0-10 16,0 0-9-16,1 0-3 15,-1 0-3-15,1 0-3 16,1 0-1-16,-2 0 3 15,0 0-1-15,0 0 1 16,0 0 0-16,0 0 1 16,0 0 5-16,0 0-1 15,0 0 4 1,0 0 0-16,0 0 1 16,0 0-2-16,0 0 1 15,0 0 0-15,0 0 2 16,0 0 0-16,0 0 0 15,0 0 1-15,0 0-2 16,0 0 1-16,0 0-1 16,0 0 0-16,0 0-1 15,0 0 0-15,0 0-1 16,0 0 1 0,0 0 1-16,0 0 0 15,0 0 1-15,0 0-1 16,0 0-1-16,0 0-1 15,0 0-2-15,0 0-5 16,0 0-2-16,0 3-1 16,0-1-1-16,0 7-3 15,-2 6 4-15,0 14 0 16,-3 10 2-16,-1 10 2 16,0 9 4-16,1 9 7 15,1-2-2 1,1 1 3-16,3 4 1 15,-2 0 2-15,1-5-1 16,-1 2-2-16,2-2 5 16,-1-4 2-16,1 1-2 15,0 1 1-15,0 0 1 16,0-1 1-16,0-1 0 16,0-1-1-16,0-2 0 15,0 1 2-15,0-5-1 16,0 3 3-16,-2-2 1 15,1 5 2 1,1 1 0-16,0 2-3 16,-2-1 1-16,2-1-3 15,0-5 2-15,0-2-3 16,0-5-4-16,0-2-1 16,0-3-2-16,0-1-2 15,0 2 0-15,0-3 0 16,0 0-1-16,0 0 1 15,0-4-2-15,0-5 2 16,0-1-2 0,0-6-2-16,0 0-1 15,0-4 0-15,0 0-3 16,0-4 0-16,0 1 0 16,0-1-2-16,0-2-2 15,0-1-2-15,0-5-2 16,0-2-7-16,0 0-9 15,0-4-8-15,0-1-6 16,0-2-13-16,0 1-15 16,0-4-24-16,0 2-35 15,-1-5-52 1,-2-9-377-16,0-11-174 16,-4-18-264-16,3-14-493 15</inkml:trace>
  <inkml:trace contextRef="#ctx0" brushRef="#br0" timeOffset="192687.72">20905 1506 4221 0,'0'0'73'16,"0"-2"18"-1,0 0 20-15,0 0 7 16,1 2 0-16,1 0 1 15,1-2-1-15,1 2 0 16,5 0 0-16,5 0-39 16,8-1-16-16,7 2-17 15,11-2-14-15,11 0-7 16,17-1 0-16,13-3 2 16,17-1-4-16,12 0-1 15,11-1 2-15,9 1 4 16,8 0 4-1,8 3 7-15,6-1-1 16,2 1 0-16,2 1-4 16,5 2-2-16,-2 0 0 15,2 0-2-15,-5 0-5 16,-6 0-5-16,-13 0-5 16,-8 2-5-16,-10-1 0 15,-7-1-3-15,-7 2 3 16,-5-2-1-16,-5 0-2 15,-8 0 1-15,-11-2 1 16,-10 2 2 0,-9-1-2-16,-12-1 2 15,-14 0-1-15,-5 1 3 16,-10-1 1-16,-7 0 0 16,-6 2 6-16,-2 0-2 15,-1-1 0-15,0 1 2 16,-1 1 2-16,2-2 2 15,-1 1 2-15,0 0-2 16,0 0 0 0,0 0-2-16,0 0-3 15,0 0 0-15,0 0-4 16,0 0-1-16,0 0-4 16,0 0-3-16,0 0-1 15,0 0-1-15,0 0 0 16,0 1-1-16,0 1 1 15,2 3 2-15,-2-2 5 16,1 6 1-16,2 0 3 16,1 1 3-16,2 7 2 15,3 2 1-15,-3 6 5 16,-1 4 8 0,2 5 8-16,-5 9 7 0,-3 9-2 15,-2 10 5 1,-5 6 3-16,0 7-2 15,-4 1 1-15,1-2 0 16,2-2 4-16,3-2-5 16,1-3-8-16,1 4-6 15,-1 4 0-15,-3 4-5 16,-6 9-1-16,-2 1-4 16,-4 4-2-16,1-2-5 15,2-6-8-15,5-4-1 16,2-8 2-16,7-2 0 15,2-2 3 1,1-5-2-16,0 2-1 16,0-3 4-16,0 0-1 15,-1-2 2-15,-1 2-1 16,0-1-2-16,-3-4-3 16,3-2 2-16,-2-8-7 15,2-4 3-15,2-8 1 16,0-2-1-16,-2-4 1 15,4 0-1-15,-4-3 2 16,2-2 1 0,0-3-1-16,0-4-2 0,0-4 0 15,0-2-4 1,0-4-3-16,0-3-4 16,0-4-16-16,0-1-13 15,0 0-33-15,0 0-45 16,-7 0-66-16,-1-1-357 15,-5-6-192-15,-10-6-295 16,-17-6-550 0</inkml:trace>
  <inkml:trace contextRef="#ctx0" brushRef="#br0" timeOffset="193808.88">20816 4209 4630 0,'0'0'27'0,"0"0"21"15,0 0 24-15,0 0 18 16,0 0 13-16,0 0 7 16,2 0 6-16,4 0 2 15,3 0-1-15,5 0-15 16,5 0-8-16,7 0-16 15,5 0-19-15,10 0-14 16,7-4-9 0,11 1 0-16,18-2 6 15,12-4 4-15,17-2 1 16,12-2 0-16,8 1-3 16,2 1-2-16,2 4 0 15,-1 0-1-15,1 3-4 16,-2 2-7-16,5-2-12 15,-2 4-8-15,5-3-5 16,4 2 5-16,0-7 3 16,-1-2 2-1,-4-1-1-15,-9-2 0 16,-14 2 0-16,-9 3-1 16,-9 2 1-16,-10-1-2 15,-11 4 1-15,-5 1-7 16,-7 0-2-16,-11 0-2 15,-2 2 1-15,-8-3-1 16,-5 0 0-16,-7 2 0 16,-8-2 2-16,-9-1 3 15,-6 2 7-15,-2 1 2 16,-5 1-1-16,2 0-3 16,-1 0-9-1,1 0-13-15,0 0-17 16,-2-1-15-16,-1 1-15 15,-3-2-44-15,-4 4-463 16,-4-4-149-16,-5 0-228 16</inkml:trace>
  <inkml:trace contextRef="#ctx0" brushRef="#br0" timeOffset="194947.02">20856 2871 4761 0,'6'0'47'0,"5"0"14"16,5 0 16-1,7 0 14-15,6 0 12 16,12 0 9-16,11-2 5 15,14-1 2-15,19-3 1 16,16 0-15-16,18-6-16 16,15 2-6-16,12-1-9 15,17-2-7-15,5-1-7 16,6-1-6-16,-1 3-7 16,-5 0-3-16,-5 2-3 15,-3 3 1-15,-7 3-2 16,-4 0-7-1,-5-1-3-15,-14 5-4 16,-8-1-3-16,-10 0-2 16,-11-1-1-16,-10-3-1 15,-6 1-3-15,-8-2-4 16,-6 2-1-16,-6 0-2 16,-5 0-1-16,-4 2-3 15,-8-1 0-15,-3 3 0 16,-10-1-2-16,-5 1 1 15,-3 0-2 1,4 0 2-16,0 0-2 16,1 0 1-16,-2 0 0 15,0 0 2-15,-12 0 3 16,-8 0 10-16,-5 0 13 16,-5 0-2-16,-2 0 0 15,1 0-9-15,-1 0-20 16,1 0-27-16,-6 0-42 15,-8 0-492-15,-3 0-161 16,-10-2-246 0,-10-7-455-16</inkml:trace>
  <inkml:trace contextRef="#ctx0" brushRef="#br0" timeOffset="196151.85">22469 1463 4672 0,'0'-1'54'16,"-2"-2"2"-16,2 0 0 15,0 2 14-15,2 1 23 16,-1 3 18-16,2 6 8 16,0 9 7-1,1 6 7-15,-4 10-26 16,2 8 5-16,-2 10 2 16,0 10 4-16,-2 10-2 15,2 9-7-15,0 3-11 16,0 6 1-16,0 2 2 15,0-1-1-15,0 0-2 16,0 1-8-16,0-3-3 16,0-2-3-16,0-6-9 15,0-5-1-15,3-1-7 16,-1-1-8-16,-1 4-9 16,0 0-9-1,1 0-10-15,-2-1-1 16,1-3-2-16,1-6-2 15,-2-6-1-15,1-5-4 16,-1-5 2-16,0-9 1 16,0 0 0-16,0-3-1 15,0 3 1-15,0-4-2 16,0 2-2-16,0 0-2 16,0-4-3-16,0-4 0 15,0-6-1 1,0-3-2-16,0-9-1 15,0-4 5-15,0 0-1 16,0-2 5-16,0 3-1 16,0 0 1-16,0 0-1 15,0 0-4-15,0 1-1 16,0-4 2-16,0-4 1 16,0 1-10-16,0-3-8 15,0-3-8-15,0 3-9 16,0-3-8-16,0 0-5 15,0 3-5 1,0-1-4-16,0 3-3 16,-1 2-5-16,1 0 4 0,-2-2 3 15,2 1-8 1,-1-2-24-16,1-1-28 16,0-3-48-16,0-3-396 15,4-13-180-15,4-10-277 16,1-17-514-16</inkml:trace>
  <inkml:trace contextRef="#ctx0" brushRef="#br0" timeOffset="197424.38">27562 377 4023 0,'0'-1'109'16,"-1"-1"13"-16,-1 1 6 16,1 0-3-16,1-1-5 15,0 2 7-15,0 0 4 16,-3 2 4-16,3 2 6 16,0 1-59-16,4 2-8 15,1 7-1-15,8 2 0 16,10 3 1-16,10 4 6 15,11 7-6-15,6 2-6 16,9 5-3-16,7 6-2 16,5 7 1-16,6 3-6 15,8 5-7-15,5 6-7 16,5 1-4-16,-2-2-4 16,-10-3-3-16,-12-9-5 15,-20-7-3 1,-17-11-6-16,-14-9-3 15,-11-8 4-15,-8-5 8 16,-1-7 7-16,-1 0 1 16,1-4 2-16,0 0-2 15,0 2-4-15,0-4-11 16,0 4-16-16,0-2-17 16,0 2-28-16,0-2-40 15,0 0-42-15,0 0-45 16,-2 0-396-16,2 0-142 15,-1 0-218 1,-1 0-398-16</inkml:trace>
  <inkml:trace contextRef="#ctx0" brushRef="#br0" timeOffset="198280.85">28591 1189 2441 0,'0'0'137'0,"0"-4"43"15,0 3 23-15,0-3 28 16,-2 1 17-16,2-1 11 15,0 1 12-15,0 1 13 16,0-1 6-16,0 2-50 16,0 0-18-1,0 0-23-15,0-1-21 16,0 2-24-16,0-1-23 16,0 1-16-16,0-1-20 15,0 1-20-15,0 0-18 16,0 1-14-16,0-1-11 15,0 0-8-15,0 0-5 16,0 0-3-16,0 0-2 16,0 0-1-16,0 0-2 15,0 4 1-15,4 3 4 16,-1 8 6-16,0 10 7 16,-2 11 4-1,1 9 3-15,-2 8 3 16,-2 3 2-16,-1 9 8 15,-1 5 1-15,-5 7 3 16,-2 4 0-16,-4 6-1 16,-1 6 6-16,0 2-5 15,1-4-4-15,-1 0-4 16,-2 1-1-16,5-5-7 16,1 0-1-16,3 0-2 15,0 2-3-15,6-4-4 16,-2-1-10-1,-1-3-2-15,-2-1 0 16,3-4 0-16,-5-1-1 16,5-1-1-16,1 0-2 15,2-7 0-15,0-6 2 16,2-7 2-16,0-6 3 16,0-6 5-16,0-5 2 15,0 0 7-15,-2 0 1 16,1 1 0-16,-2-1 1 15,-4 2 0-15,1 2-4 16,-4 0 1-16,4 0-4 16,-1 0-4-1,1-2 5-15,2-5-4 16,4-2-1-16,0-3 6 16,0-6-2-16,0 1-1 15,0 0 0-15,0-6-6 16,0 0 1-16,0-3 1 15,0-1-7-15,0-4-1 16,0-4-1-16,-2 0-4 16,2-3 1-16,0-3-2 15,0 1-10-15,0-1-18 16,0-5-34 0,2-10-45-16,10-16-55 0,9-12-362 15,11-24-198 1,7-16-305-16,8-11-570 15</inkml:trace>
  <inkml:trace contextRef="#ctx0" brushRef="#br0" timeOffset="199746.34">28662 1242 4570 0,'0'-4'98'15,"0"-1"22"1,0-2 13-16,0 2 3 15,0 3 2-15,0 2-4 16,0-1-2-16,0 1-4 16,0 0 2-16,3-2-46 15,8 0-19-15,11-2-19 16,19 0-13-16,18-5-5 16,19 6-8-16,17-2-2 15,21 3-2-15,16 2-3 16,14 5-5-1,23 0-6-15,16 4-2 16,9 3-2-16,6 1 1 16,2 1-2-16,-2 1 2 15,-3 0 0-15,-3-2-8 16,-9 2 2-16,-11 0-1 16,-10-1 2-16,-17-2 1 15,-23-2-1-15,-16-5 3 16,-20-2 0-16,-23-2 5 15,-23-1 10-15,-11 0 18 16,-13-1 4 0,-8-2 3-16,-4 3 2 15,-2 0-1-15,-4-3-4 16,0 3 0-16,0 0-3 16,0 0-10-16,0 0-12 15,0 0-13-15,3 0-8 16,0 0-3-16,6 0-2 15,-2 0 1-15,3 0 2 16,-4 0 2-16,-2 0 3 16,-2 0 3-16,-1 0 3 15,-1 0 5-15,0 0 2 16,0 0 0-16,0 0-1 16,0 0 1-16,0 0 0 15,0 0 4 1,0 0 4-16,0 0 3 15,0 0 2-15,0 0 1 16,0 0 1-16,0 0-2 16,0 0-4-16,0 0-2 15,0 3-2-15,0 4 1 16,-1 8 3-16,-5 12 4 16,-4 16 3-16,-5 15-1 15,-6 14 5-15,-4 16 10 16,1 14 15-1,-5 11 5-15,4 2 0 16,-1 2 0-16,5-3 1 16,5-3 0-16,1-2 13 15,2 3-3-15,3-1-3 16,-3-4-6-16,-3 2-9 16,-4 2-2-16,-3-1 1 15,-6-1-2-15,-3-1 1 16,2-11-3-16,4-11-8 15,6-16 1 1,7-11 4-16,3-11 6 16,1-5 6-16,2-2 9 15,3-3-6-15,-2-1-1 16,1-1-6-16,2 0-7 16,-1 1-4-16,0-5-4 15,-2-5-3-15,3-5-4 16,2-7-1-16,1-7-4 15,-2-7 4-15,2 1-7 16,-1-2-22 0,1-3-33-16,0-4-47 15,0-6-45-15,-4 1-362 16,-11-6-208-16,-5 0-322 16,-19-1-602-16</inkml:trace>
  <inkml:trace contextRef="#ctx0" brushRef="#br0" timeOffset="200634.86">28382 3979 3965 0,'0'-2'112'0,"-1"0"62"16,1-1 41 0,-2-2 20-16,2 5 5 15,0 0-7-15,0 0-10 16,0 0-11-16,0 0-7 16,5 0-42-16,8 0-27 15,17-3-37-15,15 0-29 16,18-3-21-16,18-1-13 15,14-2-7-15,15 0-2 16,15 0-5-16,19 0-6 16,10-2-7-16,13 5-1 15,10 0 0 1,2 5-1-16,-2-1 1 16,-2 4 0-16,-9-2 1 15,-10 1-1-15,-9-2 5 16,-12-1-1-16,-10-2 2 15,-9-3 2-15,-15-2 2 16,-16-4 8-16,-17 1 7 16,-16 1 7-16,-12 3 1 15,-5 0-1-15,-5 4-2 16,0-1-4 0,1 2-2-16,-5 3-2 15,-6 0-3-15,-6 0-5 16,-8 0-7-16,-5 0-8 15,-1 0-4-15,-1 0-7 16,1 0-3-16,0 0-4 16,0 0-10-16,0 0-11 15,0 0-16-15,0 0-22 16,0 0-35-16,-140 0-457 16,136 0-160-1,-4-2-250-15,-4-6-457 16</inkml:trace>
  <inkml:trace contextRef="#ctx0" brushRef="#br0" timeOffset="201594.2">30187 1281 4221 0,'0'28'159'0,"-1"11"41"16,1 15 27-1,-2 14 21-15,-1 7 3 0,-6 10-6 16,-5 16-8 0,-3 10 5-16,-2 9 0 15,1 3-52-15,6 1-30 16,6-2-21-16,4-1-12 16,2-5-17-16,2-7-15 15,-1-7-5-15,-2-4-9 16,1-10-14-16,0 2-13 15,-2-3-8-15,-4 2-6 16,-2 1-7-16,-2-5-10 16,-2-6-4-1,2-12 1-15,3-14-4 16,4-12 1-16,-1-12 3 16,4-8 4-16,-2-9 4 15,2-4 0-15,-1-3 1 16,1 1 2-16,0 2 1 15,0 2-1-15,-2 1-2 16,2 4-6-16,0 1-3 16,0-3-3-16,0 1-5 15,0-3-2 1,0-2-2-16,0-2-3 16,0 1 0-16,0-1-2 15,0-1 0-15,-1-4 4 16,1 2 1-16,-2-2 2 15,2-2-1-15,-1 0-9 16,-1 0-25-16,1 0-39 16,1-7-55-16,-1-7-370 15,-1-10-209-15,-3-10-324 16</inkml:trace>
  <inkml:trace contextRef="#ctx0" brushRef="#br0" timeOffset="202778.25">28524 2569 4655 0,'0'0'58'0,"0"0"11"16,-1 0 12 0,1 0 13-16,0 0 7 15,0 0 13-15,0 0 9 16,0 0 12-16,1 0 15 15,6 0-27-15,6 0-10 16,13 0-9-16,13 0-12 16,19 0-7-16,17 0-9 15,15-1-10-15,16-1-9 16,15 0-15-16,15 1-14 16,3-2-7-16,5 2-4 15,2 1 0 1,-3 0-2-16,-9-3 1 15,0 2 0-15,0-3-2 16,-5-1 0-16,-8-2 0 16,-8 6 0-16,-13-2-1 15,-14 0 2-15,-11 1 4 16,-6 2-1-16,-7-3-3 16,-5 0 0-16,-3 2 0 15,-4-1-1 1,-3 1 0-16,-3 1-1 15,-2 0 1-15,1 0-3 16,-2 0-4-16,0 0-3 16,1 0 0-16,2 1-2 15,2 1-1-15,3-1 2 16,3 2 0-16,1 0 0 16,-2 0 1-16,-12-1 5 15,-6-1 10-15,-13-1 12 16,-8 0 9-16,-8 0 4 15,-1 0 1-15,-2 0-3 16,1 0-1-16,3 0-5 16,0 0 0-1,2 2-7-15,5-2-7 16,-1 0-12-16,2 1-7 16,3-1-4-16,3 3-1 15,0-1 1-15,2 1 1 16,-2 0 3-16,-3-2 1 15,-7 0 6-15,-5 1 3 16,-3-2 4-16,-1 1 0 16,0-1-1-16,0 0-2 15,0 0-4-15,0 0-23 16,0 0-38-16,0 1-48 16,0-1-72-1,-2 3-385-15,-15-3-170 16,-21-3-260-16,-26 2-483 15</inkml:trace>
  <inkml:trace contextRef="#ctx0" brushRef="#br0" timeOffset="203779.02">23221 1850 5670 0,'3'43'111'16,"1"15"24"-16,2 18 33 15,1 18 15-15,-3-10 6 16,2-8-3-16,-1-6-7 16,-2-12-13-16,0-12-10 15,-1-12-53-15,0-8-16 16,-2-8-16-16,0-4-18 15,-2-6-13-15,2-3-10 16,0 1-5-16,0-3-4 16,0-1 2-16,0-2-6 15,0 0-10-15,0 0-16 16,0 0-30-16,0 0-46 16,-1 0-53-1,0-2-395-15,-4-7-188 16,-2-3-291-16,-7-3-539 15</inkml:trace>
  <inkml:trace contextRef="#ctx0" brushRef="#br0" timeOffset="204433.23">21828 3159 4911 0,'1'-7'112'0,"-1"2"22"16,0 0 16-16,0 1 5 15,2 1-4-15,-4 3 3 16,2 1 16-16,0 10 12 16,0 10 15-1,0 16-46-15,0 20 2 16,0 15-13-16,0 7-8 15,0 3-7-15,0-7-6 16,2-11-10-16,-2-13-17 16,0-9-17-16,3-15-16 15,-2-10-8-15,-1-8-15 16,2-4-8-16,-1-2-15 16,0-3-16-16,2 1-26 15,-2-1-50 1,2 0-44-16,11 4-409 15,4-10-189-15,10-7-291 16,6-5-541-16</inkml:trace>
  <inkml:trace contextRef="#ctx0" brushRef="#br0" timeOffset="204906.8">23276 3260 5425 0,'-9'0'96'16,"-8"3"29"-16,-8 11 22 15,-8 10 27-15,-6 13 19 16,-1 10 11-16,8 7-6 16,9 3-14-16,13-3-12 15,11-4-49-15,19-5-19 16,12-6-19-16,16-7-17 16,8-13-19-16,16-9-24 15,5-13-11 1,-2-15-6-16,-10-10 2 15,-13-8 0-15,-21-10 2 16,-19-4-1-16,-16-5-2 16,-13-4-1-16,-12 0-2 15,-6 5 5-15,-1 6-11 16,0 12-30-16,1 10-40 16,3 12-37-16,0 8-53 15,1 4-388-15,-5 11-178 16,-3 3-274-16,-6 1-508 15</inkml:trace>
  <inkml:trace contextRef="#ctx0" brushRef="#br0" timeOffset="205573.06">21678 1869 4994 0,'-23'18'120'15,"-9"15"27"-15,-3 16 15 16,-4 13 6-16,12 8-4 16,11 1-6-16,10-7-6 15,14-8-5 1,12-10 0-16,16-11-52 15,11-14-15-15,15-11-11 16,6-14-9-16,3-13-3 16,-6-10-1-16,-12-8 5 15,-9-6-1-15,-20-4-2 16,-15-3-8-16,-8 0-37 16,-11 3-10-16,-9 2-13 15,-5 6-23-15,-5 10-25 16,-10 11-32-16,-2 7-39 15,7 11-84-15,-14 15-350 16,-2 7-155-16,-1 8-237 16,-4 5-435-1</inkml:trace>
  <inkml:trace contextRef="#ctx0" brushRef="#br0" timeOffset="206818.84">19730 1378 4900 0,'-2'0'55'0,"2"0"34"15,-1 7 29-15,1 10 23 16,3 10 10-16,-3 11 10 16,0 13 1-1,0 3-3-15,-2-2 0 16,2-3-32-16,0-8-12 15,0-7-20-15,-1-9-10 16,1-9 11-16,0-8 1 16,0-7-14-16,-4-10-9 15,-1-13-13-15,-3-11-13 16,1-13-16-16,-1-15-7 16,5-4-7-16,2-3-10 15,1-3-27-15,4 4-14 16,2 7-4-1,6 6-3-15,3 6 3 16,7 9 5-16,0 7 10 16,2 8 0-16,-1 6 2 15,3 8 2-15,2 10 10 16,-1 10 13-16,-2 14 15 16,1 14 19-16,-3 11 11 15,-3 11 19-15,-2 8 16 16,-1 0 8-16,-3-3 2 15,-1-4 4 1,-3-3-6-16,1-6-10 16,-5-10-10-16,0-6-13 15,-3-4-7-15,0-7-15 16,-3-7-13-16,2-3-14 16,-2-5-15-16,1-3-21 15,-1-3-27-15,2-3-31 16,-4-1-36-16,-2 0-77 15,-8-4-342 1,-4-5-185-16,-8-7-286 16,-4-9-531-16</inkml:trace>
  <inkml:trace contextRef="#ctx0" brushRef="#br0" timeOffset="207011.98">19713 1587 5305 0,'0'0'94'0,"1"0"3"16,10-3-1-1,7-6-7-15,15-5-32 16,16-7-76-16,12 24-536 16,1-34-129-16,0-4-199 15,-7-3-358-15</inkml:trace>
  <inkml:trace contextRef="#ctx0" brushRef="#br0" timeOffset="207828.37">20989 731 4474 0,'0'21'192'0,"0"10"25"15,0 7 8-15,0 8 6 16,0-7-6-16,0-5-8 15,0-9-7-15,0-6-5 16,0-7 4-16,0-5-62 16,0-2-16-16,0-4-17 15,0-2-20-15,0-8-14 16,0-5-8-16,-1-7-8 16,1-10-10-16,0-8-11 15,0-4-19 1,0-3-16-16,0-4-12 15,0 0-9-15,4 5 1 16,3-1-4-16,3 2 2 16,6 5-1-16,3 5 2 15,5 1 0-15,4 6 4 16,1 5-2-16,2 6 0 16,1 2 1-16,0 10 1 15,0 1 2-15,-3 9 3 0,-5 5 5 16,-6 14 7-16,-9 5 12 15,-13 13 5-15,-16 9 4 16,-16 1 1-16,-9-2 3 16,-1-2 0-1,1-11-1-15,15-8-6 16,11-11-7-16,12-5-6 16,7-8-11-16,14-5-2 15,21-1-2-15,20 0-1 16,16 0-2-16,20 0 1 15,1 5 0-15,-4 1 3 16,-12 5 4-16,-16 7 2 16,-21 3 6-16,-16 4 5 15,-16-1 11-15,-13 3 8 16,-14 1 20 0,-12-3 9-16,-10 0 5 15,-10-4-4-15,-8-7-4 16,-4-4-13-16,-8-5-32 15,0-8-27-15,-7-4-54 16,-1-6-44-16,-89-4-401 16,94-5-201-16,5 0-309 15</inkml:trace>
  <inkml:trace contextRef="#ctx0" brushRef="#br0" timeOffset="209678.92">27068 1160 4134 0,'-1'7'180'0,"1"9"31"15,-4 10 10-15,-1 10 1 16,1 4 12-1,-5 7 11-15,2-3-15 16,-2-3-13-16,4-10-13 16,1-8-71-16,2-8-15 15,0-7-5-15,2-2 2 16,0-5-14-16,0-6-22 16,0-11-24-16,0-9-9 15,2-13-14-15,7-17-8 16,5-9-14-16,5-8-9 15,4 1-15 1,6 3-14-16,-2 8 3 16,-2 14 4-16,-4 13 5 15,-2 9 1-15,-3 10 9 16,0 7 16-16,0 10 17 16,3 10 8-16,2 12 8 15,-1 15 2-15,-2 8 5 16,-4 19 10-16,-5 4 10 15,-1 5 11-15,0-1 7 16,-2-3-1-16,1-6-6 16,-3-9-10-1,-1-9-9-15,0-11-5 16,-2-6-8-16,-2-11-12 16,1-6-21-16,0-7-21 15,0-4-22-15,0-1-45 16,-6-2-60-16,-7-5-386 15,-1-6-196-15,-7-7-304 16,-7-12-566-16</inkml:trace>
  <inkml:trace contextRef="#ctx0" brushRef="#br0" timeOffset="209867.73">27060 1396 5738 0,'0'-3'44'0,"12"-1"2"16,13-4-1-16,17-7-37 15,-17-4-151-15,56-8-412 16,4-8-130-16,-6-7-199 16,0-17-360-16</inkml:trace>
  <inkml:trace contextRef="#ctx0" brushRef="#br0" timeOffset="210700.7">28340 471 4269 0,'-1'17'195'16,"-6"9"32"-16,3 6 11 16,-5 9-1-16,1-2-7 15,-2-4-11-15,1-7-13 16,4-4-9-16,3-7-3 15,2-8-67-15,0-4-6 16,0-3-17-16,0-4-21 16,2-8-15-1,1-6-9-15,3-11-9 16,3-11-12-16,9-12-11 16,-1-5-12-16,2-3-18 15,3-4-29-15,-1 6-13 16,-3 4 0-16,6 5 2 15,-1 9 1-15,3 5 3 16,-1 7 9-16,4 6 6 16,-1 4 4-16,1 3 7 15,-1 6 7-15,1 4 2 16,-5 3 5-16,-3 3 5 0,-3 9 6 16,-5 5 3-16,-8 7 11 15,-5 8 14-15,-9 4 10 16,-10 1 5-16,-8 1 5 15,-8 1 2 1,-9-5-3-16,-1-2-5 16,4-5-5-16,6-7-10 15,14-5-16-15,9-6-19 16,10-5-13-16,3-2-11 16,13-1-5-16,12 2-4 15,15 3-1-15,13 2-3 16,11 6-1-16,1 4 6 15,-10 4 14-15,-11 2 10 16,-13 3 8-16,-17 0 14 16,-12-3 12-1,-15 0 9-15,-14-5 9 16,-11-2 9-16,-12-3-1 16,-12-5-2-16,-4-5-10 15,5-4-7-15,8 0-22 16,11-4-41-16,12-1-47 15,15-1-67-15,10-4-410 16,16 3-176-16,10 4-269 16,14 2-501-16</inkml:trace>
  <inkml:trace contextRef="#ctx0" brushRef="#br0" timeOffset="211360.39">29442 1935 4519 0,'3'-17'181'0,"3"-5"30"16,-1-3 11-16,1-6 11 16,-3 7 0-1,0 5 2-15,-3 2 3 0,0 4-3 16,0 5-10 0,0 4-71-16,0 1-33 15,0 3-23-15,0 0-18 16,0 1-19-16,0-1-5 15,0 9 2-15,0 14 6 16,-3 13 24-16,-3 24 23 16,-1 15 2-16,0 7-5 15,-5 1-3-15,2-3-7 16,4-12-7-16,0-14-12 16,4-12-13-16,2-11-15 15,-2-14-20 1,2-7-17-16,0-5-7 15,0-3-2-15,0-2-5 16,0 0 0-16,0-2-30 16,0-5-35-16,0-2-42 15,3-2-58-15,6-1-317 16,5 3-213-16,2 2-327 16</inkml:trace>
  <inkml:trace contextRef="#ctx0" brushRef="#br0" timeOffset="211929.61">30575 2709 5653 0,'0'0'72'0,"0"-3"16"16,-1 3 14-16,1 0 4 16,0 0 8-16,0 3 31 15,0 6 24-15,-2 8 9 16,2 15 5 0,0 13-28-16,-1 16-10 15,-1 10 13-15,2 12 5 16,0 3-11-16,-1-3-21 15,1-11-23-15,1-10-21 16,-1-20-13-16,0-14-13 16,0-8-11-16,0-10-8 15,0-2-18-15,0-7-13 16,0 2-5-16,0-3 1 16,0 0-8-16,0-3-41 15,0-2-51-15,0-5-54 16,0-2-323-16,-1-6-216 15,-2-3-334 1,-7 0-629-16</inkml:trace>
  <inkml:trace contextRef="#ctx0" brushRef="#br0" timeOffset="212431.75">29238 3123 5035 0,'-8'-9'137'15,"-7"1"17"-15,-5 4 24 16,-10 5 12-16,-4 19 14 16,-9 13 17-16,-2 13 2 15,1 12-10-15,6 5-15 16,12-1-72 0,16-2-17-16,11-7-14 0,21-12-20 15,21-7-16 1,20-15-17-16,17-10-18 15,11-15-12-15,-4-14-4 16,-9-14-3-16,-16-12 0 16,-22-11-1-16,-18-11-4 15,-11-4-1-15,-16 1 1 16,-13 6-2-16,-13 8-2 16,-8 11-7-16,-13 12-23 15,0 11-28-15,8 10-30 16,13 10-46-16,12 6-416 15,17 9-172-15,21-4-266 16,7 1-491 0</inkml:trace>
  <inkml:trace contextRef="#ctx0" brushRef="#br0" timeOffset="212886.01">30800 1765 5096 0,'-1'-3'69'0,"-6"1"44"15,-6 9 22-15,-9 11 6 16,3 9 3-16,-4 13-7 16,9 6-5-1,8-2-2-15,15-3-4 16,15-5-28-16,24-4-20 0,14-10-30 16,15-10-18-1,5-8-5-15,-7-7-2 16,-19-10 14-16,-17-8 11 15,-20-6-3-15,-11-13-6 16,-20-3-1-16,-13-5-5 16,-9 2-3-16,-11 4-15 15,-15 11-28-15,0 8-30 16,-7 14-55-16,-120 10-126 16,104 10-340-16,-11 14-153 15,-11 7-234-15</inkml:trace>
  <inkml:trace contextRef="#ctx0" brushRef="#br0" timeOffset="213493.95">28208 1932 4634 0,'0'-2'87'0,"-8"4"48"16,-9 8 22-16,-4 4 6 15,-1 6-1-15,-1 4-9 16,5 1-7-16,14-6-6 16,8-4-1-16,14-7-39 15,10-5-20-15,10-5-32 16,4-7-9-16,-2-6 10 16,-13-6 4-16,-14-4 1 15,-8-5-2-15,-17-3-1 16,-9 1-4-1,-7 1-5-15,-8 5-4 16,-6 7-8-16,2 11-25 16,4 12-41-16,1 13-37 15,8 18-62-15,9 50-429 16,3-20-150-16,6 10-230 16,3 6-422-16</inkml:trace>
  <inkml:trace contextRef="#ctx0" brushRef="#br0" timeOffset="213854.24">28103 2956 5851 0,'0'11'64'15,"-1"14"19"-15,1 13 18 16,0 16 26-16,0 13 7 16,0 7 15-16,0-3 0 15,0-7-7-15,0-12-8 16,0-12-25-16,0-14-26 15,0-8-29-15,0-9-39 16,0-3-52-16,3-4-52 16,10-5-460-1,3-8-177-15,3-11-271 16,5-13-504-16</inkml:trace>
  <inkml:trace contextRef="#ctx0" brushRef="#br0" timeOffset="214488.95">29748 774 5202 0,'-12'2'78'0,"-11"12"15"15,-6 8 5-15,-7 8 2 16,1 10 0-16,7 6-5 16,13-2-2-16,8-6-1 15,10-6 0-15,10-8-35 16,18-14-19-16,9-6-14 16,9-10-2-16,4-9 5 15,-5-13 8-15,-14-2 5 16,-16-7-1-16,-10-3-2 15,-8 1-5 1,-9 2-6-16,-3 6-10 16,-5 7-16-16,-4 9-19 15,-6 8-37-15,-1 10-77 16,5 13-431-16,10 5-145 16,7 5-224-16</inkml:trace>
  <inkml:trace contextRef="#ctx0" brushRef="#br0" timeOffset="-214617.3">31118 660 5743 0,'0'0'60'0,"0"7"29"16,-4 10 29-16,-4 12 53 16,-3 11 8-16,-2 13 6 15,-4 8-9-15,2 0-8 16,0-4-14-16,3-2-24 15,2-7-27-15,4-10-26 16,2-6-33-16,2-8-63 16,2-8-47-1,0-4-47-15,-1-1-80 16,2-4-359-16,-1-4-174 16,-7 0-266-16,-12-6-495 15</inkml:trace>
  <inkml:trace contextRef="#ctx0" brushRef="#br0" timeOffset="-212778.97">20361 2135 4844 0,'-5'-5'104'0,"-4"1"8"16,-3 1 13-1,-5 7 11-15,3 12 5 16,-3 12 2-16,4 4-2 16,6 4-4-16,4 1-5 15,4-8-58-15,7-7-9 16,8-5-5-16,2-9-8 15,10-5-9-15,1-7-5 16,0-9 2-16,-4-4 8 16,-10-8 6-16,-6-3-2 15,-4-4-3-15,-12 1-6 16,0-2-3 0,0 4-6-16,1 7-5 15,-1 3-9-15,6 9-21 16,-1 6-14-16,2 5-19 15,-4 8-15-15,-4 11-25 16,0 10-37-16,-5 9-64 16,1 81-388-16,-6-59-148 15,-4 8-227-15,-6 4-414 16</inkml:trace>
  <inkml:trace contextRef="#ctx0" brushRef="#br0" timeOffset="-212428.76">20264 3313 5430 0,'0'29'88'16,"0"14"12"-16,0 19 20 15,-3 12 5-15,3 0-2 16,0-8 4-16,0-7-5 16,0-12-5-16,0-9-6 15,0-13-50-15,0-9-34 16,0-6-33-16,0-4-57 15,-104-5-500 1,110-8-155-16,1-11-235 16,6-13-435-16</inkml:trace>
  <inkml:trace contextRef="#ctx0" brushRef="#br0" timeOffset="-211699.59">21783 1105 4596 0,'0'-5'130'0,"0"0"2"16,0 2 14-16,-6 3 25 16,-2 13 11-16,-7 13-3 15,-4 10-9-15,2 6-10 16,4 1-10-16,9-4-63 16,5-9-19-16,11-7-7 15,9-11-9-15,5-9-22 16,8-3-14-16,3-12-3 15,-2-8 0-15,-8-6 12 16,-8-4 8-16,-10-6-2 16,-8-1-2-1,-8 4-3-15,-6 2-4 16,-5 2-9-16,3 9-19 16,-4 9-24-16,0 5-26 15,5 9-53-15,-4 8-95 16,7 7-359-16,3 3-142 15,3 1-218-15,10-2-400 16</inkml:trace>
  <inkml:trace contextRef="#ctx0" brushRef="#br0" timeOffset="-211269.47">23350 849 6105 0,'0'2'21'16,"0"7"26"-16,0 14 31 16,0 13 30-16,-3 14 16 15,1 20 13-15,-2 3-2 16,-1-1-4-16,0-4-9 16,1-10-8-1,2-16-16-15,1-11-19 16,1-12-21-16,0-7-22 15,0-4-20-15,0-4-39 16,0-3-46-16,0-1-47 16,46 2-97-16,-43 0-340 15,-3-2-173-15,-6 0-265 16,-6 0-493 0</inkml:trace>
  <inkml:trace contextRef="#ctx0" brushRef="#br0" timeOffset="-206198.54">19469 256 4198 0,'0'-4'132'0,"-3"-1"40"16,1-3 29-16,-1 3 19 16,3-2 0-16,-1 3-10 0,1 3-16 15,0 1-11-15,4 1 1 16,12 10-45-16,10 7-21 15,10 13-20-15,16 14-21 16,8 11-19 0,0 4-11-16,-2 2-1 15,-6-8-1-15,-15-11 0 0,-9-6-7 16,-11-13-11-16,-7-7-15 16,-5-9-23-1,-2-1-29-15,-2-5-55 16,4-4-467-16,-3-5-157 15,-6-6-237-15,-2-10-439 16</inkml:trace>
  <inkml:trace contextRef="#ctx0" brushRef="#br0" timeOffset="-205801">19903 159 4392 0,'-7'-11'157'0,"0"-2"36"16,-2 2 16-16,0-1-8 15,4 4-9-15,0 7 1 16,-5 8 15-16,-8 10 6 16,-7 15 9-16,-10 11-54 15,-5 15-27-15,-2 8-20 0,0 6-10 16,2-2 0-1,3-4 0-15,6-6-8 16,3-9-17-16,8-12-15 16,8-8-17-16,5-12-10 15,2-5-6-15,2-3-5 16,3-7-6-16,0-3-7 16,-2 1-12-16,2-2-17 15,0 0-25-15,0 0-33 16,0 0-37-16,0 0-59 15,8 24-387-15,3-30-177 16,4-2-270 0,5-5-504-16</inkml:trace>
  <inkml:trace contextRef="#ctx0" brushRef="#br0" timeOffset="-204491.64">26784 137 4431 0,'0'-4'94'16,"0"1"24"-16,0-3 18 0,0-1 11 16,0 3 4-16,0 0-5 15,10-4-5-15,7 2-7 16,14-2-3-16,15-2-44 16,14 2-23-1,3 3-16-15,-2 3-13 16,-9 2-6-16,-14 10 1 0,-15 5 14 15,-15 10 14-15,-10 8 9 16,-14 12 8-16,-11 1 2 16,-9 8 3-16,-2 1-2 15,-7 1 3-15,7-1 8 16,4-5-7-16,7-5-14 16,10-7-13-16,5-8-11 15,9-9-7-15,4-8 0 16,7-1 1-16,13-7 2 15,10-3-7 1,15-2-20-16,3-7-20 16,0-5-25-16,-6-6-28 15,-12-5-38-15,-13-4-89 16,-7-7-375-16,-9-1-160 16,-4 2-244-16,-9 1-452 15</inkml:trace>
  <inkml:trace contextRef="#ctx0" brushRef="#br0" timeOffset="-204296.15">26782 328 4998 0,'0'0'82'16,"0"0"1"-16,2 0 17 16,8 0 21-16,9 0 11 15,15 0-3-15,17-2-2 16,14-1-12-16,3-1-29 15,-2 1-106-15,-15 0-108 16,-10 4-429-16,-24 1-133 16,-17 0-204-16,-15 0-368 15</inkml:trace>
  <inkml:trace contextRef="#ctx0" brushRef="#br0" timeOffset="-202253.86">18519 4986 4118 0,'-2'-5'145'16,"1"-2"25"-16,-1-1 8 15,-1 1 3-15,3 3-5 16,0 1 0-16,0 2 0 16,0 0-7-16,0 1-5 15,0-2-65 1,0 2-28-16,0 0-21 15,0 0-16-15,0 0-3 16,2 3 8-16,9 7 12 16,10 12 9-16,9 12 1 15,7 13 0-15,11 13-2 16,-2 7 4-16,0 1 1 16,-2-1 6-16,-8-5-6 15,-7-12-10-15,-8-11-13 16,-10-13-11-16,-8-6-4 15,-1-10-1 1,-2-3-4-16,0-2-15 16,0-5-23-16,2 0-42 15,-1 0-101-15,-2-3-404 16,-8-10-155-16,-3-5-237 16,-6-14-437-16</inkml:trace>
  <inkml:trace contextRef="#ctx0" brushRef="#br0" timeOffset="-201918.27">18931 4809 5578 0,'-18'6'84'15,"-10"13"29"-15,-12 14 25 16,-14 16 29-16,0 12 4 16,-1 14 0-16,1 9-7 15,4 0-8-15,6 0-9 16,9 1-36-16,6-7-22 16,10-7-23-16,4-14-19 15,7-12-30-15,3-17-15 16,4-10-24-16,1-9-27 15,0-4-27-15,1-4-104 16,5-10-377-16,4-6-169 16,6-13-261-16</inkml:trace>
  <inkml:trace contextRef="#ctx0" brushRef="#br0" timeOffset="-201630.44">19389 5202 5956 0,'12'0'13'15,"14"0"2"-15,16-3 1 16,15-2 1-16,6 1-10 16,2-2-28-16,-15 1-57 15,-21 5-91-15,-23 12-386 16,-21 5-131-16,-15 7-199 16,-6 6-361-16</inkml:trace>
  <inkml:trace contextRef="#ctx0" brushRef="#br0" timeOffset="-201505.58">19563 5395 4710 0,'4'0'134'16,"3"0"13"-16,6 0-2 16,13 2-6-1,10-4-28-15,13-3-86 0,10 36-570 16,6-40-121-16,0-3-184 16</inkml:trace>
  <inkml:trace contextRef="#ctx0" brushRef="#br0" timeOffset="-200945.02">20524 5117 5892 0,'-6'17'31'0,"-4"12"24"16,-6 11 15-16,-4 16 9 15,3 5 7-15,-1 4 4 16,5-4 2-16,6-8 0 16,0-10-1-16,4-11-14 15,0-13 10-15,2-7 7 16,1-6-4-16,0-4-12 16,-2-11-13-16,4-12-13 15,2-12-17-15,7-15-16 16,7-13-15-1,8-12-12-15,12-4-19 16,3-3-25-16,1 5-9 16,-1 10-2-16,-1 11 3 15,-10 18 6-15,-5 12 11 16,-5 12 19-16,-1 9 22 16,-3 8 18-16,1 11 20 15,-1 12 20-15,0 10 9 16,-4 10 3-16,-3 6 2 15,-6 6 7-15,-1 3 11 16,-2 8 13 0,-2-1-7-16,-2-4-9 15,-1-4-13-15,-3-11-15 16,1-12-9-16,-2-10-7 16,2-8-15-16,4-7-23 15,0-6-25-15,0-4-61 16,-4-3-50-16,-2-2-384 15,-3-10-197-15,-3-8-304 16,1-8-570-16</inkml:trace>
  <inkml:trace contextRef="#ctx0" brushRef="#br0" timeOffset="-200748.5">20543 5340 5690 0,'0'1'4'15,"8"-1"-9"-15,15 0-53 16,14 1-494-16,13-1-127 16,12-1-195-16,-3-6-349 15</inkml:trace>
  <inkml:trace contextRef="#ctx0" brushRef="#br0" timeOffset="-200558.98">21097 5295 5671 0,'26'0'23'0,"19"-4"17"15,19-1 6-15,19-6 1 16,5 2-17-1,-3-5-77-15,-11-15-510 16,-15 17-132-16,-25 1-201 16,-20-1-368-16</inkml:trace>
  <inkml:trace contextRef="#ctx0" brushRef="#br0" timeOffset="-200346.09">21529 5121 5596 0,'-1'4'46'0,"-1"7"39"16,1 10 27-16,-2 9 15 16,0 11 9-16,0 9-1 15,-2 6-4 1,0 0-4-16,2 2-11 16,-1-6-52-16,2-7-45 15,-2-6-72-15,-87-10-509 16,84-13-161-16,-1-8-245 15</inkml:trace>
  <inkml:trace contextRef="#ctx0" brushRef="#br0" timeOffset="-199854.25">21608 4812 5849 0,'-29'-10'66'0,"-10"6"17"16,-13 3 17-16,-14 11 14 15,7 19 21 1,-2 17 15-16,2 17 8 0,4 17-5 16,9 10-8-16,13 9-40 15,11 4-12-15,11 1-16 16,8-9-12-16,10-12-12 15,9-16-14-15,11-17-10 16,12-16-8 0,20-17-2-16,14-14-4 15,13-19-5-15,7-14 0 16,-4-15-2-16,-8-12-2 16,-12-15-6-16,-17-8-6 15,-13-11-8-15,-13-7-3 16,-16 1-4-16,-6 10 4 15,-9 13 9-15,-5 17-2 16,-6 18-2-16,-6 16-10 16,-10 15-10-1,-9 11-18-15,-4 9-19 16,-1 13-47-16,13 13-74 16,2 8-365-16,15 0-172 15,10-3-261-15,12-7-485 16</inkml:trace>
  <inkml:trace contextRef="#ctx0" brushRef="#br0" timeOffset="-199106.44">22262 5124 6171 0,'-16'43'43'16,"-4"19"4"-16,1 14 9 16,-4 14 9-16,6-12 11 15,7-12 5-15,5-13 7 16,1-13 7-16,3-11 11 16,1-12-10-16,0-9 6 15,0-4-7-15,0-12-11 16,0-13-11-16,1-14-13 15,6-17-13-15,4-20-10 16,4-9-15 0,4-6-16-16,6-2-20 15,-2 9-10-15,1 7 3 16,1 15 4-16,1 10 4 16,2 13 8-16,2 8 7 15,5 11 8-15,0 7 9 16,1 4 8-16,-2 10 6 15,-5 7 5-15,-5 9 11 16,-6 8 4-16,-9 9 8 16,-3 7-2-16,-6 1 1 15,-11 3 1-15,-4 0-3 16,-8-2-2 0,-5-5-4-16,-7-2-7 15,2-5-10-15,4-7-8 16,7-6-8-16,9-7-7 15,9-4-7-15,2-3-7 16,9-6 0-16,11 1-2 16,18 4-1-16,15 3 0 15,22 5 1-15,8 11 1 16,3 4-1 0,-16 6 3-16,-15 2 6 0,-26 0 6 15,-18-1-1-15,-22-2-1 16,-19-5 0-1,-20-1 0-15,-10-9-2 16,-14-4-1-16,-8-11 0 16,-3-2 0-16,5-6 0 15,8-4-40-15,14 0-52 16,14-5-75-16,22-3-308 16,14-9-215-16,16-15-336 15,13-9-630 1</inkml:trace>
  <inkml:trace contextRef="#ctx0" brushRef="#br1" timeOffset="-177710.02">20491 3584 3433 0,'0'0'97'0,"0"0"25"16,0 0 16-16,0 0 12 16,0 0 8-16,0 0 5 15,0 0 8-15,0 0 1 16,0 0 3-16,0 0-48 15,0 0-15 1,0 0-14-16,0 0-9 16,0 0-9-16,0 0-6 15,0 0-4-15,0 0-10 16,0 0-4-16,0 0-5 16,0 0-5-16,0 0-1 15,0 0-5-15,0 0-6 16,0 0-1-16,0 0-5 15,0 0-4-15,0 0-3 16,0 0-5 0,0 0-4-16,0 0-2 0,0 0-1 15,0 0-3 1,0 0 3-16,0 0-4 16,0 0 2-16,0 0 3 15,0 0 4-15,0 0 2 16,0 0 5-16,0 0 2 15,0 0 1-15,1 0 0 16,1 0-2-16,1 0 2 16,-2 0-3-16,4 0-3 15,0 0-1-15,4 0-4 16,1 0-3-16,6 0-2 16,3 0-1-16,8 0 0 15,5 0-5 1,7 0-1-16,4 0 1 15,3 0-1-15,2 0 1 16,-2 0 1-16,-1 0 0 16,-2 0-2-16,-5 0 1 15,-2 0-1-15,-3 0 4 16,-1 0 0 0,-3 0 0-16,-1 0-2 15,0 0-1-15,-2 0-1 16,-4-2 0-16,1 2 1 15,0 0-2-15,0-2 0 16,-1 2 2-16,-1 0 0 16,-1 2-1-16,-2-2 2 15,-4 0-1-15,-1 0 0 16,-1 0 4-16,-2 0-2 16,-3 0 2-16,1 0 1 15,0 0 1 1,-1 0 0-16,-1 0 1 15,1 0-1-15,2 0 3 16,-1 0-1-16,1 0-2 16,1 0 1-16,-3 0-1 15,1 0-3-15,-7 0 1 16,2 0 1-16,-3 0-2 16,2 0 4-16,-2 0-3 15,0 0 1-15,0 0 2 16,1 0 0-1,-1 0-1-15,0 0 1 16,0 0-1-16,0 0-2 16,0 0 0-16,0 0-2 15,0 0-2-15,0 0 1 16,0 0-1-16,0 0-2 16,2 0 1-16,-1 0 0 15,1 0-1-15,1 0 2 16,-1 0-2-16,-1 0 1 15,1 0 1-15,1 0 0 16,0 0-1 0,0 0 0-16,0 0 0 15,-1 0 0-15,1 0 0 16,0 0-1-16,1 0 2 16,-1 0 0-16,0 0-2 15,1 0 1-15,1 0 0 16,-1 0-1-16,2 0 1 15,2 0 0-15,-2 0 0 16,2 0-1-16,-4 0 0 16,2 0 0-1,-1 0 0-15,-2 0 1 16,0 0-2-16,-1 0 1 16,-2 0 1-16,0 0-1 15,0 0 1-15,1 0-1 16,-1 0 0-16,0 0 0 15,2 0 0-15,-2 0 1 16,0 0 0-16,0 0 0 16,0 0-1-16,0 0 1 15,0 0-1-15,0 0 2 16,0 0-2 0,0 0 2-16,0 0-1 15,0 0-1-15,0 0 2 16,0 0 0-16,0 0 1 15,0 0-2-15,0 0 2 16,0 0-2-16,0 0 1 16,0 0 1-16,0 0-1 15,0 0-1-15,0 0-1 16,0 0-1-16,0 0-7 16,0 0-23-16,0 0-38 15,0 0-494 1,0 0-154-16,-2 0-234 15,-1-5-430-15</inkml:trace>
  <inkml:trace contextRef="#ctx0" brushRef="#br1" timeOffset="-174493.07">21715 1414 3513 0,'0'0'112'15,"0"0"25"-15,0 0 18 16,0 0 7-16,0 0 14 0,0 0 7 16,0 0-1-16,0 0 1 15,0 0-8 1,0 0-49-16,0 0-24 15,-1 0-19-15,1 3-15 16,-2-1-6-16,1 2-11 16,-1 0-8-16,-1 3-3 15,2-2-4-15,-2 2 1 16,0 2 1-16,0-1-3 16,2 2 2-16,-2-3 0 15,-1 2-1-15,4-1-3 16,-2 1 0-16,1-2-4 15,0 1-1 1,-1 4 1-16,1-2 0 16,-1 2 4-16,-1 2 13 15,2 2 9-15,-2 2 1 16,0 2 3-16,3 1 0 16,-2-1 4-16,1 0-3 15,1-2-2-15,-2-3-3 16,1-1-6-16,0-4-10 15,-3 1-3-15,4 0-2 16,0 0-2 0,0 2-3-16,-2 1-1 15,2 4 6-15,-1 0 2 16,-1 0 2-16,-1 0-2 16,2 0 4-16,-1 0-7 15,1-3 0-15,-1 0-1 16,2 2 2-16,-1-2 1 15,-1 1-9-15,1-1-1 16,0 0-1-16,1 2 2 16,-2-3-3-16,1 2-3 15,-1 0 4 1,2 1-2-16,-1-1-4 16,1 1-2-16,-2-1-1 15,2-1-1-15,-1 0-3 16,-2 2 0-16,2-1-1 15,1-1 1-15,0 0-2 16,0 2-1-16,-2 0-1 16,2 0 2-16,-1 3 1 15,-1-1 2-15,2 1 2 16,-1 2-1 0,-1-1-1-16,0-3-1 15,2 0-1-15,-3-1 0 16,3-1 1-16,-2-2-2 15,2 0-1-15,-1 0-2 16,2 1-1-16,-2-1-1 16,1 5 1-16,0-1 1 15,0 1 2-15,0 3 3 16,0 2 0-16,0-5 6 16,0 3 2-16,0 1 20 15,0 3 4 1,0 2 2-16,0-3-2 15,0 3-5-15,0-3 0 16,0-7-5-16,0 2 0 16,0-4-7-16,0 2-1 15,0-3-14-15,0-1-5 16,0 1-2-16,0-2-1 16,0-2 7-16,0 5 0 15,0 2 1-15,0-1 1 16,0 0 0-1,0 2-1-15,0-4 0 16,0 0-1-16,0-3 0 16,0 1 0-16,0-2-5 15,0-2-2-15,0 1 0 16,0-2-1-16,0 5 0 16,0 8-1-16,0 2 0 15,0 1 0-15,0 4 0 16,0-2 0-16,0-2 1 15,0 1 0-15,0-4-2 16,0-3 0 0,0-3 0-16,0-4 0 15,0-2 0-15,0-1 0 16,0-1 0-16,0 0 0 16,0-1 0-16,0 0 0 15,0 2 0-15,0-3 0 16,0 0 0-16,0 1 0 15,0-1 0-15,0-1 0 16,0 2 0-16,0 1 0 16,0 0 0-1,0 0 0-15,0-2 0 16,0-2 0-16,0 0 0 16,0-2 0-16,0-1 0 15,0 0 0-15,0 3 0 16,0-3 0-16,0 0 0 15,0 0 0-15,0 0 0 16,0 0 0-16,0 0 0 16,0 3 0-16,0-3 0 15,0 0 0-15,0 0 0 16,0 1 0 0,0-1 0-16,0 0 0 15,0 0 0-15,0 0 0 16,0 0 0-16,0 0 0 15,0 0 0-15,0 0 0 16,0 0 0-16,0 0 0 16,0 0 0-16,0 0 0 15,0 0 0-15,0 0 0 16,0 0 0-16,0 0 0 16,0 0 0-16,0 0 0 15,0 0 0 1,0 0 0-16,0 0 0 15,0 0 0-15,0 0 0 16,0 0 0-16,0 0 0 16,0 0 0-16,0 0 0 15,0 0 0-15,0 0 0 16,0 0 0-16,0 0 0 16,0 0 0-16,0 0 0 15,0 0 0-15,0 0 0 16,0 0 0-16,0 0 0 15,0 0 0-15,0 0 0 16,0 0-12-16,0 0-23 16,0-1-26-1,0-5-44-15,3-1-54 16,4-4-325-16,7-8-211 16,2-3-326-16,1-8-615 15</inkml:trace>
  <inkml:trace contextRef="#ctx0" brushRef="#br4" timeOffset="-168625.2">20639 2263 3000 0,'0'0'81'16,"0"0"28"-16,0 0 25 15,0-1 25 1,0 1 12-16,0-2 8 0,0 2 3 16,0 0 3-1,0-1 0-15,0 1-30 16,0 0-7-16,0 0-11 16,0 0-13-16,0 0-17 15,-1 0-12-15,1 0-8 16,-1 0-6-16,-2 0-10 15,3 0-2-15,-3 0-10 16,0 0-9-16,3 0-4 16,-3 0-5-16,2 0 3 15,1 0 4 1,0 0 0-16,0 0 2 0,0 0 3 16,0 0-1-1,0 0-2-15,0 0-1 16,0 0-1-16,0 0-2 15,0 0-3-15,0 0-5 16,0 0-4-16,0 0-5 16,0 0-5-16,0 0-3 15,0 0-3-15,0 0-1 16,0 0-3-16,0 0-3 16,0 0-2-1,1 0-2-15,3 0-1 16,-1 0 0-16,4 0-1 15,-1 0 1-15,3 0-1 16,-1 0 0-16,1 0-2 16,2 0 0-16,3 0 0 15,2 0-1-15,2 0-1 16,4 0 1-16,-2 0-1 16,5 0-1-16,-4 0 1 15,2 0 0-15,-1 0 1 16,1 0-1-16,-3 0 1 15,1 0-1-15,-1 0 1 16,0 0-1 0,-1 0 1-16,-2 0 0 15,2 0 0-15,-3 0-1 16,3 0 1-16,-2 0 0 16,3 0-2-16,3 0 3 15,-1-3-2-15,1 3 2 16,2-4-1-16,1 2 0 15,1-1 2-15,6 0 2 16,5 1 2-16,2 2-1 16,4-3 0-1,-1 6 0-15,-1-3 0 16,-2 0-1-16,1 0 2 16,0 0-1-16,-4 0-1 15,-3 0-4-15,-1 0-2 16,-1 0 1-16,0 0 2 15,-3 0-2-15,1 0 1 16,1 0 0-16,-3 0 1 16,3 0 0-16,-1-3 1 15,0 2 0-15,1-1-1 16,-4-1 2 0,2 0-2-16,0 3 1 15,3-3 0-15,-1 1 1 16,7 1-3-16,0 1 0 15,2-1-1-15,-1 1 1 16,1-2 0-16,1 1 0 16,-5 1-1-16,0-2 1 15,-4 2-1-15,-2 0 0 16,-4 0 2-16,-2 0 1 16,-5 0 0-1,4 0-1-15,-2 0 1 16,0 0 0-16,1 0 0 15,1 0 0-15,0 0-1 16,3 0 0-16,-4 0 2 16,-1 0-3-16,0 0 2 15,-5 0 0-15,-4 0 4 16,-1 0 5-16,-6 0 5 16,-3 0 6-16,-1 0 6 15,1 0-1 1,-4 0 0-16,2 0 0 15,2 0-3-15,1 0 1 16,4 0-4-16,-1 0-4 16,1 0-5-16,3 0-4 15,0 0-5-15,-3 0-1 16,1 0-1-16,-3 0 2 16,-2 0 0-16,-2 0 0 15,-1 0 0-15,-1 0 3 16,1 0-1-16,0 0 3 15,0 0 1 1,0 0 0-16,0 0 2 16,0 0-1-16,0 0-2 15,0 0 2-15,1 0-1 16,-1 0-2-16,0 0 0 16,0 0-1-16,0 0-1 15,0 0 1-15,0 0-1 16,0 0 3-16,0 0-1 15,0 0 0-15,0 0-1 16,0 0 0 0,0 0-3-16,0 0-9 15,0 0-23-15,0 0-33 16,-1 0-35-16,2 0-457 16,-9 2-174-16,-2-1-270 15</inkml:trace>
  <inkml:trace contextRef="#ctx0" brushRef="#br4" timeOffset="-166049.09">23026 1164 4063 0,'0'-1'100'16,"-3"0"34"-16,3-1 22 16,0 0 18-16,-1-1 6 15,1 3 5-15,0-2 1 16,0 2-5-16,0 0-4 16,0 2-52-16,0-2-20 15,0 0-20-15,-2 0-15 16,2 3-7-16,-2 3-6 15,-1 4-7 1,0 5 0-16,0 5 1 16,-2 2 1-16,2 2 3 15,-1 0 5-15,-1 2 0 16,2-1 0-16,0-1-1 16,1-2 2-16,1 1 1 15,1-3 1-15,-3-1-2 16,1 1-2-16,1-4-4 15,-1 2 4-15,0-1-1 16,-3 0-1 0,4 2-5-16,-5 0-4 15,5-2-5-15,-1 0-5 16,1-2-2-16,1-1-2 16,-2 1 0-16,0-1-4 15,-1-1-4-15,1 1 0 16,1 1 2-16,-2 1-3 15,3 4 0-15,-2-5-3 16,1 3-2-16,-1-2-2 16,2 1-1-1,-1-3-3-15,1 3-1 16,0-2-1-16,-2 0 5 16,2-1 2-16,0 0 1 15,-1 0 3-15,2 1 0 16,-2-1 7-16,1 1 3 15,0 0 1-15,0 0 4 16,0 1-1-16,0 2-3 16,0 0-2-16,-3-1 1 15,3 1-4-15,-1-2-1 16,1 1-5 0,0-1-3-16,0-1 1 15,-1-1-6-15,1-1-3 16,-2-4-2-16,2-1-2 15,0-1-4-15,0-1 1 16,0-2 0-16,-1 1-3 16,1-1 0-16,0 0-2 15,-2-1 0-15,2-2 0 16,0-1 0-16,-1 2 0 16,1-1 0-1,0-1 0-15,0 1 0 16,0 1 0-16,0-2 0 15,0 1 0-15,0-1 0 16,0 1 0-16,0-1 0 16,0 1 0-16,0-1 0 15,-2 0 0-15,2 0 0 16,0 0 0-16,-1 0 0 16,1 0 0-16,0 0 0 15,0 0 0 1,0 0 0-16,0 0 0 15,0 0 0-15,0 0 0 16,0 0 0-16,0 0 0 16,0 0 0-16,0 0 0 15,0 0 0-15,0 0 0 16,0 0 0-16,0 0 0 16,0 0 0-16,0 0 0 15,0 0 0-15,0 0 0 16,0 0 0-16,0 0 0 15,0 0 0-15,0 0 0 16,0 0 0 0,0 0 0-16,0 0 0 15,0 0 0-15,0 0 0 16,0 0 0-16,0 0 0 16,0 0 0-16,0 0 0 15,0 0 0-15,0 0 0 16,0 0 0-16,0 0 0 15,0 0 0-15,0-1 0 16,0 1 0-16,0 0 0 16,0 0 0-16,0 0 0 15,0 0 0 1,0 0 0-16,0 0 0 16,0 0 0-16,0 0 0 15,0 0 0-15,0 0 0 16,0 0 0-16,0 0 0 15,0 0-1-15,0 0 1 16,0 0 0-16,0 0-1 16,0 0-1-16,0 0 0 15,0 0 0-15,0 0 0 16,0 0 0-16,0 0 0 16,0 0 0-1,0 0 1-15,0 0 0 16,0 0 0-16,0 0 1 15,0 0-1-15,0 0 1 16,0 0 0-16,0 0-1 16,0 0 0-16,0 0 0 15,0 0-3-15,0 0-3 16,0 0-1-16,0 0-3 16,0 0-5-16,0 0-7 15,0 0-18-15,0-1-14 16,0 0-26-16,0-1-38 15,0 0-43-15,0-1-345 16,0 1-201 0,-2 0-311-16,-2-3-584 15</inkml:trace>
  <inkml:trace contextRef="#ctx0" brushRef="#br0" timeOffset="-150939.41">26710 5516 4991 0,'2'-12'70'16,"2"-1"6"-16,11-6 11 15,11-4 11-15,17-1 7 16,16 0 4-16,19-4 2 16,13-1-1-16,7 5 8 15,-1 3-39-15,-8 11-9 16,-15 10 0-16,-18 14 4 16,-22 17 5-16,-16 18 19 15,-16 16 20-15,-20 16 10 16,-13 10 3-1,-7 6 0-15,-4 2-7 0,3-5-10 16,10-7-8-16,13-14-14 16,10-11-13-1,5-16-21-15,6-13-18 16,8-12-13-16,7-4-8 16,7-12-12-16,9-1-17 15,5-9-25-15,6-8-37 16,-6-7-34-16,-2-5-50 15,-16-9-390-15,4-7-180 16,-6-3-276-16</inkml:trace>
  <inkml:trace contextRef="#ctx0" brushRef="#br0" timeOffset="-150692.02">27074 5782 5397 0,'2'0'46'16,"7"0"7"-16,12 0 9 16,12-3 2-16,13-4 1 15,23-4-2 1,11-2-27-16,12-6-100 0,6 9-491 15,-6-2-130 1,-14 0-198-16</inkml:trace>
  <inkml:trace contextRef="#ctx0" brushRef="#br0" timeOffset="-150374.45">28105 5690 6099 0,'0'0'21'16,"1"0"2"-16,10 0 1 15,13-2 1 1,17-3-1-16,25-4 0 16,18-4-1-16,16 1-21 15,-4-1-47-15,-15 4-99 16,-20 7-418-16,-27 2-140 16,-24 4-216-16,-20 5-393 15</inkml:trace>
  <inkml:trace contextRef="#ctx0" brushRef="#br0" timeOffset="-150180.79">28262 5893 5262 0,'0'2'89'16,"5"-1"0"-16,13 1 1 15,14-2-1-15,22-3-1 16,27-8-26-16,24-2-106 15,14-1-510-15,6-5-131 16,-11-3-196-16,-9 2-360 16</inkml:trace>
  <inkml:trace contextRef="#ctx0" brushRef="#br0" timeOffset="-149456.17">29744 5514 5650 0,'0'0'24'0,"0"0"20"16,0 6 21-16,-2 10 22 15,1 13 13 1,-5 14 2-16,-4 13 0 16,-3 7 1-16,-1 0-2 15,2-5-19-15,2-7 1 16,3-12-14-16,5-10-14 15,-1-11-9-15,3-8 8 16,0-4 0-16,0-6-4 16,0-9-10-16,0-10-7 15,0-12-8-15,3-12-8 16,2-16-11-16,4-6-14 16,6-10-15-16,5-8-18 15,5 1-8 1,1 2-2-16,2 10 4 15,3 10 5-15,-1 16 3 16,2 10 7-16,2 12 9 16,3 11 14-16,2 8 11 15,-3 6 6-15,-2 12 12 16,-10 15 14-16,-7 11 14 16,-8 15 18-16,-6 12 12 15,-3 7 10-15,-3 0 5 16,-3 0 2-16,-3-7-2 15,-1-3-4-15,-2-5-10 16,2-7-10 0,0-7-12-16,0-7-15 15,6-6-11-15,-1-7-15 16,4-7-12-16,-1-7-15 16,4-6-18-16,-4-3-33 15,1 0-39-15,-3-3-65 16,-3 0-373-16,-4-12-185 15,-1-5-285-15</inkml:trace>
  <inkml:trace contextRef="#ctx0" brushRef="#br0" timeOffset="-149243.66">29715 5711 5635 0,'3'0'22'15,"8"0"-9"-15,20 0-39 16,-26 0-137 0,66 0-385-16,18-4-122 15,2-3-188-15</inkml:trace>
  <inkml:trace contextRef="#ctx0" brushRef="#br0" timeOffset="-149025.95">30615 5629 5695 0,'47'-3'37'0,"19"-3"6"15,21-3 2 1,11 0-3-16,-13-1-33 16,-18-1-92-16,-20 5-472 0,-27-3-133 15,-18-3-200-15,-21-2-363 16</inkml:trace>
  <inkml:trace contextRef="#ctx0" brushRef="#br0" timeOffset="-148803.97">30838 5413 5246 0,'0'6'100'0,"0"8"36"15,-2 11 22 1,2 13 18-16,0 11 8 16,0 9-7-16,0 3-12 15,0 0-12-15,0 1-35 16,0-9-68-16,0-4-61 15,0-10-81-15,0-8-470 16,0-13-158-16,5-12-241 16,7-11-443-16</inkml:trace>
  <inkml:trace contextRef="#ctx0" brushRef="#br0" timeOffset="-148283.18">31111 5320 5017 0,'-5'-29'62'0,"0"-3"21"16,-10-4 24-16,-1-8 16 15,-4 11 17-15,-6 8 10 16,-4 5 3-16,-6 2-7 16,-9 6-3-16,-6 7-32 15,-9 9 1-15,-8 11 5 16,0 15 1-16,2 12-7 15,1 17-5-15,9 14-7 16,5 13-2-16,11 9-5 16,12 4-6-1,13 0-7-15,10-2-13 16,18-10-18-16,14-7-18 16,20-12-14-16,15-14-13 15,21-14-9-15,14-18-9 16,10-17-7-16,1-15-1 15,-1-19-3-15,-7-14-4 16,-9-11-11-16,-9-17-10 16,-11-13-3-16,-12-10 0 15,-13-5 3 1,-23-2 5-16,-14 6 9 0,-25 7 0 16,-23 18 1-1,-20 11 3-15,-18 12 12 16,-4 11 13-16,2 16-13 15,18 8-23-15,14 10-30 16,15 14-71-16,9 15-418 16,15 9-156-16,7 6-241 15,13 8-441-15</inkml:trace>
  <inkml:trace contextRef="#ctx0" brushRef="#br0" timeOffset="-147507.35">31685 5366 5954 0,'-4'24'44'0,"-3"19"20"16,1 11 12-1,-1 16 8-15,3 0 2 16,2-5 2-16,1-5 1 16,1-10-3-16,-2-10 3 15,2-13-6-15,-1-8 6 16,-2-9 7-16,-1-8-10 16,2-3-10-16,-1-12-11 15,2-8-9-15,-1-15-7 16,4-14-7-16,1-10-8 15,7-10-11-15,0-8-21 16,3-2-20-16,3 4-5 16,-2 7 1-1,-1 9 3-15,3 12 4 16,1 6 2-16,2 11 4 16,4 4 3-16,5 6 0 15,2 5 0-15,6 7-1 16,4 5-1-16,1 5 0 15,-5 10 0-15,-5 8-1 16,-13 8 6-16,-11 6 5 16,-8 8 7-16,-14 0 5 15,-8-2 4 1,-7 1 5-16,-3-5 2 16,-2-6 1-16,8-4-2 15,8-5-4-15,10-8-9 16,6-3-9-16,5 0-4 15,8 2-2-15,10 5 0 16,12 5-4-16,13 6-1 16,13 5 0-16,5 2 1 15,-1 4 4-15,-8-1 6 16,-14 4 3 0,-14-4 8-16,-15-1 11 15,-16-3 14-15,-14-4 37 16,-14-4 14-16,-13-4 6 15,-12-6 0-15,-7-7-6 16,0-6-9-16,1-2-23 16,10-6-45-16,3-8-44 15,5-4-56-15,0 63-389 16,4-71-214-16,-2-1-330 16</inkml:trace>
  <inkml:trace contextRef="#ctx0" brushRef="#br0" timeOffset="-146849.89">29454 4933 5747 0,'11'-1'67'0,"9"-3"9"0,19-3 8 15,27 0 2-15,36-4-1 16,48-1-1-1,42-2-3-15,43 2-4 0,32 2-3 16,12-4-41 0,-3 4-18-16,-3 0-16 15,-25-2-8-15,-30-1-6 16,-31 0-2-16,-35 3-1 16,-46-2 8-16,-33 3 12 15,-32 3 16-15,-23 1 15 16,-13 2 9-16,-5 2 6 15,-2 1 0-15,2 0-2 16,0 0-2-16,0 0-9 16,0 0-13-16,0 0-20 15,0 0-24-15,0 0-30 16,0 0-35 0,0 0-55-16,-4 0-421 15,-3 1-155-15,-5 1-237 16,-5-2-434-16</inkml:trace>
  <inkml:trace contextRef="#ctx0" brushRef="#br1" timeOffset="-140436.65">28452 1947 4754 0,'0'0'35'15,"0"1"17"-15,0-1 16 16,0 0 17-16,0 0 15 16,0 2 11-16,0-2 10 15,0 0 4-15,0 0 5 16,0 0-19-16,0 0-7 15,0 0-10 1,0 0-11-16,0 0-12 0,0 0-14 16,4 0-10-16,12 0-8 15,11 0-6-15,18 0-7 16,20 0-4 0,16 0-3-16,10 0-5 15,1 0-3-15,-5 1-1 16,-10 0-1-16,-15-1-1 15,-15 2 0-15,-15 0 1 16,-14-2 6-16,-7 0 8 16,-9 0 3-16,0 0 5 15,-2 0 1-15,0 0 1 16,0 0 1-16,0 0-3 16,0 0-2-1,0 0-2-15,0 0-7 16,0 0-6-16,0 0-5 15,0 0-3-15,0 0-3 16,0 0-2-16,0 0 1 16,0 0 1-16,0 0 0 15,0 0 1-15,0 0-1 16,0 0 0-16,0 0-1 16,0 0 0-16,0 0 2 15,0 0-2 1,0 0 1-16,0 0-1 15,0 0-1-15,0 0 0 16,0 0 1-16,0 0 0 16,0 0-1-16,0 0 1 15,0 0 1-15,0 0-1 16,0 0 0-16,0 0 0 16,0 0-2-16,0 0-10 15,0 0-16-15,0 0-27 16,-2 0-35-16,-5 3-474 15,-6 0-158 1,-6-2-240-16,-4 0-444 16</inkml:trace>
  <inkml:trace contextRef="#ctx0" brushRef="#br1" timeOffset="-139111.18">29363 1037 2297 0,'0'0'155'0,"-2"0"62"16,13 2 46-16,-11-6 20 15,0 1 8-15,2 3 8 16,-1-1 13-16,-12 1-1 16,12 1-6-16,-2-1-55 15,1-1-26-15,0 1-35 16,0 0-27 0,0-1-23-16,-1 1-17 15,1 0-20-15,-2-3-22 16,2 3-21-16,0 3-18 15,-3-3-11-15,3 0-9 16,-1 1-5-16,-1 0-4 16,-2 6 1-16,4 0 2 15,-5 6 5-15,3 2 5 16,-1 6 11-16,-1 3 10 16,-1 3 9-1,1 2 4-15,1 5 12 16,-3-1 4-16,2 2 4 15,-1 0 2-15,-2 0 0 16,2 1 2-16,0 0-4 16,-1-2-7-16,0 2-5 15,-2 1-5-15,4-1-7 16,-2 3-7-16,3-3-4 16,0-2-5-16,3 0-7 15,-2-5-6 1,2-5-2-16,0-5-4 15,0 1-1-15,0-3-2 16,0 0 0-16,-1 0 12 16,0 4 24-16,-1 1-1 15,-2 0-3-15,3-3-1 16,-1 0-3-16,1-7 1 16,1-2-2-16,0-3-1 15,-3 0 0-15,3-4-13 16,0 0-17-1,-2-1 1-15,2-2 1 16,0 1 0-16,0-1 0 16,0 0-2-16,0 0-1 15,0 0 0-15,0 0-4 16,0 0 1-16,0 0-2 16,0 0-1-16,0 0 0 15,0 0-2-15,0 0-1 16,0 0 1-16,0 0-1 15,0 0-1 1,0 0-3-16,0 0-5 16,0-1-10-16,2-2-18 15,-1-2-23-15,4-5-38 16,3-4-37-16,-1-3-62 16,1-2-312-16,-4-3-202 15,-4-2-312-15,-6-2-585 16</inkml:trace>
  <inkml:trace contextRef="#ctx0" brushRef="#br1" timeOffset="-132872.34">28382 3539 3368 0,'0'2'67'0,"0"-1"17"15,-3 0 14-15,-1 2 14 16,-6-3 7-16,4 0 1 15,0 2 2 1,2-2-3-16,-3 1 0 16,5-1-29-16,-2 0-13 15,0 1-9-15,2 1-7 16,0-2-3-16,1 0-4 16,1 1 5-16,0-1 6 15,0 0 5-15,0 0 6 16,0 0 3-16,0 0-3 15,0 0 2-15,0 0 0 16,0 0-3-16,0 0-4 16,0 0-6-16,0 0-7 15,0 0-7-15,0 0-5 16,0 0-2 0,0 0 0-16,0 0 1 15,0 0-2-15,0 0-2 16,0 0 0-16,0 0-2 15,0 0 1-15,0 0-1 16,0 0-2-16,0 0-2 16,0 0-7-16,0 0-7 15,0 0-4-15,0 0-2 16,0 0-4-16,1 0 0 16,1 0-4-16,0 0 0 15,5 0 0-15,-2 0-3 16,6 0 1-1,-1 0 0-15,9 0 3 16,1 0 0-16,2 0 0 16,1 0 1-16,0 0 3 15,-2 0 0-15,3 0-2 16,-4 0 1-16,0 0 1 16,2 0-1-16,-1 0 0 15,4 0 2-15,2 0-1 16,2 0-1-16,4 0 2 15,3 0-2-15,-2 0 1 16,-1 0 1 0,-1 0-2-16,1 0 1 15,-4 0-2-15,-2 0-1 16,-2 0 0-16,-1 0-1 16,0-1 0-16,2 1 2 15,1 0-2-15,6-2 0 16,-2 1 1-16,4 1 2 15,0-1-1-15,2-1 0 16,-2 2-1-16,1-4 0 16,0 3-1-1,-3-2-1-15,-1 0-1 16,0 2 0-16,-2 1 0 16,0 0-3-16,1 0 1 15,-1-3-2-15,3 3 3 16,1-2-2-16,0 2 1 15,1-2 2-15,0 1-1 16,-1 0-1-16,-1-2 0 16,-2 1 0-16,-4-4 0 15,-2 6 2 1,-2-1-3-16,-2-1-1 16,4 2-1-16,2-1 1 15,7 1 1-15,0-1-1 16,4 1 2-16,0-2-1 15,-2 0-1-15,-7 2-1 16,-8 0 2-16,-5 0 2 16,-10 0 0-16,-3 0 0 15,-3 0 1-15,1-3 1 16,-1 3-1-16,0 0 0 16,1 0 1-1,-1 0-2-15,2 0 1 16,-1 0-1-16,2 0-1 15,0 0 0-15,0 0-1 16,-3 0 0-16,2 0 0 16,-1 0 0-16,2 0 1 15,0 0 2-15,1 0-1 16,2 0 1-16,-3 0 0 16,3 0 0-16,-3 0 1 15,-3 0-1 1,0 0 1-16,0 0 0 15,1 0 2-15,-1 0-2 16,0 0 2-16,1 0 0 16,-1 0 0-16,0 0 3 15,0 0 0-15,0 0 2 16,0 0-1-16,0 0 1 16,0 0-2-16,0 0-1 15,0 0-1-15,0 0-2 16,0 0-1-1,0 0-2-15,0 0-2 16,0 0-2-16,0 0-1 16,0 0 0-16,0 0 0 15,0 0 0-15,0 0 1 16,0 0 1-16,0 0-1 16,0 0 1-16,0 0 0 15,0 0-1-15,0 0-1 16,0 0 1-16,0 0-1 15,0 0 0 1,0 0-1-16,0 0 1 16,0 0-1-16,0 0 0 15,0 0-1-15,0 0 1 16,0 0 2-16,0 0-1 16,0 0 2-16,0 0-1 15,0 0 1-15,0 0 1 16,0 0-2-16,0 0 0 15,0 0 2-15,0 0-1 16,0 0 0 0,0 0 0-16,0 0 0 15,0 0 0-15,0 0-2 16,0 0 1-16,0 0 1 16,0 0 0-16,0 0-1 15,0 0 0-15,0 0 0 16,0 0 0-16,0 0 0 15,0 0-1-15,0 0 0 16,0 0 0-16,0 0 0 16,0 0 0-1,0 0 0-15,0 0 0 0,0 0 1 16,0 0-1 0,0 0 1-16,0 0-1 15,0 0 1-15,0 0-2 16,0 0 1-16,0 0 0 15,0 0 0-15,0 0 0 16,0 0 0-16,0 0 1 16,0 0-2-16,0 0 2 15,0 0 0-15,0 0 2 16,0 0-2-16,0 0 0 16,0 0 1-16,0 0-1 15,0 0 1 1,0 0-2-16,0 0 1 0,0 0-2 15,0 0-1 1,0 0 2-16,0 0 0 16,0 0 0-16,0 0 0 15,0 0 0-15,0 0 0 16,0 0 0-16,0 0 0 16,0 0 3-16,0 0-1 15,0 0-1-15,0 0 0 16,0 0 0-16,0 0-1 15,0 0 1-15,0 0-1 16,0 0 0 0,0 0-1-16,0 0 0 15,0 0 1-15,0 0 2 16,0 0-2-16,0 0 0 16,0 0 0-16,0 0 1 15,0 0 1-15,0 0-1 16,0 0 1-16,0 0-2 15,0 0-7-15,0 0-11 16,0 0-11 0,0 0-15-16,0 0-16 0,0 0-30 15,0 0-48-15,-2 7-423 16,2-6-162 0,-5 0-250-16,-1-2-461 0</inkml:trace>
  <inkml:trace contextRef="#ctx0" brushRef="#br4" timeOffset="-130526.37">28386 3546 3884 0,'0'0'104'16,"-2"0"20"-16,2 0 21 15,0 0 20-15,0 2 15 16,0-2 5-1,0 0 0-15,0 0-3 16,0 0-4-16,0 0-54 16,0 0-17-16,0 1-17 15,0-1-14-15,0 0-14 16,0 0-10-16,0 0-8 16,0 0 0-16,0 0-3 15,0 0-2-15,0 0-1 16,0 0 0-16,0 0-1 15,0 0-3-15,0 0-3 16,0 0-4 0,2 0-2-16,4 0-1 15,4 0 1-15,3 0 2 16,4 0 3-16,4 0-1 16,0 0 2-16,4 0 3 15,4 0-2-15,-4 0 0 16,6 0-3-16,-1 0-3 15,-1 0-4-15,0 0-5 16,-1 0-2-16,-2 0-3 16,-2 0 1-1,1 0 0-15,-2 0 1 16,1 0 4-16,1 0 0 16,3 0 0-16,-2-1-1 15,4-1 0-15,0 2-1 16,0-4-1-16,-1 3-2 15,-1 1-2-15,-4 0-3 16,1 0-3-16,-3-2-1 16,-2 1 2-16,-4 1 0 15,1-1 2-15,-1 1 2 16,0 0 3-16,2 0 0 16,4 0 2-1,6 0 0-15,-2-2 1 16,2 2 3-16,-2-1-4 15,2 1 2-15,-5 0 0 16,-3-3 0-16,-1 2-1 16,-2 0 2-16,-2-1-1 15,-1 1 5-15,6 1-1 16,0-1 1-16,5-2-1 16,-2 1 0-16,2-1-3 15,-2 0 0 1,-2 2-3-16,-3-2-1 15,-1 0-2-15,-1 1-2 16,0 2-3-16,0-3-1 16,2 1 0-16,3 2-1 15,0-1 1-15,2 1 0 16,5 0 1-16,2 0-3 16,3 0 0-16,2 0-1 15,3-1 1-15,-1 1 1 16,1-2 0-1,2 1 2-15,2-1-1 0,-2 1-1 16,-1-2 0 0,-2 3 0-16,-6 0 1 15,-6 0-1-15,-5 0 0 16,-4 0-1-16,-5 0 0 16,-3 0-1-16,-2 0 1 15,-4 0 1-15,-2 0 0 16,3 0 3-16,1 0-3 15,-2 0 2-15,2 0 0 16,1 0 0-16,-2 0-2 16,-1 0 1-16,1 0-2 15,-1 0 0-15,-1 0 2 16,1 0-2 0,-2 0 0-16,0 0 1 15,0 0-1-15,0 0-1 16,1 0 1-16,-1 0-1 15,0 0-1-15,3 0 1 16,-2 0-2-16,-1 0 0 16,2 0 1-16,-2 0-2 15,-2 0 3-15,2 0 0 16,0 0 0-16,0 0 0 16,0 0 0-16,0 0 0 15,2 0 2-15,-2 0-2 16,0 0 0-1,0 0-1-15,0 0 0 16,0 0-2-16,0 0 1 16,0 0 0-16,0 0 0 15,0 0 1-15,0 0-3 16,0 0 2-16,0 0 0 16,0 0-1-16,0 0 1 15,0 0-1-15,0 0 0 16,0 0-4-16,0 0-8 15,0 0-24 1,0 0-39-16,0-1-42 16,-6 1-421-16,0 0-186 15,-1-4-284-15,-2-6-533 16</inkml:trace>
  <inkml:trace contextRef="#ctx0" brushRef="#br4" timeOffset="-127669.59">30588 1234 4409 0,'2'-4'146'15,"-1"0"27"-15,-1 1 16 16,1-2 10-16,1 1 2 16,-2 3-2-16,1 1-3 15,-1-1-10-15,0 1-8 16,0 0-64-16,0 0-30 16,0 0-22-16,0 0-19 15,0 0-13 1,0 0-13-16,0 0-9 15,0 0-10-15,0 0-4 16,0 0-1-16,0 0 2 16,0 2 3-16,0 5 5 15,0 3 8-15,0 2 5 16,-1 6 8-16,-2 2 9 16,0 2 8-16,-2 0 5 15,0 3 3-15,2-2 1 16,2 0-2-16,-1 0-4 15,2-1-4 1,0-1-3-16,0-1-5 16,-1-2-5-16,1-2-5 15,0 1 0-15,0-2-3 16,0 1-1-16,0 1 2 16,0-2-1-16,0 1 3 15,-2-1 16-15,2 4 4 16,-1 1 0-16,0-1-2 15,-1 3 3-15,1 2-1 16,1-4-1 0,-2 2 1-16,1 1 2 15,1 0 8-15,0 3-8 16,0 1-4-16,0 0 0 16,0 1 0-16,0-4-2 15,0 1-4-15,0-5-2 16,0-2-3-16,0 2-2 15,0-2-8-15,0 0-4 16,0 0 3-16,0 0 3 16,0 3 17-1,0 2 2-15,0 0-2 16,0 3-2-16,0 2-2 16,0-1-4-16,0-3-1 15,0 0-4-15,0 1-3 16,0 0-5-16,0 0-13 15,1-1-4-15,1 3 0 16,-2 0 0-16,1-1 0 16,-1 1 0-16,2 1 0 15,0 0 0 1,0 4 0-16,-1-2 0 16,1-1 0-16,-1-4 0 15,-1 1 0-15,2-2 0 16,-1 1 0-16,1-1 0 15,-2 0 0-15,1 0 0 16,-1-1 0-16,0 0 0 16,0-1 0-16,0 0 0 15,0-2 0-15,0 1 0 16,0-2 0 0,0 0 0-16,0-3 0 15,0 2 0-15,0-3 0 16,0 1 0-16,0-1 0 15,0 2 0-15,0-1 0 16,0 2 0-16,0 1 0 16,0 1 0-16,0 2 0 15,0-1 0-15,0 0 0 16,0-1 0-16,0 1 0 16,0-4 0-1,0-1 0-15,0-4 0 16,0 0 0-16,0-1 0 15,0 0 0-15,0-2 0 16,0-1 0-16,0 1 0 16,0-1 0-16,0-3 0 15,0 0 0-15,0-1 0 16,0 0 0-16,0-1 0 16,0 0 0-16,0-1 0 15,0 0 0-15,0 2 0 16,0-3 0-1,0 2 0-15,0 0 0 16,0 1 0-16,0-1 0 16,0 1 0-16,0-3 0 15,0 3 0-15,0-4 0 16,0 0 0-16,0 0 0 16,0 3 0-16,0-3 0 15,0 4 0-15,0-2 0 16,0 2 0-16,0 0 0 15,0-1 0-15,0 1 0 16,0-3 0 0,0 2 0-16,0 1 0 15,0-2 0-15,0-1 0 16,0 3 0-16,0 1 0 16,0 0 0-16,0-1 0 15,0 0 0-15,0 0 0 16,0-2 0-16,0 1 0 15,0-1 0-15,0 1 0 16,0 0 0-16,0-2 0 16,0 2 0-16,0-3 0 15,0 0 0-15,0 0 0 16,0 0 0-16,0 0 0 16,0 0 0-1,0 0 0-15,0 0 0 16,0 0 0-16,0 0 0 15,0 0 0-15,0 0 0 16,0 0 0-16,0 0 0 16,0 0 0-16,0 0 0 15,0 0 0-15,0 0 0 16,0 0 0-16,0 0 0 16,0-3 0-16,0 3 0 15,0-1-4-15,0-2-7 16,-1 0-2-1,-1 1-6-15,-1-3-2 16,0 1-6-16,0 0-1 16,2 1-4-16,-2 1-4 15,0 0-6-15,0 0 3 16,-4 0 1-16,-3 2-1 16,-6 0 5-16,-4-1 2 15,-5 2 5-15,2-1 3 16,3 3 2-16,6-2 3 15,5 2 3 1,5 0 1-16,2-2 6 16,2 0 3-16,0 1 0 15,0-2-1-15,2 0 1 16,0 0 0-16,4 0 1 16,0 0 2-16,3 0 3 15,-4 0 3-15,1 0 6 16,-4 0 10-16,-2 0 6 15,0 0 6-15,0 0-2 16,0 0-4-16,0 0-4 16,0 0-3-16,0 0-10 15,0 0-12-15,0 0-15 16,0 0-18 0,3 0-15-16,1 0-9 15,6 0-1-15,2 0 2 16,2 0 0-16,2-3 5 15,-6 2 22-15,-4-2 25 16,-4 0 22-16,-2 1 31 16,-3 0 23-16,-3 1 3 15,1-1 0-15,-2-1-6 16,1 3-2-16,3-2-12 16,2 0-18-1,1 2-25-15,0 0-17 16,0 0-30-16,0 0-37 15,0 0-30-15,0-3-31 16,0 3-40-16,-3-1-361 16,3-2-186-16,0-2-285 15</inkml:trace>
  <inkml:trace contextRef="#ctx0" brushRef="#br0" timeOffset="-126298.53">31131 2899 3755 0,'0'-7'203'15,"0"2"48"-15,0-2 10 16,0-2 1-16,0 7-4 15,0 1-14-15,0-1-5 16,0 2 2 0,0 8 6-16,0 8-57 15,-3 15-18-15,2 12-11 16,-5 18-10-16,-1 10-12 16,-1 4-5-16,3 3-8 15,1-6-10-15,2-9-14 16,2-12-16-16,0-13-19 15,0-12-11-15,0-11-12 16,0-3 13-16,0-7 17 16,0-2 7-16,0-2 0 15,0-1-9 1,0 0-7-16,0 2-5 0,0-4-6 16,0 4-4-1,0-2-7-15,0 0-24 16,0 0-40-16,0 0-35 15,0 0-44-15,0 0-51 16,6-2-330-16,5-4-213 16,1-6-327-16</inkml:trace>
  <inkml:trace contextRef="#ctx0" brushRef="#br5" timeOffset="-80337.61">15328 6457 3894 0,'-2'-3'81'0,"-2"-2"23"16,1-2 17-16,0 3 7 15,-1-2 8-15,2 2 12 16,0 0 1-16,2 3-1 16,-2-1-4-16,2 2-38 15,0 0-26-15,-1 0-19 16,1 0-11 0,0 0-10-16,0 0-11 15,0 0-13-15,0 0-5 16,0 0-4-16,0 0 0 15,0 0-1-15,0 0 5 16,0 0 0-16,0 0-1 16,0 0 1-16,0 0 0 15,0 0 1-15,0 0-2 16,0 0 3-16,0 0-1 16,3 0 1-16,-1 0-2 15,7 2 0 1,0-2-1-16,4 0 1 15,3 0 4-15,3 1 0 16,7-1 2-16,7 1-1 16,5-1-2-16,9 3 0 15,5-3 0-15,5 0-1 16,3 0-2-16,-1 0 1 16,-1 0-4-16,-5 0-3 15,1 0 0-15,-1 0 1 16,2 0 1-16,1 0 1 15,5 0-1 1,1 0 3-16,4 0-2 16,2 0 1-16,2 0 2 15,1 0 1-15,2 1-2 16,0 0 1-16,0 1-3 16,-1 1-1-16,1 0 0 15,1-1 1-15,2 0 0 16,4 1 0-16,2-1 1 15,3 1-4-15,3 1 5 16,3-1-4 0,2 4 3-16,-1-1 0 15,2 2 0-15,-1 0-1 16,-3-1 1-16,0 0-1 16,-1 0-1-16,-2 1 5 15,0 0-4-15,-5-2 0 16,3 2-1-16,-1 0 1 15,3-2-1-15,1-1 1 16,0 0 2-16,-1-1-3 16,2-2 1-16,-1 2-1 15,-1 0 0 1,-2 1 1-16,1 0 0 16,-2 0-2-16,6 2 0 15,1-1-2-15,1-2-1 16,5 5 1-16,-3-4-1 15,1 1 1-15,-3 1 0 16,-2-1 0-16,-1 3 0 16,4-3 1-16,1 2-1 15,1-1 3-15,2-1-4 16,4 2 3-16,-2-1-3 16,0 1 3-1,3 2-2-15,2 0-1 16,2-1 2-16,-3 1-2 15,1-3-1-15,2 2 0 16,-4-1 2-16,1 1-2 16,5-1 2-16,3 3-3 15,-1-3 2-15,5-1 0 16,4 2 0-16,-1-1 1 16,-2 2 3-16,-2 0-3 15,1-2 0 1,-1 1 2-16,2-1-1 15,2 2 2-15,0-2-2 16,-2 2 1-16,4-1 0 16,1 2 0-16,1-2-1 15,2 1 0-15,3 0 2 16,-2-2-4-16,2 0 2 16,3 2 0-16,1-2 0 15,4-2 0-15,2 2 0 16,0-1 0-16,5 2 0 15,6-1 0 1,-1-1-1-16,0 1 1 16,3-1-1-16,3 0-1 15,-2-1 2-15,5 0-3 16,1 1 1-16,2-1-1 16,-2 2 1-16,4 0 0 15,-1-1 0-15,2 3 0 16,1 2-1-16,4-1 1 15,2 0 0-15,4 1-2 16,3 2 1 0,5 0 0-16,1 1 0 15,4-1 0-15,3 1 2 16,6 0-1-16,5 2 1 16,2 0 0-16,4 0-1 15,2 3 2-15,8 0 0 16,-3-2-1-16,0 7 0 15,-3-1-1-15,2 2-1 16,-7 0 0-16,-1 3 0 16,1 0-2-1,-3 3 1-15,-9-3 1 16,-4 2-1-16,-10-2 0 16,-11-1 0-16,-13 1 1 15,-16-3 0-15,-17-2 0 16,-21-3 0-16,-22-3 1 15,-25-1-1-15,-18-6 0 16,-16-3 2-16,-11-3 0 16,-9-2 2-16,0-1 0 15,0-2-1-15,0 0 1 16,0 0 1-16,0 0-3 16,0 0-16-1,0 0-41-15,0 3-88 16,-2 1-423-16,1 0-149 15,-12 4-229-15</inkml:trace>
  <inkml:trace contextRef="#ctx0" brushRef="#br0" timeOffset="-77722.27">19343 7755 4943 0,'0'-2'66'16,"0"-2"15"-16,0-3 12 16,0 2 9-16,0 3 6 15,0-1 4-15,2 3 0 16,-2 0-1-16,0 0-4 16,1 0-38-1,0 0-14-15,5 0-14 16,1 1-10-16,5 3-7 15,5 4-7-15,5 5-4 16,7 7 1-16,7 6 4 16,6 6 3-16,5 7 3 15,5 4 8-15,6 3 5 16,1 5 0-16,0 3-1 16,-1 8-1-16,-2-1 4 15,-8 3-5-15,-2-2-4 16,-8-10-2-16,-6-7-2 15,-6-7-3 1,-8-13-1-16,-6-7 4 16,-5-7 10-16,-4-4 9 15,-3-3 4-15,0-3 2 16,0-1 0-16,0 0 0 16,0 0-1-16,0 0-4 15,0 3-5-15,0-3-5 16,0 0-7-16,0 0-12 15,0 0-9-15,0 0-6 16,0 0-5-16,0 0-2 16,0 0-1-16,0 1-1 15,0-1-1 1,0 0 0-16,0 0-2 16,0 0 0-16,0 0 2 15,0 0 2-15,0 0 1 16,0 0 1-16,0 0-2 15,0 0 1-15,0 0 1 16,0 0 1-16,0 0-1 16,0 0 3-16,0 0-1 15,0 0 0-15,0 0 3 16,0 0-1-16,0 0 2 16,0 0-1-1,0 0 3-15,0 0-1 16,0 0 2-16,0 0-1 15,0 0 0-15,0 0-3 16,0 0-3-16,0 0-6 16,0 0-3-16,0 5 1 15,-1 3-3-15,-1 9 0 16,1 9 5-16,-1 10 9 16,2 7 3-1,-1 4 4-15,1 4 6 16,0 3 6-16,0 1 6 15,-2 4 2-15,1 1 1 16,-3 0 5-16,-1 0-2 16,1-4-6-16,-2-1-1 15,3 0-2-15,2-3-2 16,-2-2 0-16,3 0-4 16,-1-4-2-16,1 1-1 15,0-1-3-15,0-1-2 16,0 2 1-16,0-1 0 15,0 0 1-15,0 0 1 16,0-1 0 0,0-5 0-16,0 3 0 15,0 0 1-15,0-6-1 16,0 2-1-16,0 0-2 16,0-1 0-16,-2-4 0 15,2 1 1-15,0 2-1 16,-1-2 1-16,1-1 0 15,-3 2-1-15,3 0 2 16,-2-4-1-16,1-1-2 16,-1-4 2-1,2-6-3-15,0-5-1 16,-1-3-1-16,1-5-1 16,0-1 1-16,0-3-2 15,0-1-1-15,0 0-1 16,0 1 1-16,0-2-1 15,-2 1 1-15,1 0-2 16,1 0 0-16,-2-2-3 16,2 0-2-16,0-1-4 15,0 0-7-15,0 0-16 16,0 0-26 0,0-5-38-16,0-2-48 15,2-8-399-15,-1-7-182 16,-1-9-280-16</inkml:trace>
  <inkml:trace contextRef="#ctx0" brushRef="#br0" timeOffset="-75517.7">20238 8451 3569 0,'0'0'135'0,"0"0"31"16,0 0 26-16,-1 0 18 15,1 0 14-15,0 0 5 16,0 0-4-16,0 0-8 15,0 0-7 1,0 0-64-16,1 0-22 0,3-2-21 16,7-1-20-1,6 0-19-15,9-4-18 16,7-2-12-16,8 2-8 16,9-3-5-16,6 0-6 15,9 0-1-15,6 2-4 16,7-1-1-16,3 0 1 15,7 1 2-15,2-1 0 16,5-1-1-16,2 1 0 16,3 1 1-16,2-1 2 15,0 1-2-15,3 2 2 16,-2 0-1 0,5-2 2-16,3 1 0 15,2 1-1-15,3-2 1 16,1 0-1-16,-2 3 1 15,-2-2 0-15,4 0-1 16,0 0 0-16,1 3-1 16,-4-2-1-16,-4-1 2 15,-3 1-2-15,-5 0 0 16,-1-2 2-16,0 3-2 16,2-2 2-16,-1 2-2 15,-2 1 0-15,-5 2 0 16,-2-1-2-1,-7 1-3-15,-2 2 2 16,-4 0-3-16,-1 0-1 16,1 2 0-16,-2-2-3 15,-2 0 1-15,-4 0-1 16,-3 0 1-16,-3 0 2 16,-4 3 1-16,-1-3 2 15,1 0 0-15,1 2 1 16,0-2 0-16,2 0 0 15,2 4 0 1,0-3-1-16,1 0 0 16,-2 1-1-16,-2 1-3 15,-1-2-2-15,-6 2-1 16,-1 1 1-16,-1-1-2 16,-1 2 1-16,-1-1-1 15,0 0 2-15,-3-2-2 16,1 2 1-16,-5-1 0 15,-1-2 2-15,-3 0 2 16,1-1 1 0,-3 2 2-16,1-2 0 15,-3 0 2-15,2 0 3 16,-2 0 0-16,-1 0 4 16,-4 0 2-16,-5 0 1 15,1 0 2-15,-5 0 0 16,1 0-1-16,2 0-2 15,2 0-2-15,0 0-2 16,0 0 0-16,-2 0-2 16,-4 0 2-1,-5 0-1-15,-4 0 1 16,-3-2 6-16,-5 2 6 16,-2-1 7-16,1 0 8 15,-5 1 6-15,0 0 2 16,0 0 5-16,0 0 2 15,0 0 5-15,0 0-2 16,0 0-3-16,0 0 1 16,0 0-7-16,0 0-7 15,0 0-5 1,0 0-3-16,0 0-3 16,0 0-6-16,0 0-7 15,0 0-2-15,0 0-5 16,0 0-6-16,0 0 2 15,0 0 0-15,0 0-2 16,0 0-1-16,0 0-2 16,0 0 2-16,0 0-1 15,0 0 2-15,0 0-2 16,0 0-1 0,0 0-2-16,0 0 0 15,0 0-1-15,0 0-3 16,0 0-2-16,0 1-3 15,0 2-1-15,0 3-3 16,0 12 4-16,0 7-1 16,-2 9 2-16,-3 8 0 15,-4 8 4-15,-3 3 2 16,-3 5 2-16,0 5 2 16,1 2 3-16,-3 6 3 15,-1 6 2 1,1 4 7-16,-2 5 3 15,2 2 12-15,-2-3-2 16,3-2 3-16,3-4-1 16,-1-2 1-16,3-5-1 15,-1 0-4-15,-1 1-3 16,0-1-5-16,1 0-5 16,-1 2-8-16,1 0-3 15,-1-3-1-15,2 1-1 16,-1 0-3-1,4-3-1-15,-1-2 0 16,-1-6 0-16,6-6 0 16,-3-4 0-16,3-2 0 15,-3-6 0-15,2-2 0 16,1-7 0-16,2-4 0 16,2-3 0-16,-3-9 0 15,3-3 0-15,0-8 0 16,0-2 0-16,0-2 0 15,0-1 0-15,0-2 0 16,0 0 0-16,0 0-15 16,0 0-43-16,-6 0-50 15,-3 0-341 1,-14 0-223-16,-18-3-346 16</inkml:trace>
  <inkml:trace contextRef="#ctx0" brushRef="#br0" timeOffset="-74014.17">20071 10630 4580 0,'-3'1'72'0,"-2"3"13"15,0 0 12-15,-1 3 7 16,0 2 2-16,3-3 1 16,2 0 2-16,1-2 7 15,0-3 4-15,0 1-24 16,1-2-16-16,4 0-5 16,7 0-2-1,13 0-2-15,8 0-1 16,14 0-2-16,12 0 3 15,11 0-1-15,10-3-5 16,9-1-3-16,7-2-5 16,6 0-6-16,2 3-3 15,4-2 0-15,4 4-4 16,6 1 0-16,2-1-4 16,1-1-4-16,0-1-1 15,2 1-3-15,-2-1 0 16,-1 1-1-16,-1-1-4 15,-4-1-3-15,-5 2-2 16,1 0-3-16,-1 0-2 16,-2 1-5-1,2 0-1-15,2 0 0 16,0-5-4-16,0 3-1 16,-1 1-1-16,-5 0 1 15,-4-1-1-15,-2 3-2 16,-6 1 0-16,-3-1 1 15,-5 0 0-15,-6-1 0 16,-2 1 0-16,-8 0 3 16,2-2 1-16,-4 0 1 15,2-1 1-15,-2-2 3 16,2-1 0-16,-1 1 2 16,-2-2-1-1,0 1 0-15,-1 3-1 16,-1-1-1-16,-4-1-3 15,-4 5-1-15,-6-2 2 16,1 2 1-16,-2 0 1 16,-2 0-1-16,1 0 2 15,-4 0 3-15,3-2 0 16,-6 1 1-16,3 1 2 16,5-1-1-16,3-1-1 15,6 4-4-15,2-5-2 16,1 3 0-1,2 0-3-15,-2 0-2 16,1 0-1-16,0 0-1 16,-2 0-3-16,-3 0 2 15,1 0 1-15,-3 0 3 16,-6 0 1-16,-8 0 4 16,-8 0 6-16,-11 0 5 15,-11 0 5-15,-8 0 6 16,-2 0 1-16,-4 0-4 15,2 0-11-15,-3 0-24 16,0-2-55 0,-16-4-65-16,-17 6-406 15,-28-9-191-15,-20-1-292 16,-40-10-546 0</inkml:trace>
  <inkml:trace contextRef="#ctx0" brushRef="#br0" timeOffset="-72753.79">20128 9716 4591 0,'0'-2'40'0,"0"-1"15"0,0 2 23 16,0-2 14 0,0 4 15-16,2-2 9 0,-1 0 2 15,2 1 1 1,3-2 0-16,5 0-25 15,7 1-4-15,8-1-4 16,16 0-11-16,11-2-5 16,21 0-5-16,15-3 4 15,17 0 5-15,12 0 4 16,12 1-1-16,10 0 2 16,10 3 1-16,6-1-5 15,11 2-4-15,8-1-6 16,11 2-6-16,2-3-14 15,3 1-7 1,-2 2-7-16,-6-1-4 16,-5-2-3-16,-8 2-5 15,-7 1-3-15,-4-1-4 16,-6-1-3-16,-2-1 0 16,-6-1 1-16,-5 1-2 15,-5 1 0-15,-10-2-3 16,-5 2-1-16,-4 2-1 15,-3 0-1-15,-4-1 0 16,2 2 1 0,-3 0-1-16,-1 0 0 15,2 0 0-15,5 0 2 16,5 2 1-16,2-2 4 16,1 2 2-16,-1 0 5 15,-6 1 4-15,-5-2 3 16,-6 1 4-16,-3-1 3 15,-5 0 1-15,-5-1-1 16,-9 0-2-16,-7 0 1 16,-6 0-1-16,-11-1-3 15,-12-3 1-15,-10 1 0 16,-9-1 0-16,-10-1-5 16,-1 2-1-1,-5 0 0-15,0 2-3 16,1-1-1-16,-3-1-2 15,-3 3-2-15,-4 0-4 16,1 0-6-16,-3 0-13 16,-5 0-43-16,-6-2-45 15,-18-5-84-15,-25-1-365 16,-26-1-178-16,-35-4-272 16,-29-8-508-16</inkml:trace>
  <inkml:trace contextRef="#ctx0" brushRef="#br0" timeOffset="-71863.29">23149 8189 4652 0,'0'-2'71'15,"-2"2"16"1,2-1 11-16,0 1 11 16,0 0 14-16,0 1 14 15,0 1 11-15,0 5 7 16,2 7 6-16,2 8-27 16,0 16 2-16,1 10-6 15,-2 12 9-15,-2 11 6 16,-1 11 4-16,-1 5-10 15,-5 9-15-15,-1 8-6 16,-5 8-8-16,-1 1-13 16,-1 1-12-1,2-3-9-15,3-5-8 16,4-4-10 0,1 0 0-1,1-3 1-15,-2-2 6 0,2-5-5 16,-1-5-3-16,1-7-3 0,-1-7-2 15,-1-10-1-15,1-8-6 16,3-11-3-16,-1-13-8 16,2-6-3-16,0-6-6 15,-1-7-4 1,1-5-2-16,0-2-2 16,0-3-3-16,-2 0-2 15,2-1-2-15,0 1-1 16,0 3-4-16,0-1-3 15,0-1-2-15,0 2 0 16,-1-3 0-16,1-1 0 16,0-2-4-16,0 2-22 15,1-6-27-15,4-3-29 16,-4-8-39-16,1-6-50 16,-13-5-325-1,-13-6-206-15,-12-3-320 16</inkml:trace>
  <inkml:trace contextRef="#ctx0" brushRef="#br0" timeOffset="-71061.78">21543 8451 4862 0,'0'-2'94'0,"0"1"7"0,0-2 3 16,0 2 10 0,2 1 12-16,1 2 15 15,-1 9 15-15,0 10 9 16,-2 12 17-16,1 21-32 15,-2 20 1-15,-2 22 6 16,0 21-3-16,-7 16-9 16,-3 14-19-16,-4 11-18 15,1 2-12-15,0-4-11 16,4-6-10-16,2-11-15 16,6-12-6-16,-3-13-12 15,5-9 6 1,1-8 3-16,2-10 0 15,-2-9 3-15,1-13-1 16,0-14-4-16,0-13-1 16,0-10 4-16,0-14 2 15,0-3 3-15,0-7-13 16,0-3-8-16,0 2-3 16,0-3-4-16,0 0-15 15,1-3-37-15,4 0-37 16,8-10-51-16,3-3-354 15,14-9-218 1,12-10-336-16,12-11-634 16</inkml:trace>
  <inkml:trace contextRef="#ctx0" brushRef="#br0" timeOffset="-70136.79">24805 8289 5162 0,'0'-3'45'0,"0"3"14"16,-1 0 17-1,1 3 25-15,0 7 25 16,0 14 13-16,0 14 10 16,-2 18 10-16,-2 17 19 15,-9 18-22-15,0 21 8 16,-9 19-2-16,-8 17-12 15,-3 11-19-15,1 13-19 16,-3 1-11-16,2-6-10 16,3-9-8-16,4-6-15 15,1-12-11-15,6-14-9 16,2-14-4 0,7-13-2-16,1-14 4 15,2-20 5-15,4-17 3 16,2-15 14-16,1-11-3 15,0-8-7-15,0-8-4 16,0-3-7-16,0-1-6 16,0-1-6-16,0-1-7 15,0 0-6-15,0 0-7 16,0 0-11-16,0 0-4 16,0 0 0-16,0 0 0 15,0 0 0 1,0 0-10-16,0 0-19 15,0 0-20-15,0 0-21 16,0-4-31-16,0-3-35 16,0-5-43-16,0 0-95 15,0-7-260-15,0 1-188 16,0-2-289-16,0-3-541 16</inkml:trace>
  <inkml:trace contextRef="#ctx0" brushRef="#br1" timeOffset="-67543.46">1127 8436 4872 0,'-52'-10'45'15,"-20"4"10"-15,-16 3 10 16,-19 15 14-16,15 20 18 16,8 22 12-16,10 16 12 15,8 21 10-15,10 19 11 16,18 16-27-16,5 13-10 16,14 8-10-16,13 11-6 15,6-2-16-15,12 0-13 16,9-6-9-16,13-5-11 15,14-7-6-15,8-4-6 16,3-4 1-16,-6 1 4 16,-12-4 2-1,-14-4-1-15,-14-4 6 16,-9-2 5-16,-10-10 3 16,-12-7 0-16,-9-12 0 15,-12-14-4-15,-12-14-1 16,-7-13-5-16,-1-15-2 15,3-12-8-15,2-12-10 16,14-12-11-16,10-5-11 16,12-6-17-16,11-4-10 15,5-1-7-15,7-1-7 0,9 5-5 16,1 5-5-16,6 8 6 16,5 13 12-1,0 16 15-15,-5 27 26 16,-2 26 24-16,-9 38 22 15,-7 31 14-15,-6 31 3 16,-3 33 0-16,-12 28 2 16,-2 26-1-16,-5 21-7 0,0 21-7 15,-4 4-16-15,16 2-6 16,3-11-13-16,10-16-7 16,10-26-3-16,12-26 0 15,7-30-2-15,6-35-2 16,2-30 0-16,4-37-6 15,-2-31-8 1,5-33-7-16,5-29-12 16,3-32-6-16,4-34-1 15,3-25-1-15,-7-12 5 16,-12 5 0-16,-9 15 1 16,-13 25 1-16,-13 24-1 15,-5 12 6-15,0 9 8 16,0 4-10-16,-5 10-22 15,-4 1-33-15,0 7-64 16,-2 56-417-16,-3-60-159 16,1-8-247-16,3-6-452 15</inkml:trace>
  <inkml:trace contextRef="#ctx0" brushRef="#br0" timeOffset="-63208.85">18624 8226 4997 0,'0'-8'103'0,"0"-3"26"16,0 3 19-16,-3-4 7 15,3 4 1-15,0 5-4 16,0 2-8-1,0 1-11-15,0-1-2 16,0 12-43-16,-1 10-11 16,-2 16-14-16,-4 13-13 15,-1 11-6-15,-3 0-5 16,2-5-2-16,2-11 5 16,4-11 13-16,1-10 17 15,2-12 12-15,0-5-1 16,0-5-12-16,0-11-10 15,0-9-10-15,0-14-5 16,0-14-9 0,0-15-13-16,0-7-17 15,3-3-16-15,2 1-18 16,1 7-11-16,5 10 0 16,2 10 2-16,6 9 4 15,0 6 0-15,2 8 4 16,1 3 8-16,-3 8 8 15,-1 5 0-15,0 5 6 16,1 7 7-16,1 8 6 16,0 6 7-1,0 10 9-15,-3 7 8 16,-2 8 8-16,2 2 7 16,-4 4 5-16,2 2 2 15,-2-3-1-15,-2 1 0 16,-1-5-1-16,-5-1-5 15,-2-4-6-15,-2-5-6 16,2-7-4-16,-3-8-4 16,0-4-4-16,1-8 0 15,-1-2-5-15,0-7-10 16,0 0-10 0,0-2-19-16,0 0-40 15,0 0-46-15,-1-3-417 16,-5-6-193-16,-6-6-297 15,-2-6-555-15</inkml:trace>
  <inkml:trace contextRef="#ctx0" brushRef="#br0" timeOffset="-62996.54">18640 8414 5585 0,'0'0'45'16,"0"0"4"-16,0 0 8 16,9 0 1-16,14-3-1 15,13-3-16-15,14-4-64 16,15 8-534-16,0-13-136 16,-4 1-204-16,-9-3-373 15</inkml:trace>
  <inkml:trace contextRef="#ctx0" brushRef="#br0" timeOffset="-61910.1">19789 7617 4884 0,'0'15'115'0,"0"7"12"16,0 7 8-16,-1 8 4 16,-1-2 2-16,-1-4-1 15,0-5-1-15,-1-6 2 16,1-6 8-16,3-4-45 15,-1-8-11-15,1 0-10 16,0-6-11-16,0-9-9 16,0-6-7-16,0-10-6 15,0-11-6-15,0-7-10 16,0-7-16-16,1-5-18 16,2-6-9-16,3 0-5 15,1 6-2 1,2 6 0-16,2 8-1 15,1 8 0-15,3 8-1 16,3 8 3-16,4 4 3 16,2 5 6-16,6 4-1 15,1 5 5-15,-2 4 3 16,-6 9 3-16,-6 9 7 16,-10 6 5-16,-4 10 9 15,-8 7 3-15,-9 3 4 16,-4 0 2-16,-2-4 2 15,-1-7 1 1,4-5 0-16,7-11 1 16,5-4-2-16,3-5-5 15,2-5-12-15,2-3-13 16,3-1-7-16,5 0-5 16,9 0-4-16,8 0-4 15,5 4-3-15,1 2-6 16,-1 5-2-16,-5 3 0 15,-5 5 11-15,-5 5 13 16,-8-1 12-16,-6 4 10 16,-7-5 14-16,-8 1 12 15,-8-3 10 1,-6-1 7-16,-10-6 1 16,-3-6 1-16,-4-4-5 15,2-5-5-15,3-3-11 16,5-6-15-16,7-1-29 15,8-2-40-15,7-1-45 16,7 7-71-16,10 2-392 16,14 2-179-16,5 0-274 15,9-3-509-15</inkml:trace>
  <inkml:trace contextRef="#ctx0" brushRef="#br0" timeOffset="-61562.71">20664 7236 6237 0,'-4'-8'41'16,"-11"7"8"-16,-12 1 20 16,-11 9 23-16,-5 11 16 15,-8 15 5-15,5 9 0 16,10 10-6-1,15 3-3-15,13 1-30 16,21-2-4-16,22-6-6 16,23-14-13-16,15-11-16 15,12-14-12-15,2-11-6 16,-12-11-1-16,-16-3-1 16,-18-3-5-16,-18 1-9 15,-15 2-18-15,-6 3-52 16,-9 4-42-16,-3 6-431 15,-3 9-183-15,1 7-281 16,1 2-522-16</inkml:trace>
  <inkml:trace contextRef="#ctx0" brushRef="#br0" timeOffset="-60961.21">20653 8032 4919 0,'0'-10'127'16,"-2"3"20"-1,-2-2 9-15,-5-1 5 16,-8 8 8-16,-7 6 2 15,-3 7-3-15,0 7-8 16,1 6-11-16,9 7-62 16,8 2-23-16,4 1-20 15,8 0-17-15,8-3-11 16,6-5-13-16,6-6-6 16,7-10-4-16,5-6 0 15,-1-11 5 1,-3-8 4-16,-8-9 1 15,-7-5 9-15,-6-7 7 16,-9-3 2-16,-1 3 3 16,-1 1-4-16,-3 9-4 15,2 6-11-15,-2 8-15 16,-6 8-16-16,-6 8-21 16,-5 7-34-16,-2 8-73 15,0 13-410-15,9-3-149 16,5 3-231-16,13-7-421 15</inkml:trace>
  <inkml:trace contextRef="#ctx0" brushRef="#br0" timeOffset="-60612.44">21038 7979 5970 0,'-4'-5'39'0,"-8"5"5"15,-5 4 6 1,-5 4 4-16,3 12-2 16,1 9 1-16,10 3-1 15,5 4-2-15,11-3-1 16,6-4-31-16,11-7 0 16,4-8-2-16,8-9-1 15,3-7 4-15,-6-12 8 16,-8-8 9-16,-9-7 3 15,-11-6 3-15,-5 0-1 16,-5 3-4-16,-5 4-15 16,-4 8-22-1,-7 8-28-15,-6 7-37 16,0 11-75-16,-1 11-424 16,6 5-155-16,11 3-238 15,5 2-439-15</inkml:trace>
  <inkml:trace contextRef="#ctx0" brushRef="#br0" timeOffset="-59454.58">22379 7889 4726 0,'-3'-7'78'15,"1"-3"25"-15,-3 1 19 16,-4-1 2-16,-3 6 9 15,-6 8 13-15,-8 7 8 16,-3 14-2-16,0 9-2 16,2 9-39-1,8 6-21-15,12 2-22 16,4-5-18-16,8-10-4 16,7-8-8-16,10-13-10 15,10-11-10-15,8-14-3 16,-1-10 0-16,-1-9 3 15,-11-5 4-15,-10-7 4 16,-11 0 2-16,-3-1-2 16,-7 4-2-16,-2 6-4 15,-4 6-4 1,0 9-9-16,-6 9-9 16,0 7-10-16,-5 5-19 15,-1 11-27-15,4 5-46 16,3 7-460-16,9 2-149 15,6-2-229-15,10-9-421 16</inkml:trace>
  <inkml:trace contextRef="#ctx0" brushRef="#br0" timeOffset="-59080.94">22749 7744 5665 0,'0'-9'76'16,"0"-2"2"-16,0 2 2 16,0 2 14-16,0 12 15 15,0 11 20-15,0 11 14 16,-1 12 11-16,-2 11 1 16,-3 8-45-16,1 0-5 15,-2-2-3-15,0-7-4 16,4-11-11-16,0-6-8 15,0-11-14-15,3-8-10 16,0-2-8 0,-1-7-7-16,1-3-5 15,0 0-5-15,0-1-2 16,0 0-6-16,0 0-12 16,0 0-27-16,0 0-51 15,0 0-47-15,0-1-415 16,0-2-190-16,1-2-293 15,2-3-547-15</inkml:trace>
  <inkml:trace contextRef="#ctx0" brushRef="#br0" timeOffset="-58444.97">24138 7560 4171 0,'0'-10'198'15,"0"0"23"1,0 0-2-16,-2 0-9 16,2 6 10-16,0 6 17 15,0 10 7-15,0 11 17 16,-3 15 18-16,-1 11-73 15,-3 15-30-15,-2 3-22 16,1 2-12-16,0-6-8 16,1-6-17-16,2-10-20 15,2-8-18-15,0-10-20 16,1-8-26 0,1-7-14-16,-1-6-16 15,2-4-21-15,-1-2-34 16,-1-2-47-16,1-2-66 15,-1-6-381-15,1-4-180 16,1-8-276-16</inkml:trace>
  <inkml:trace contextRef="#ctx0" brushRef="#br0" timeOffset="-58101.9">24379 7567 5594 0,'0'-2'52'0,"-1"2"15"15,1-2 23-15,0 9 24 16,0 13 21-16,-3 14 18 16,-2 10 11-16,-1 12 1 15,-2 4-2-15,-2 2-36 16,-1 0-3-16,0-4-12 15,4-7-18-15,0-8-16 16,2-10-18 0,2-9-14-16,2-8-12 15,-3-6-7-15,4-6-14 16,-1-2-35-16,-3-2-54 16,0-1-69-16,1-4-400 15,1-5-180-15,6-3-277 16,13-10-515-16</inkml:trace>
  <inkml:trace contextRef="#ctx0" brushRef="#br0" timeOffset="-57497.91">25348 7450 4813 0,'0'-4'130'0,"0"1"15"15,0-3 10-15,0 4 19 16,0-1 18-16,0 12 11 16,-2 7 34-16,-2 12 6 15,-3 12 2-15,0 14-59 16,-2 7-28-16,0 2-18 16,3-2-13-16,1-5-20 15,2-6-19-15,1-9-14 16,2-7-25-16,-3-9-17 15,3-9-16-15,0-3-8 16,0-6-6 0,-1-3-13-16,1-3-25 15,-3-1-40-15,1-2-39 16,0-1-60-16,0 17-373 16,4-27-178-16,4-3-275 15</inkml:trace>
  <inkml:trace contextRef="#ctx0" brushRef="#br0" timeOffset="-57129.52">25725 7592 5893 0,'-2'3'43'16,"-7"5"17"-16,1 9 11 15,-4 8 3-15,7 8 2 16,1 7 0-16,4-2-1 16,9 1 2-16,7-3-2 15,11-7-18-15,2-7-14 16,10-9-5-16,2-8 5 16,-2-10 9-16,-5-11 13 15,-7-7 9 1,-10-13 3-16,-9-11 0 15,-4-1-7-15,-8 1-5 16,-10 3-28-16,-9 9-39 16,-17 12-37-16,-20 12-46 15,-37 13-121-15,5 16-351 16,-6 12-168-16,-6 5-261 16,1 4-482-16</inkml:trace>
  <inkml:trace contextRef="#ctx0" brushRef="#br0" timeOffset="-56117.82">19416 9056 5037 0,'3'-12'114'15,"2"-5"26"-15,-4-2 26 16,2-2 11-16,-3 4-3 16,-1 7-6-16,-5 1-9 15,-7 7-9-15,-6 9-6 16,-10 10-47-16,-3 13-25 15,4 12-20-15,5 7-20 16,14 4-13-16,6-2-7 16,13-5-2-1,13-8 2-15,10-9 0 16,9-11-1-16,13-11-2 16,0-10 2-16,-3-12 5 15,-12-6 9-15,-11-8 9 16,-16-9 9-16,-7-7 0 15,-12-2-3-15,-7 3-3 16,-7 3-3-16,-3 10-10 16,-3 8-22-16,0 14-27 15,3 12-34-15,1 15-59 16,-1 14-439 0,4 14-168-16,-4 5-259 15,-3 8-478-15</inkml:trace>
  <inkml:trace contextRef="#ctx0" brushRef="#br0" timeOffset="-55670.28">19369 9714 6093 0,'3'-3'35'16,"0"3"18"-16,3 11 17 15,1 12 17-15,-4 17 18 16,-2 19 9 0,0 16 3-16,-1 8 0 0,0 4-5 15,3-4-22-15,2-11-8 16,-1-12-13 0,2-17-4-16,-2-11 0 15,-3-13-4-15,-1-9-4 16,0-5-5-16,0-4-19 15,0-1-29-15,0-4-52 16,0-1-52-16,-5 44-435 16,-1-47-187-16,-1-4-290 15</inkml:trace>
  <inkml:trace contextRef="#ctx0" brushRef="#br0" timeOffset="-54359.51">20927 8846 4982 0,'-7'-6'59'15,"-9"4"26"-15,-13 4 25 16,-13 13 17-16,-3 16 11 15,-2 18 3-15,5 6-3 16,13 11-4-16,17-2-8 16,12-2-40-16,19-9-7 15,19-7-20-15,14-13-17 16,10-12-14-16,11-12-10 16,1-14-7-16,-2-12 4 15,-7-10 3 1,-14-10 6-16,-17-9 3 15,-15-11 2-15,-15-2 5 16,-11-1-1-16,-14 5-3 16,-8 4-5-16,-10 12-9 15,-15 11-18-15,-6 18-20 16,-4 12-25-16,2 15-36 16,9 17-481-16,21 14-154 15,17 4-235-15,21 4-433 16</inkml:trace>
  <inkml:trace contextRef="#ctx0" brushRef="#br0" timeOffset="-53847.02">22238 8731 4996 0,'1'-7'160'16,"1"0"23"-16,-1-2 3 16,0 3-1-16,-2 3 17 15,1 11 23-15,0 11 9 16,-3 17-6-16,-2 20-1 16,-1 18-73-16,-3 15-24 15,-1 2-19 1,1-1-11-16,4-8-9 15,2-15-15-15,1-13-22 16,4-17-10-16,-2-11-5 16,0-11-8-16,-2-6 2 15,2-5-9-15,0-2-22 16,0-2-23-16,-1 0-49 16,-2 2-50-16,-2-1-401 15,-6 5-195-15,-5-2-301 16,-3-1-563-16</inkml:trace>
  <inkml:trace contextRef="#ctx0" brushRef="#br0" timeOffset="-52926.14">20823 9947 4976 0,'0'-6'148'0,"0"0"31"16,0-2 10-16,0 0-5 15,0 4-10-15,0 4-4 16,0 4 12-16,0 10 15 15,0 13 1-15,-2 15-63 16,1 14-25 0,-3 10-21-16,-1 6-13 15,-2 0 0-15,4-9-3 0,-1-9-4 16,2-11-13 0,2-14-16-16,0-13-11 15,-1-5-6-15,1-7-12 16,0-3-38-16,0-1-49 15,3 0-86-15,-2-4-386 16,4-3-178-16,5-7-274 16,3-1-511-16</inkml:trace>
  <inkml:trace contextRef="#ctx0" brushRef="#br0" timeOffset="-52453.52">21937 9999 5562 0,'0'-3'74'16,"0"-1"18"-16,0 1 27 15,-1 3 21-15,-9 10 24 16,-6 17 4-16,-9 9 10 16,-6 17-5-16,-3 10-13 15,10 4-42-15,7-1-13 16,11-6-18 0,9-11-17-16,13-11-15 15,14-13-17-15,13-15-8 16,12-15-8-16,4-11-1 15,-2-12 1-15,-12-13 0 16,-14-7-1-16,-14-3 0 16,-9-5 1-16,-7 1-2 15,-7 8-4-15,-5 7-4 16,-5 8-15-16,-8 14-30 16,-14 11-32-1,-3 11-31-15,-5 10-42 16,0 18-406-16,3 1-180 15,10 4-280-15,11-1-520 16</inkml:trace>
  <inkml:trace contextRef="#ctx0" brushRef="#br0" timeOffset="-51395.67">23852 8735 5667 0,'-3'-11'42'0,"-10"1"5"15,-10 3 9-15,-12 2 14 16,-4 13 12-16,-10 14 8 16,6 11 2-16,8 13-3 15,11 11-1-15,13 5-28 16,9-2-9-16,7-3-6 15,13-10-8-15,11-9-11 16,10-14-11-16,7-12-7 16,6-9-2-16,0-14 5 15,-9-11 8 1,-11-9 11-16,-9-8 7 0,-14-11 2 16,-6-4 4-1,-5-1 0-15,-2 3 0 16,-2 9-2-16,0 9-10 15,-1 11-20-15,-5 14-19 16,-6 10-19-16,-6 15-30 16,-10 18-41-16,-8 20-463 15,-4 20-162-15,3 13-251 16,-1 3-462-16</inkml:trace>
  <inkml:trace contextRef="#ctx0" brushRef="#br0" timeOffset="-50577.34">23712 9868 3584 0,'0'-2'55'16,"0"0"22"-16,0 2 9 15,0-3 6-15,0 3 7 16,0-1 3-16,0 1 1 16,0 0-3-16,0 0 0 15,0 0-23-15,0 0-13 16,0-2-11-16,0 2 3 16,0-1 0-16,0-2 8 15,3-2 17 1,0 0 18-16,1-6 21 15,2 2 14-15,-1-3 13 16,-2 1 8-16,2-4 7 16,-4 3 5-16,2 0 7 15,-3 5-4-15,2-2-20 16,-4 6-27-16,4 0-14 16,-4 10-3-16,2 15-3 15,0 15-7-15,0 15-9 16,0 17-13-16,0 10-15 15,0-2-11-15,3-3 1 16,0-12 7 0,2-10-1-16,0-12-6 15,-1-11-10-15,-2-12-5 16,-2-5-5-16,1-7-3 16,-1-5-11-16,0 2-39 15,0-2-53-15,-47-2-103 16,51-7-363-16,0-7-181 15,3-10-281-15,12-12-521 16</inkml:trace>
  <inkml:trace contextRef="#ctx0" brushRef="#br0" timeOffset="-49915.72">25375 8603 5731 0,'0'-5'83'0,"0"0"12"16,2 1 16-16,-2 1 37 16,-2 7 40-16,2 12 14 15,-2 15 1-15,-6 17-4 16,-3 23 1-16,0 16-46 15,1 10-15-15,-2 4-16 16,7-4-11-16,3-13-27 16,1-13-23-16,1-20-14 15,1-14-8 1,-2-12-1-16,1-12-3 16,0-4-3-16,0-6-4 15,0-1-4-15,0-1-25 16,0-2-28-16,1-4-35 15,2-3-41-15,-1-1-68 16,5 5-325-16,0-2-207 16,-1 4-318-16,-5 2-596 15</inkml:trace>
  <inkml:trace contextRef="#ctx0" brushRef="#br0" timeOffset="-49411.66">25352 9844 5972 0,'-2'-2'37'0,"-9"4"20"15,-11 11 12 1,-6 6 6-16,-3 15 5 16,-5 7 3-16,12 9 0 15,12-1-1-15,7 0-2 16,15-4-22-16,12-4-4 15,11-11-13-15,10-10-3 16,11-12 4-16,5-10 9 16,2-12 13-16,-9-10 8 15,-10-10 7-15,-10-10 3 16,-14-10 1 0,-13-6 5-16,-6 5 4 15,-9 2-11-15,-4 11-19 16,-9 13-29-16,-13 15-29 15,-14 11-40-15,-6 12-42 16,-5 11-59-16,6 12-394 16,7 7-189-16,10 2-294 15,4-3-546-15</inkml:trace>
  <inkml:trace contextRef="#ctx0" brushRef="#br1" timeOffset="-42525.95">20455 8658 3425 0,'1'0'50'0,"2"0"16"0,3 0 3 15,1 0 2-15,9 0-13 16,2-1-38-16,-4 0-469 16,9-4-77-16,1-1-112 15,-8-3-192-15</inkml:trace>
  <inkml:trace contextRef="#ctx0" brushRef="#br1" timeOffset="-42246.08">20518 8642 2085 0,'-1'3'235'0,"1"-2"56"16,-2 0 37-16,1 1 21 15,1-2 20-15,0 0 1 16,-2 0-5-16,2 0-16 15,0 0-22-15,0 0-81 16,0 0-40-16,0 0-40 16,0 0-39-1,2 0-42-15,5 0-59 0,10 0-85 16,5 0-499-16,9-3-134 16,6-3-205-16,2-2-372 15</inkml:trace>
  <inkml:trace contextRef="#ctx0" brushRef="#br1" timeOffset="-42055.44">20909 8585 4594 0,'8'0'14'0,"6"-2"-6"15,9-2-37 1,-23 2-194-16,43-1-269 0,1-1-92 15,-2 2-139-15,-6-2-240 16</inkml:trace>
  <inkml:trace contextRef="#ctx0" brushRef="#br1" timeOffset="-41914.53">21236 8557 3850 0,'1'0'50'16,"5"0"0"-16,3-1-14 15,6-2-72-15,7 6-427 16,0-7-83-16,7 0-121 16,-2 1-207-16</inkml:trace>
  <inkml:trace contextRef="#ctx0" brushRef="#br1" timeOffset="-41762.62">21461 8526 4107 0,'3'0'41'16,"4"-2"-4"-16,5 1-21 16,5 0-97-16,9-2-394 15,7 2-87-15,2-2-126 16,-2-1-221-16</inkml:trace>
  <inkml:trace contextRef="#ctx0" brushRef="#br1" timeOffset="-41613.71">21737 8508 3845 0,'12'-1'-5'15,"6"-2"-36"-15,5 1-150 16,15-1-248-16,2 1-73 16,-1-3-109-16</inkml:trace>
  <inkml:trace contextRef="#ctx0" brushRef="#br1" timeOffset="-41449.82">22059 8465 4282 0,'7'-2'-9'0,"3"-1"-54"16,1 2-174-16,13-2-229 16,6 0-82-16,3-2-122 15,5 2-211-15</inkml:trace>
  <inkml:trace contextRef="#ctx0" brushRef="#br1" timeOffset="-41266.93">22394 8439 3513 0,'7'-3'55'15,"6"3"-7"-15,6-1-14 16,2-2-43-16,0 3-35 16,0 0-10-1,-1 0-4-15,-5 0-26 16,-1 0-7-16,-4 0-37 15,-2 0 47-15,-4 0 46 16,0 0 48-16,-1 0 65 16,0-1 38-16,4 1-7 15,5-2-82-15,5 0-450 16,6 2-69-16,-1 0-100 16</inkml:trace>
  <inkml:trace contextRef="#ctx0" brushRef="#br1" timeOffset="-41099.18">22745 8427 3885 0,'0'0'64'16,"0"-1"-48"-16,-37 1-481 16,40-2-83-16,2 2-121 15,-2 0-210-15</inkml:trace>
  <inkml:trace contextRef="#ctx0" brushRef="#br1" timeOffset="-40910.42">22791 8432 4307 0,'0'0'55'0,"0"0"1"16,0 0 0-16,0 4-4 15,0 5-41-15,0 3-513 16,0 3-98-16,0 3-146 16</inkml:trace>
  <inkml:trace contextRef="#ctx0" brushRef="#br1" timeOffset="-40703.74">22792 8733 4851 0,'0'0'33'16,"0"3"-2"-16,0 0-32 15,-1 7-147-15,-1 4-367 16,1 1-104-16,1 3-155 16</inkml:trace>
  <inkml:trace contextRef="#ctx0" brushRef="#br1" timeOffset="-40533.24">22785 9000 4631 0,'-2'3'-7'16,"0"1"-41"-16,-43 6-455 16,36-1-99-1,-4 1-145-15,5 5-257 16</inkml:trace>
  <inkml:trace contextRef="#ctx0" brushRef="#br1" timeOffset="-40342.82">22733 9232 4653 0,'0'0'86'16,"0"1"22"-16,0-1 17 15,0 2 0-15,0-1-20 16,1 0-25-16,2 2-53 15,0 3-58-15,2 4-508 16,-1 0-118 0,-2 0-176-16,-2 1-319 15</inkml:trace>
  <inkml:trace contextRef="#ctx0" brushRef="#br1" timeOffset="-40159.49">22751 9343 4304 0,'0'1'136'16,"0"-1"28"-16,0 0 14 15,0 0 1-15,0 1-6 16,0-1-7-16,0 3-9 16,0 0-26-16,3 4-31 15,0 3-116-15,0 7-111 16,0 4-422 0,0 1-125-16,-3 5-190 15,0 0-343-15</inkml:trace>
  <inkml:trace contextRef="#ctx0" brushRef="#br1" timeOffset="-39957.14">22746 9614 4058 0,'0'4'127'0,"0"0"21"15,-1 3 22-15,1-1 8 16,0-2-4-16,0 1-10 16,0 4-16-16,0-3-31 15,0 7-52-15,0 5-146 16,0 6-457-1,0-1-118-15,0 1-176 16,0-3-316-16</inkml:trace>
  <inkml:trace contextRef="#ctx0" brushRef="#br1" timeOffset="-39774.82">22748 9858 4820 0,'0'2'103'0,"0"-2"15"15,0 1 10-15,0-1 3 16,0 3-2-16,0-3-7 15,0 0-10-15,0 2-27 16,0 4-38-16,0 0-123 16,0 9-479-16,0 2-129 15,-5 2-199 1,1 3-358-16</inkml:trace>
  <inkml:trace contextRef="#ctx0" brushRef="#br1" timeOffset="-39595.78">22727 10113 3697 0,'0'5'173'0,"0"4"63"16,0 1 16-16,0 2 6 16,0 0 2-16,-1-3-9 15,1 2-11-15,-2-4-16 16,1 0-16-16,-2 1-77 16,0 0-29-16,0 3-54 15,2 3-53 1,-1 6-79-16,1 5-476 15,5 0-139-15,2-1-210 16,0-1-385-16</inkml:trace>
  <inkml:trace contextRef="#ctx0" brushRef="#br1" timeOffset="-39421.83">22677 10478 5068 0,'-2'-2'110'15,"-1"2"11"-15,2 0 5 16,-2 0-2-16,3 0-8 15,0 0-29-15,0-2-61 16,-33 1-582-16,37 0-132 16,-1-1-200-1,1 0-363-15</inkml:trace>
  <inkml:trace contextRef="#ctx0" brushRef="#br1" timeOffset="-39218.87">22672 10470 5150 0,'-1'0'70'0,"-1"0"9"0,-1 0 6 15,1 0 0-15,-2 0-15 16,-1 0-31-16,-2 0-80 16,-5 3-507-1,-5-3-125-15,-6 3-189 16,-4-3-341-16</inkml:trace>
  <inkml:trace contextRef="#ctx0" brushRef="#br1" timeOffset="-39014.15">22307 10507 4648 0,'-17'0'142'0,"-5"-2"18"16,-1 2 11-16,-3 0-5 16,13 2-8-16,2-2-22 15,0 0-77-15,-1 0-611 16,0 1-128-16,-8-1-194 15,-8 0-352 1</inkml:trace>
  <inkml:trace contextRef="#ctx0" brushRef="#br1" timeOffset="-38836.14">21868 10510 5504 0,'0'0'40'16,"-1"0"2"-16,1 0-3 15,-2-2-5-15,1 2-52 16,-6 0-130-16,-2 0-400 16,-2 2-122-1,-6-2-188-15,-1 0-337 16</inkml:trace>
  <inkml:trace contextRef="#ctx0" brushRef="#br1" timeOffset="-38622.29">21526 10512 5289 0,'-13'-2'55'0,"-3"-3"1"16,-1 2-3-16,-5 0-35 15,5 1-69 1,-1 2-493-16,-2 0-122 0,-3 0-182 16,0 2-330-16</inkml:trace>
  <inkml:trace contextRef="#ctx0" brushRef="#br1" timeOffset="-38445.59">21194 10499 4962 0,'-4'0'73'0,"-2"-2"0"15,0 1-3-15,-1 1-21 16,6-1-50-16,-2 1-76 16,-5 0-457-16,2 0-113 15,-5 0-171-15,-5 1-306 16</inkml:trace>
  <inkml:trace contextRef="#ctx0" brushRef="#br1" timeOffset="-38258.39">20993 10495 4746 0,'-5'0'74'0,"0"-2"0"16,-1 2-1-16,-2-4-9 16,-1 4-13-16,-2-1-10 15,-4 0-2-15,-4 2 0 16,-1-1-1-16,0 0-52 15,0-1-15-15,-2 1-8 16,5 0-8-16,-2-2 5 16,0 2 12-16,3 0 9 15,-2 0 1 1,1 2-6-16,-4-4-3 16,-2 2-2-16,1-1 1 15,-2 0 7-15,-2 1 8 16,3-3 1-16,4 1-3 15,-1 2-10-15,2 0-8 16,2 0 5-16,4 0 5 16,-2 0 0-16,4 0 1 15,-3 0 1-15,3 0 12 16,-3 0 21-16,2 0 30 16,3 0 41-1,1 0 26-15,2 0 7 16,3 0 2-16,2 0 0 0,-1 0 2 15,1 0-3 1,0 0-11-16,0 0-19 16,0 0-24-16,0 0-62 15,-2 0-555-15,2-2-131 16,-3-1-199-16,2-6-360 16</inkml:trace>
  <inkml:trace contextRef="#ctx0" brushRef="#br1" timeOffset="-37538.97">20348 8808 3650 0,'0'0'171'0,"0"0"46"16,0 0 20-16,0 0 5 15,0 3-10-15,0 0-14 16,0 1-14-1,0 4-15-15,0 1-33 16,0 6-143-16,-1 7-561 16,-1 5-124-16,2 4-189 15,0 3-339-15</inkml:trace>
  <inkml:trace contextRef="#ctx0" brushRef="#br1" timeOffset="-37375.51">20330 9212 4652 0,'-1'3'87'0,"1"0"-2"16,0-1-1-16,0 0-3 16,-2 4-16-16,0-1-58 15,-4 6-538 1,2 1-110-16,-2 1-169 16</inkml:trace>
  <inkml:trace contextRef="#ctx0" brushRef="#br1" timeOffset="-37200.76">20276 9489 4938 0,'0'2'75'15,"-2"0"1"-15,2-1 0 16,0 2-6-16,0 1-24 16,0 1-67-16,0 13-518 15,0-7-117-15,0 3-177 16</inkml:trace>
  <inkml:trace contextRef="#ctx0" brushRef="#br1" timeOffset="-37011.07">20276 9785 5097 0,'1'1'35'15,"1"2"0"1,-1-3-12-16,2 4-37 0,-3 2-116 15,3 4-399-15,-3 2-111 16,0 6-167-16,0 4-296 16</inkml:trace>
  <inkml:trace contextRef="#ctx0" brushRef="#br1" timeOffset="-36644.88">20296 10061 4445 0,'1'4'28'15,"-1"5"-8"-15,2 2 2 16,-1 5-34-16,-1 8-73 16,2 2 78-16,-1 8 63 15,-2 7 5-15,-1-2 2 16,-1 0-16-16,0 0 2 16,1-13 23-1,0-6 14-15,2-4 44 0,0-6 71 16,0-3-55-1,0 1-41-15,0-5 0 16,0 3 0-16,0-3-3 16,0 1-2-16,0-1-12 15,0 0-12-15,0 2-12 16,0-1-14-16,0-1-13 16,0 1-6-16,0 0-8 15,0-3-5 1,0 2-5-16,0-1-6 15,0 1-7-15,0-1-12 16,0 0-17-16,0-2-38 16,-3 2-109-16,2-2-384 15,-4 0-137-15,-2-4-209 16,-3-3-383-16</inkml:trace>
  <inkml:trace contextRef="#ctx0" brushRef="#br0" timeOffset="-27186.81">18682 6853 5019 0,'4'-16'81'16,"0"-6"18"-16,5-5 21 15,0-4 11 1,-1 12 2-16,-2 4-6 16,-3 5 0-16,1 8 6 15,1 9 6-15,-1 11-40 16,2 16-7-16,2 10-14 15,-2 12-15-15,-1 3-11 16,3-6-6-16,2-3 0 16,2-11-6-16,4-7-13 15,6-10-11-15,2-11-9 16,5-10-6-16,7-10-3 16,4-13-2-1,-4-10-2-15,1-11-2 16,-7-10 0-16,-7-1 5 15,-7 3 15-15,-3 7 10 16,-7 14-1-16,-3 10-2 16,-3 15 12-16,-3 14 15 15,-5 18 26-15,-7 21 21 16,-8 19 11-16,-11 19-2 16,0 7 1-16,-1 3 3 15,0-5 1 1,11-8 2-16,5-11-7 15,7-14-12-15,7-14-14 16,3-14-8-16,2-12-11 16,0-7-5-16,0-4-12 15,0-5-10-15,0-1-4 16,0-1-6-16,0 0-4 16,0 0-11-16,0 0-36 15,0 0-36-15,-1 0-48 16,-47 0-76-16,48 4-299 15,0 0-208-15,3 2-323 16,3 1-605 0</inkml:trace>
  <inkml:trace contextRef="#ctx0" brushRef="#br0" timeOffset="-25876.14">17636 11543 4725 0,'5'-18'101'16,"-1"-6"17"-16,2-1 2 15,2 0 3-15,3 16 25 16,0 10 19-16,-1 18 11 16,-4 17-1-16,-2 19-10 15,-2 17-60-15,-4 14-17 16,1 7-10-16,1-3-6 16,0-9-7-16,1-13-20 15,4-17-17-15,5-16-13 16,7-18-6-1,12-16-1-15,10-13-2 16,7-15 1-16,3-13-4 16,0-16 0-16,-4-5 1 15,-10-3 2-15,-11 8 0 16,-11 10 0-16,-8 16-3 16,-5 17 2-16,-11 19 10 15,-4 22 21-15,-14 27 27 16,-12 27 10-16,-13 20 1 15,0 20 7-15,2 5-2 16,5 5 10 0,5-6 6-16,8-9-8 15,7-19-8-15,7-17-19 16,8-23-16-16,6-16-2 16,4-18 14-16,0-8 6 15,2-10 2-15,0 1-12 16,0-7-7-16,0 1-12 15,0-1-22-15,0 0-17 16,0 0-25-16,0 0-43 16,2-1-51-16,-17-8-97 15,32-9-304 1,2-9-195-16,6-14-297 16,8-14-557-16</inkml:trace>
  <inkml:trace contextRef="#ctx0" brushRef="#br0" timeOffset="-25338.95">18097 12283 5920 0,'-1'2'55'15,"-1"1"20"1,1 0 10-16,-1-1 2 31,12-2 6-31,13 0 8 0,22-8 5 0,23-1 4 16,21-6-3-16,5-1-32 16,-4 1-15-16,-19 7-22 15,-22 7-24-15,-26 1-8 16,-13 3-20-16,-16 6-40 15,-20 6-67-15,-16 10-104 16,-7 5-337-16,-10 4-157 16,-8 1-237-16,5 3-439 15,8-2 4813-15,2 0-3612 16,14-5 26-16,12-5 35 16,17-5 47-1,12-9 53-15,20-5 62 16,24-5 85-16,28-2 105 15,26-6 106-15,27-7-51 16,9-4-53-16,-14-1-44 16,-25 0-34-16,-31 5-24 15,-31 6-27-15,-25 3-22 16,-9 4-20-16,-2 0-14 16,-3 0-19-16,-4 0-33 15,1 0-41-15,0 0-44 16,-1 1-56-1,1 56-229-15</inkml:trace>
  <inkml:trace contextRef="#ctx0" brushRef="#br1" timeOffset="-15407.46">19334 9393 5624 0,'0'0'37'0,"0"0"10"16,0 0 12-16,0 0 6 15,2 0 6-15,-1 0-1 16,4 0-1-16,0 0-1 15,10 0-8-15,2 0-46 16,11 1-66-16,0 4-510 16,3-3-142-16,-7 3-218 15,-11-4-398-15</inkml:trace>
  <inkml:trace contextRef="#ctx0" brushRef="#br1" timeOffset="-14967.73">19410 10556 5848 0,'0'0'15'16,"1"0"-6"-16,10 0-6 16,11-3-31-16,11 1-71 15,16 38-455-15,12-40-131 16,0 1-199-16,-5-2-360 15</inkml:trace>
  <inkml:trace contextRef="#ctx0" brushRef="#br1" timeOffset="-12840.77">20541 8365 4103 0,'0'0'92'16,"-1"0"17"-16,1 0 18 16,0 0 16-16,-2 0 13 15,2 0 9-15,0 0 1 16,0 0-3-16,0-1-9 16,2-2-57-16,9 3-59 15,-61 0-586-15,86-3-123 16,9 1-188-16,10-5-339 15</inkml:trace>
  <inkml:trace contextRef="#ctx0" brushRef="#br1" timeOffset="-7755.07">20520 8354 3261 0,'-2'0'129'0,"1"0"36"15,1 0 21-15,-2 0 15 16,1 0 11-1,1 0 5-15,0 0-1 0,-2 0-3 16,4 0-4 0,-4 0-63-16,2 0-39 15,3 0-78-15,0 0-569 16,20-2-116-16,10-3-178 16,12-3-317-16</inkml:trace>
  <inkml:trace contextRef="#ctx0" brushRef="#br1" timeOffset="-6824.76">22082 8274 3785 0,'0'0'75'0,"0"0"15"15,0 2 11-15,0-2 5 16,0 0-3-16,0 0-9 16,0 0-13-1,5 0-41-15,-51 1-143 16,65-1-389-16,3 0-92 15,7 0-139-15,3-3-241 16</inkml:trace>
  <inkml:trace contextRef="#ctx0" brushRef="#br1" timeOffset="-4886.37">19651 12126 5094 0,'0'0'47'15,"1"0"32"-15,1 7 25 16,0 10 8 0,1 10 2-16,-3 14 1 15,1 14 12-15,-2 8-2 16,2 2-4-16,-2 1-28 16,1-3-4-16,0-9-23 15,0-13-17-15,0-11 0 16,0-13 10-16,0-9 14 15,0-3-15-15,0-10-5 16,0-11-2-16,0-11-5 16,0-11-11-16,0-14-10 15,0-10-9-15,3-4-7 16,0-3-13-16,1 2-19 16,1 2-1-16,2 8-5 15,3 4-3 1,0 5-1-16,2 2 4 15,5 5 12-15,3 4 3 16,2 5 1-16,4 3 0 16,3 7 0-16,2 6 2 15,4 5 4-15,4 8 2 16,-3 11 0-16,-3 8-2 16,-5 10 2-16,-12 6 4 15,-9 10 3-15,-14 2 3 16,-12 1 2-16,-10 2 2 15,-10-4 0-15,-4-5 3 16,-2-5 1 0,5-8 2-16,11-5-2 15,14-8-4-15,8-4-5 16,10-4-2-16,19-3 1 16,15 1-2-16,11-2-1 15,12 4 0-15,8 2 0 16,-4 6-1-16,-12 5 0 15,-11 5 5-15,-12 7 8 16,-11 2 7-16,-12 4 9 16,-9 0 10-16,-12 1 7 15,-12-2 9-15,-9-2 4 16,-10-3 6-16,-6-6 1 16,2-4-4-1,1-6-4-15,6-5-7 16,4-4-8-16,6-3-7 15,10-1-10-15,3-1-17 16,4-2-26-16,4-1-35 16,2-3-36-16,-1-5-67 15,2-3-398-15,0-3-171 16,-2-8-266-16,-1-5-490 16</inkml:trace>
  <inkml:trace contextRef="#ctx0" brushRef="#br1" timeOffset="-4303.07">19516 11721 4983 0,'-1'0'58'0,"-1"0"25"16,2-2 19-16,-1 1 0 16,2 0 3-16,10-1 10 15,14-2 5-15,19-4 3 16,22-6 3-16,18-3-28 15,7-3-15-15,-10 4-19 16,-16 2-17-16,-18 6-2 16,-19 4-4-16,-17 3-10 15,-5 1-3 1,-4 0-1-16,-2 0-5 16,-2 0-3-16,2 0 2 15,0 0-2-15,0 0 1 16,0 0-1-16,0 0-2 15,0 0-1-15,0 0-7 16,0 0-5-16,0 0-10 16,0 0-3-16,0 0-5 15,0 0-3-15,0 0-2 16,0 0-3-16,0 0-6 16,0 0-5-16,0 0-10 15,0 0-12 1,0 0-14-16,0 1-29 15,0 3-73-15,0 3-389 16,0-3-136-16,0 1-211 16,-1 1-380-16</inkml:trace>
  <inkml:trace contextRef="#ctx0" brushRef="#br1" timeOffset="-2537.32">20794 11376 4830 0,'0'-4'91'0,"-1"0"25"16,1-3 16-16,-3 3 4 15,0 1 3-15,0 1-1 16,-6 2 2-16,1 3 9 15,-9 6 4-15,-6 14-36 16,-8 13-12-16,-7 19-5 16,-4 22-5-16,3 20 26 15,2 25 12-15,6 16-8 16,13 21-11-16,9 10-17 16,12 7-12-16,12-4-11 15,12-8-10-15,8-17-9 16,5-23-6-16,5-26-18 15,2-26-9 1,-2-19 6-16,1-28 8 16,-5-13 18-16,-7-9 10 15,-8-6 10-15,-7-5 2 16,-9 4 4-16,-5-3-8 16,-2 2-9-16,-3 0-8 15,1 5-10-15,-2 0-8 16,1 0-13-16,0 0-7 15,0-3-10-15,0 3-5 16,0 0-7 0,0 0 0-16,0 0-1 15,0 0 0-15,0 0 2 16,0 0-1-16,0 0-2 16,0 0-3-16,0 0-9 15,0 0-14-15,0 0-11 16,0 0-15-16,0-1-31 15,0-1-42-15,-2-2-55 16,-1 43-330-16,0-54-198 16,0-3-302-16,0-15-567 15</inkml:trace>
  <inkml:trace contextRef="#ctx0" brushRef="#br1" timeOffset="4885.84">18566 8921 5347 0,'0'1'27'0,"0"1"13"16,0-2 11-16,3 1 7 15,7 1 7 1,10-2 9-16,18-3 2 16,18-3 7-16,18-5 10 15,15-5-6-15,11-4 6 16,0-2-7-16,-11-1-8 16,-18 4-7-16,-19 4-6 15,-23 3-1-15,-16 4 7 16,-10 4 2-16,-3 4-3 15,0 0-9-15,-2-3-6 16,2 3-5 0,0 3-1-16,0-3-2 15,0 0-3-15,0 0-7 16,0 0-12-16,0 0-7 16,0 0-8-16,0 0-5 15,0 0-2-15,0 0-2 16,0 0-1-16,0 0-1 15,0 0-1-15,0 0 1 16,0 0 1-16,0 0 2 16,0 0 0-16,0 0-1 15,0 0 0-15,0 0-1 16,0 0 2 0,0 0-1-16,0 0-1 15,0 0 0-15,0 0 1 16,0 0-2-16,0 0 0 15,0 0 1-15,-1 0 0 16,1 0 1-16,0 0-3 16,0 0 3-16,0 0-1 15,0 0 0-15,0 0 1 16,0 0 1-16,0 0-1 16,0 0 1-16,0 0 0 15,0 0-1-15,0 0 1 16,0 0-1-1,0 0 1-15,0 0 0 16,0 0-2-16,0 0 1 16,0 0-2-16,0 0-2 15,0 0-3-15,0 0-5 16,0 0-5-16,0 0-6 16,0 0-6-16,0 0-7 15,0 0-8-15,0 0-7 16,0 0-9-16,0 0-6 15,0 0-5 1,0 0-6-16,0 0-7 16,-3 0-6-16,0 0-8 15,-1 2-13-15,-4 2-37 16,-2 3-74-16,5 2-337 16,2 2-134-16,4-2-204 15,9-4-372-15</inkml:trace>
  <inkml:trace contextRef="#ctx0" brushRef="#br1" timeOffset="7198.7">20393 7864 3914 0,'0'0'105'0,"0"0"18"16,0 0 22-16,0 0 20 16,0 0 15-16,0 0 5 15,0 0-1-15,0 0-2 16,0 0-7-16,1 0-48 16,5 0-13-16,10 0-4 15,11 0-15-15,18 0-13 16,24 0-17-16,22 0-7 15,20-1-7-15,13-2-6 16,4 0-2 0,-10-1-6-16,-17-1-7 15,-22 0-10-15,-24 3-6 16,-22 1-1-16,-16 0 3 16,-9-2 7-16,-8 3 8 15,0 0 5-15,0 0 0 16,0 0-1-16,0 0-1 15,0 0-1-15,0 0-2 16,0 0-2-16,0 0-5 16,0 0-10-16,0 0-6 15,0 0-6 1,0 0-1-16,0 0-2 16,0 0 1-16,0 0 1 15,0 0 1-15,0 0-1 16,0 0 1-16,0 0-1 15,0 0 1-15,0 0-1 16,0 0 0-16,0 0 1 16,0 0-1-16,0 0-1 15,0 0 1-15,0 0 0 16,0 0-1-16,0 0 3 16,0 0-2-16,0 0-1 15,0 0 1 1,0 0 0-16,0 0 0 15,0 0 0-15,0 0 0 16,0 0 0-16,0 0-1 16,0 0 0-16,0 0 0 15,0 0 0-15,0 0 0 16,0 0-1-16,0 0 1 16,0 0-1-16,0 0 0 15,0 0-1-15,0 0 2 16,0 0-1-1,0 0 1-15,0 0 0 16,0 0 1-16,0 0-1 16,0 0 2-16,0 0-2 15,0 0 0-15,0 0-2 16,0 0-1-16,0 0 1 16,0 0-2-16,0 0-1 15,0 0-1-15,0 0 1 16,0 0-1-16,0 0 0 15,0 0-2-15,0 0 1 16,0 0 0 0,0 0-1-16,0 0-2 15,0 0 1-15,0 0-2 16,0 0 0-16,0 0-2 16,0 0 1-16,0 0 2 15,0 0-2-15,0 0 3 16,0 0 1-16,0 0 3 15,0 0 0-15,0 0 1 16,0 0 2-16,0 0 2 16,0 0 0-16,0 0 0 15,0 0 0 1,0 0 0-16,0 0 2 16,0 0-4-16,0 0 0 15,0 0-9-15,0 0-17 16,0 0-29-16,0 0-35 15,10 3-102-15,-5 4-368 16,0 3-140-16,1 2-215 16,0 2-392-16</inkml:trace>
  <inkml:trace contextRef="#ctx0" brushRef="#br1" timeOffset="9764.71">20946 12076 4988 0,'0'-4'82'0,"0"0"2"15,0 4 17-15,1-4 16 16,2 11 12-16,0 2 9 15,-2 12 12-15,1 9 5 16,-4 11-3-16,-3 8-53 16,-4 5-6-16,-4 0-8 15,0 0-12-15,0-8-12 16,1-10-9 0,6-9 9-16,5-10 0 15,0-10-6-15,1-11-13 16,0-11-13-16,0-14-8 15,0-14-14-15,4-16-11 16,3-11-9-16,6-8-5 16,0 3-19-16,1-2-16 15,1 7-2-15,-3 13 4 16,1 9 10-16,-3 12 10 16,1 11 12-16,2 9 13 15,3 10 8 1,1 8 7-16,5 10 5 15,1 12 5-15,-1 10 7 16,-1 8 11-16,-2 11 13 16,-6-1 13-16,-2 4 12 15,-3-2 5-15,-5-2 3 16,-2 4-2-16,-1-5-5 16,0-5-7-16,0-3-6 15,0-2-11-15,0-9-11 16,0-3-13-16,0-6-7 15,0-3-6 1,0-4-6-16,0-5-3 16,0-1-5-16,0-4-10 15,0-3-16-15,0 0-16 16,0-3-25-16,0-3-40 16,-6 3-96-16,0-5-352 15,-3-12-172-15,-4-7-267 16</inkml:trace>
  <inkml:trace contextRef="#ctx0" brushRef="#br1" timeOffset="10001.81">20934 12300 5881 0,'1'0'12'16,"5"0"3"-16,6 0 0 16,11 0-2-16,12 0-28 15,9 0-103-15,10-1-439 16,4-2-133-16,-2-8-201 16</inkml:trace>
  <inkml:trace contextRef="#ctx0" brushRef="#br1" timeOffset="10196.8">21483 12242 5932 0,'31'-3'13'0,"19"-3"15"15,20-6 4-15,17-1-8 16,-3 1-28-16,-8-1-44 15,-14 5-54-15,-20 5-456 16,-17 2-135-16,-17-2-204 16,-18 0-373-16</inkml:trace>
  <inkml:trace contextRef="#ctx0" brushRef="#br1" timeOffset="10471.58">21806 12001 5793 0,'-4'7'53'16,"-2"6"30"-16,-1 12 20 15,-3 12 13-15,4 6 10 16,0 10-1-16,2 3-5 16,1-2-5-16,1-4-5 15,-1-4-29-15,3-8-34 16,-1-10-40-16,1-7-33 15,0-10-36 1,0-7-49-16,3-6-95 16,6-10-358-16,6-11-153 15,4-11-237-15,10-8-434 16</inkml:trace>
  <inkml:trace contextRef="#ctx0" brushRef="#br1" timeOffset="11027.63">22016 11798 5495 0,'-18'-15'56'16,"-8"-3"18"-16,-7-1 19 16,-7-2 13-1,5 8 9-15,-3 9 5 16,-1 7 2-16,-8 11 4 15,-5 12 10-15,-2 16-17 16,-2 14 3-16,1 13-2 16,3 12-10-16,9 3-11 15,11 4-9-15,12-4-9 16,13-2-7-16,8-7-9 16,12-4-9-16,10-11-13 15,9-7-15-15,13-12-13 16,8-10-8-1,6-13-4-15,4-9-4 16,-3-11 0-16,1-11-1 16,2-9 0-16,-2-14-3 15,-1-10-3-15,1-12-1 16,-7-5-2-16,-5-9 1 16,-7-3 1-16,-8-3 0 15,-9 3 4-15,-10 5 6 16,-9 8 1-16,-6 10 5 15,-8 6 2-15,-7 10 2 16,-1 8 1 0,-4 4-3-16,-7 6-11 15,1 7-23-15,-3 5-30 16,0 6-34-16,0 9-35 16,4 9-77-16,5 6-353 15,10 5-172-15,5 1-264 16,10-5-489-16</inkml:trace>
  <inkml:trace contextRef="#ctx0" brushRef="#br1" timeOffset="12072.73">22538 12008 5598 0,'-7'25'39'15,"1"10"3"-15,-1 7 7 16,-4 6 11-16,6-6 11 16,1-9 15-1,1-6 8-15,0-8 3 16,1-5-1-16,1-2-27 0,1-6 1 15,-2-2 0-15,2-1 6 16,0-1 1-16,-1-1-5 16,1-1-10-1,-1 0-8-15,1 0-4 16,0 0-1-16,0 0-5 16,-2 0-7-16,2 0-6 15,0-1-10-15,0-5-10 16,0 0-8-16,0-2-5 15,0-3-3-15,0 2-3 16,0-5-3-16,0 0-2 16,0-2 1-16,0 1-2 15,0-6 0-15,2 0-2 16,0-3 1-16,3-1 2 16,2-4 3-1,4-1 1-15,1 0 1 16,0-3 3-16,1 4 5 15,0-3 4-15,1 3 2 16,1 0 1-16,2 5 0 16,-1 2-1-16,0 5 0 15,-5 3-2-15,2 7 0 16,-4 2-2-16,-2 3-1 16,-1 2-1-16,0 2-3 15,-4-2 0-15,1 0 3 16,-1 0 0-1,-2 0 3-15,0 0 5 16,0 0 3-16,0 0 7 16,0 0 5-16,0 0 3 15,0-2 2-15,0 2 2 16,0-2 3-16,0 0 1 16,0 0 1-16,-2 0-3 15,2-2-2-15,-3 4-6 16,-2-1-4-16,-4-1-2 15,-3 2 0-15,-5 7 5 16,-6 7 4-16,-4 11 3 16,-3 10 4-1,-4 15 1-15,1 8 0 16,7 2 1-16,6 2 2 16,5-1 0-16,10-2-1 15,9-2-6-15,10-8-5 16,10-7-4-16,13-6-5 15,9-9 0-15,8-9-2 16,0-10-1-16,0-4-3 16,-8-8 0-16,-5-1-2 15,-7-10-3-15,-6-2-1 16,-5-1-3 0,-5-4-3-16,-3-1-13 15,-2 5-8-15,-7 2-17 16,2 0-32-16,0 3-41 15,2 1-41-15,1 2-375 16,5 1-192-16,-4-3-293 16,-1-3-550-16</inkml:trace>
  <inkml:trace contextRef="#ctx0" brushRef="#br1" timeOffset="12597.41">23064 11511 5896 0,'-13'0'48'0,"4"-1"21"15,-1-1 15-15,-2 2 3 16,11 0 4-16,2 3 0 16,6 5 1-1,9 11 0-15,12 15 0 16,10 16-24-16,10 21-10 16,-1 16-16-16,-7 12-2 15,-14 7 50-15,-14 11 52 16,-14 7 26-16,-11 0 2 15,-7-6-20-15,-7-5-16 16,-2-16-15-16,-3-20-13 16,3-19-12-16,5-13-14 15,9-16-27-15,2-11-28 16,7-8-15-16,2-4-10 16,0-4 0-1,-1 0 0-15,4-2 0 16,-5 0-17-16,0 0-30 15,-1 0-23-15,-5 0-33 16,-5 0-33-16,5 0-64 16,0-2-309-16,7-1-201 15,5-7-309-15,0-4-580 16</inkml:trace>
  <inkml:trace contextRef="#ctx0" brushRef="#br1" timeOffset="15936.58">23729 12112 6015 0,'-4'0'27'0,"1"0"11"15,2 0 13-15,-2 0 8 16,4 0 4-16,1 0 4 16,-4 0 5-16,5 0 8 15,8 0 10-15,17 0-13 16,15 0-5-16,22 0-10 16,22-2-9-1,11-4-2-15,6-6-2 16,2-2 2-16,-3-4 0 15,-15-1-8-15,-13 1-9 16,-23 5-6-16,-18 3 0 16,-17 3 2-16,-10 5-1 15,-7 0-2-15,0 1-4 16,0 1-4-16,0 0-9 16,0 0-7-16,0 0-12 15,0 0-26 1,0 0-24-16,-7-1-38 15,-6 1-70-15,-8 0-388 16,-7-3-172-16,-7-2-262 16</inkml:trace>
  <inkml:trace contextRef="#ctx0" brushRef="#br1" timeOffset="16360.57">24333 11804 5495 0,'-7'0'79'0,"-1"0"17"16,-2 7 23-16,-2 11 23 16,0 15 44-16,0 17 22 15,-1 18 2-15,3 10-7 16,3 3-10-16,1 1-44 15,5-10-11-15,1-7-4 16,0-13-9-16,0-16-12 16,0-9-21-16,0-11-12 15,0-4-8-15,0-7-5 16,0-2-7-16,0-2-5 16,0-1-6-1,0 0-11-15,0 0-9 16,0 2-6-16,0-2-9 15,0 0-15-15,0 0-17 16,0 0-25-16,0 0-24 16,0 0-41-16,-2 0-52 15,1 4-330-15,-2-8-209 16,-2-4-321-16,-2-7-606 16</inkml:trace>
  <inkml:trace contextRef="#ctx0" brushRef="#br4" timeOffset="22476.64">23503 8446 3571 0,'0'0'39'16,"1"0"-1"-16,1 0-18 16,-1 13-54-16,-1 63-405 15,8-71-74-15,1-2-108 16,3-3-182-16</inkml:trace>
  <inkml:trace contextRef="#ctx0" brushRef="#br4" timeOffset="22669.01">23582 8451 4401 0,'0'0'95'0,"0"0"20"16,1 0 9-16,2-2 2 16,5 1-6-16,6-3-25 15,8 0-56-15,31 0-571 16,-14 0-112-16,3-1-170 15,-2 2-303-15</inkml:trace>
  <inkml:trace contextRef="#ctx0" brushRef="#br4" timeOffset="22861.25">23985 8422 5003 0,'6'0'31'0,"5"-2"7"15,4-3 2-15,5 0-8 16,6 2-30-16,4 1-63 16,9 24-470-16,2-18-113 15,0-3-167-15,-5 3-302 16</inkml:trace>
  <inkml:trace contextRef="#ctx0" brushRef="#br4" timeOffset="23064.43">24343 8432 4668 0,'1'0'83'16,"4"-3"5"-16,-1 0 0 16,10-2-2-16,5 1-11 15,9-3-38-15,13 2-68 16,9 2-500-16,2-2-112 16,-2 3-168-16,-10 2-300 15</inkml:trace>
  <inkml:trace contextRef="#ctx0" brushRef="#br4" timeOffset="23248.04">24696 8393 4579 0,'0'0'120'0,"0"0"10"16,3 0 5-1,-3 0-2-15,6-3-9 16,7-1-21-16,9-1-47 16,8 2-65-16,11-1-534 15,0 3-120-15,-1 1-182 16,-9 0-326-16</inkml:trace>
  <inkml:trace contextRef="#ctx0" brushRef="#br4" timeOffset="24588.72">24971 8384 4690 0,'3'0'64'0,"5"-2"6"16,5 1 6-16,6-4 0 16,9 2 0-1,6-2-7-15,2 2-36 16,-1-1-35-16,-1 4-33 15,-9 3-77-15,-7-2-27 16,-11 2-14-16,-5 1-4 16,-1-2 25-16,-2 2 28 15,1-4 29-15,2 0 63 16,1 0 54-16,5 0 47 16,6 0 40-16,4 0 13 15,7 0-4 1,7 0-16-16,4 0-32 15,4 0-29-15,0 0-21 16,1 0-13-16,-5 0-5 16,-6 0-4-16,-2 0-5 15,-3 0-3-15,-5 0-1 16,0 0-2-16,-3 0-1 16,-4 0 3-16,0 0 1 15,-4 0 2-15,2 0-3 16,-2 0 1-16,7 0-2 15,3 0-8 1,4 0-15-16,4 3-20 16,3-3-31-16,1 1-34 15,-1 2-14-15,-1 0-5 16,0-1-2-16,-6 1 6 16,-1-3 18-16,-4 2 31 15,-4-2 45-15,-3 0 46 16,-2 0 61-16,2 0 52 15,-4 0 20-15,1 0 2 16,-1 0-6 0,-2 0-13-16,0 0-24 15,3-2-32-15,1 2-49 16,1 0-46-16,-1 0-43 16,-3 0-29-16,-4 0-16 15,-2 2-14-15,0-2-2 16,0 0 3-16,0 0 16 15,0 2 32-15,0-2 68 16,0 3 61-16,0 0 51 16,0 1 20-16,0 0 12 15,0 2 4 1,0 1-4-16,0 1-13 16,0 6-17-16,0 5-21 15,0 6-20-15,0 8-23 16,-2 6-17-16,0 5-18 15,-3 8-17-15,-3 1-15 16,-2-2-11-16,1-3-3 16,1-6-2-16,0-8-2 15,6-10 1-15,-2-4 7 16,2-8 14 0,1-3 18-16,-1-2 11 15,0-1 14-15,0-1 5 16,0 0 1-16,0 3 0 15,0 3-7-15,1 6-17 16,-1 2-28-16,2 8-58 16,0 3-64-16,-4 7-111 15,1 1-309-15,1 4-130 16,-3 1-195-16,3-11 2736 16,0 5-2081-16,-3-3 42 15,3-3 36-15,-2-9 49 16,0 4 54-16,0-11 63 15,2-6 91 1,2-1 83-16,0 0 107 16,0 0-44-16,0 2-72 15,0 5-57-15,0 4-46 16,0 4-45-16,0 6-34 16,0 5-17-16,3 4-7 15,0 4-10-15,1 0-4 16,0-3-3-16,-4-3 1 15,0-3 19-15,0-3 21 16,-2 0 18 0,0-2 25-16,-5-1 9 15,4-6 2-15,1-4 1 16,0-4-2-16,2-1 0 16,0-2-4-16,0 1-16 15,0 3-12-15,0-1-5 16,-4 4-9-16,-1 5-14 15,-1 4-7-15,1 3-2 16,-4 3-1-16,5 2-2 16,1 0-6-1,1-7 0-15,2 1 0 0,0-5 3 16,0-5 1-16,0-6 12 16,0-5 9-1,0-4 5-15,0-1 4 16,0-2 6-16,0 0 3 15,0 0 1-15,0 0-11 16,0 0-28-16,-2 0-36 16,-3 0-75-16,-6 0-334 15,-2 0-94-15</inkml:trace>
  <inkml:trace contextRef="#ctx0" brushRef="#br4" timeOffset="25105.14">25573 10436 5463 0,'-9'0'32'16,"-5"0"2"-16,-3 0 1 15,-1 0-2-15,1 0-9 16,0 1-24-16,-3 2-47 16,-5 1-44-16,0 1-47 15,-2 2-54-15,-2-2-15 16,2 0 2-1,-2-3 26-15,-1-2 21 0,-2 1 33 16,-1-1 59 0,1 0 116-16,1 0 84 15,0 0 56-15,0 1 8 16,4-1-12-16,-1 0-35 16,5 3-63-16,0 0-47 15,-1-1-28-15,2 4-19 16,-1-2-27-16,0 1-10 15,-5-1 3-15,4 1 4 16,-1-2 2-16,-2-3-5 16,2 2-4-16,1 1-33 15,-2-1-74-15,0 1-39 16,3 1 18 0,1-2 39-16,-1-2 32 15,5 1 26-15,0-1 31 16,-1 2 76-16,5-2 88 15,1 0 105-15,-1 0 81 16,2 0 4-16,-3 0-60 16,-1 0-87-16,2 0-112 15,-142 2-601-15,131-1-124 16,-2-1-188-16</inkml:trace>
  <inkml:trace contextRef="#ctx0" brushRef="#br4" timeOffset="25296.49">24128 10531 5419 0,'-13'0'38'0,"1"0"-9"15,-1 0-42-15,-4 0-92 16,7 0-438-16,0 0-119 16,-2 0-181-16,-7 0-325 15</inkml:trace>
  <inkml:trace contextRef="#ctx0" brushRef="#br4" timeOffset="25506.96">23796 10543 5463 0,'-20'-1'59'0,"-5"-2"-5"15,-4 3-33-15,-1-3-82 16,8 14-488-16,0-11-125 16,-2 0-189-16,-6 1-341 15</inkml:trace>
  <inkml:trace contextRef="#ctx0" brushRef="#br4" timeOffset="25725.06">23332 10547 5658 0,'-11'0'58'16,"2"-2"-2"-16,-1 2-13 15,0-1-21 1,10 0-20-16,-2-3-27 0,-1 1-14 16,-1 2-17-1,-8 1-8-15,-5-2-58 16,-4 2-10-16,-4 2 7 15,-3-2 32-15,4 0 53 16,5-2 43-16,8 0 44 16,5-2 11-16,4-2 0 15,4-1-49-15,-5 0-121 16,7-1-425-16,2 2-115 16,-4-4-175-16</inkml:trace>
  <inkml:trace contextRef="#ctx0" brushRef="#br4" timeOffset="25936.93">23118 10260 5279 0,'-1'-17'13'15,"-2"-7"-21"-15,2-2-25 16,-1-7-35-16,4 5-88 16,-2 4-372-16,0 2-111 15,-2 3-166-15,2 1-296 16</inkml:trace>
  <inkml:trace contextRef="#ctx0" brushRef="#br4" timeOffset="26151.79">23111 9910 4325 0,'0'-17'100'16,"0"-6"19"-16,0-3 13 16,0-6 1-16,0 5-5 15,2 3-38-15,2 3-67 16,-10 5-552-16,13-1-112 15,-1 2-166-15,0 1-299 16</inkml:trace>
  <inkml:trace contextRef="#ctx0" brushRef="#br4" timeOffset="26355.67">23145 9522 4977 0,'0'-14'79'15,"0"-5"4"1,0-3-3-16,0-2-19 15,0 4-44-15,0 5-66 16,4 6-489-16,3-4-115 16,2 2-176-16,0-1-314 15</inkml:trace>
  <inkml:trace contextRef="#ctx0" brushRef="#br4" timeOffset="26521.57">23220 9150 4518 0,'5'-16'-54'0,"-13"-4"-443"16,19-8-96-16,2-5-142 16,-4 7-248-1</inkml:trace>
  <inkml:trace contextRef="#ctx0" brushRef="#br4" timeOffset="26703.14">23335 8731 3354 0,'4'-19'55'16,"2"-3"28"-16,2-7 39 15,1-2 16-15,-3 2 15 16,0 5 7-16,-2 4-3 16,-1 1-2-16,0 4-11 15,0 3-46 1,1 0-19-16,-1 3-26 15,0 1-30-15,0 4-15 16,-2-2-13-16,-1-1-4 16,0-1 0-16,0 4 6 15,0-5 10-15,0 1 20 16,0 3 18-16,0-2 2 16,0 0-8-16,0 4-10 15,0-1-21-15,2 1-53 16,-1 3-477-1,5-4-107-15,0 0-160 16,1 0-285-16</inkml:trace>
  <inkml:trace contextRef="#ctx0" brushRef="#br4" timeOffset="27341.06">23472 8364 4314 0,'0'5'76'0,"0"7"22"16,0 10 4-16,0 11-2 15,0 16-11-15,-3 12-21 16,-1 11-27-16,-3 7-12 16,-2 6-2-16,2-5-46 15,3-10-15 1,2-12-18-16,2-17 0 16,2-16 31-16,-2-7 55 15,-2-10 63-15,2-5 54 16,0-1 24-16,0-2 0 15,0-1-8-15,0 1-18 16,0 1-19-16,0 2-24 16,0 6-41-16,0 3-44 15,0 8-44-15,0 6-28 16,2 6-16 0,-1 3-11-16,-1-2-1 15,2 0 11-15,-2 1 21 16,0-7 21-16,-2-1 25 15,2-4 25-15,-1-1 24 16,-1-1 5-16,1-3 1 16,1 0-1-16,-2 3-2 15,4 1-10-15,1 4-20 16,2 4-26-16,0 4-23 16,0 1-24-16,-2 7-16 15,-3-4-4 1,-1 4 2-16,-2-7 4 15,-3-2 9-15,1-6 14 16,-3-4 26-16,2-4 32 16,0-5 23-16,3-3 17 15,3-1 9-15,0-2-3 16,0 3-6-16,0 2-7 16,0 5-13-16,0 3-16 15,0 2-25-15,0 4-32 16,0 1-22-16,-2 2-13 15,-1 2-3 1,-1 1-4-16,-1 0 2 16,1-2 5-16,0-5 7 15,2-1 13-15,2-4 19 16,0-4 39-16,0 1 32 16,0-3 26-16,0-1 13 15,0-6 7-15,0-2-4 16,0 1-2-16,2-2-8 15,-2 0-9-15,1 1-25 16,0 2-80-16,-1 56-510 16,0-51-131-1,0-2-200-15,-1-4-361 16</inkml:trace>
  <inkml:trace contextRef="#ctx0" brushRef="#br4" timeOffset="36549.39">24204 7211 3228 0,'2'-4'132'16,"-1"0"19"-16,2-2 12 16,-2-1 6-16,1 2 0 15,-1 1-1-15,-1-2-2 16,2 4-1 0,-2-1 2-16,0 0-41 15,0 1-7-15,0-2-13 16,0 0-12-16,0 2-7 15,1-1-4-15,-1 0-6 16,3-1-5-16,-1-1-6 16,0-1-6-16,1-2-20 15,1 2-12-15,-3 1-7 16,0-3-2-16,4 1-2 16,0 0-4-1,1-2 0-15,0-1-2 16,3 1 1-16,-3-2-2 15,2 3-1-15,-1-2-3 16,0 2 1-16,5 0-1 16,-2-1 2-16,2 0-2 15,0-1-2-15,2 2 1 16,-3 0-1-16,2-1-1 16,-1 2 1-16,5 0-1 15,0-1-1-15,4-1 0 16,2 2 0-1,3-2-1-15,-1 1-2 16,2 0 1-16,-3 1-2 16,1 0-1-16,-4 2 2 15,-2 0-2-15,-2 2 1 16,-2 1 0-16,-5 1 1 16,0 1-2-16,-3 0 3 15,0-1-1-15,1 1 1 16,0 0 0-16,5 0 0 15,0 0 2 1,-1 0-2-16,5 0-1 16,-2 1 4-16,2 0-2 15,0 3 1-15,-1 0 0 16,0 3 1-16,0 0 0 16,-4 0 0-16,-1 1 0 15,-1-1 1-15,0-1 3 16,-1 0-3-16,0-1 1 15,-2 3 2-15,4 0 2 16,-3 0 1 0,0 4 3-16,1 0 2 15,-1 3 3-15,1-3 4 16,0 5 4-16,3-3 1 16,1 1 3-16,-1-1 1 15,-1 1 0-15,-1-1-1 16,1-1-1-16,-3-1-2 15,-1 0-2-15,-3-3-4 16,2 1-3-16,-4-1 1 16,0-4-1-1,-1 0-1-15,2 1 3 16,-3-5 1-16,0 1 1 16,0-1 0-16,0-1 1 15,0 2 0-15,0-2 1 16,0 0-2-16,0 0-1 15,0 1-3-15,0-1-2 16,2 0-2-16,-4 0 0 16,2 0-3-16,0 0 2 15,2 1-2-15,-2-1-1 16,0 0-1-16,0 0-3 16,3 0-12-1,-3 0-33-15,1 0-57 16,8 3-468-16,-1 2-153 15,3 0-236-15,-1 5-433 16</inkml:trace>
  <inkml:trace contextRef="#ctx0" brushRef="#br4" timeOffset="38026.6">24913 11756 5282 0,'0'-2'53'15,"0"-1"4"-15,0 2 16 16,1-1 13-16,2 5 13 16,-1 10 20-16,-2 12 7 15,2 12 2-15,-4 10 0 16,-3 8-33-16,1 2-4 15,-1-5-7 1,0-6-12-16,2-8-12 16,3-10-12-16,-1-9-9 15,2-5 7-15,-1-7 14 16,-1-2 6-16,1-3-4 16,0-4-3-16,0-5-3 15,0-5 0-15,0-8-4 16,0-9-4-16,0-7-7 15,0-8-15-15,1-9-19 16,4-1-9-16,1-3-1 16,-1-2 0-1,4 4-2-15,1 2-1 16,0 5 0-16,2 2 1 16,5 1-1-16,2 6 2 15,4 2-1-15,2 5 0 16,0 3-4-16,-1 5-1 15,1 5-2-15,-3 8-2 16,0 6-1-16,-5 5 1 16,1 7 5-16,-7 6 4 15,0 9 3-15,-8 6 2 16,-1 5 5 0,-4 6 6-16,-8 0 6 15,-3 1 6-15,-8-1 2 16,-5 0 1-16,-3-6-3 15,3-3-2-15,3-10-1 16,6-2 0-16,6-8 0 16,9-4-5-16,0-2-6 15,2-3-4-15,2 0-4 16,3-1-1-16,5 0 2 16,11 3-4-16,10 2 1 15,11 4-3 1,4 6-2-16,6 6 2 15,-6 6 3-15,-4 9 2 16,-10 1 5-16,-9 4 4 16,-16 4 2-16,-4-1 6 15,-11-3 3-15,-7-2 5 16,-12-7 6-16,-8-5-1 16,-6-5 1-16,-7-8 1 15,1-5 2-15,1-5 0 16,5-2-1-1,3-5 0-15,8-3-3 16,5 0-2-16,7-3-5 16,4-3-7-16,6-1-11 15,2 1-15-15,3 3-22 16,1 0-37-16,2-1-38 16,0 1-41-16,0 3-382 15,5-4-191-15,3-4-294 16,7-3-549-16</inkml:trace>
  <inkml:trace contextRef="#ctx0" brushRef="#br4" timeOffset="38576.26">26146 11297 5314 0,'-1'-11'91'16,"1"1"19"-16,-4-2 10 15,0-1 8 1,-5 8 8-16,-5 5 11 15,-8 3 11-15,-2 9 8 16,-8 13 9-16,-9 14-33 16,-4 21-8-16,-2 23-6 15,4 22-9-15,12 18-6 16,10 12-10-16,15 5-9 16,17-6-9-16,14-9-14 15,13-13-7-15,11-17-6 16,15-22 6-16,3-17-5 15,-4-20-3 1,-7-16-4-16,-9-12-1 16,-15-6-5-16,-12-2-2 15,-6 0-3-15,-6-2-5 16,-8-1-12-16,0 2-21 16,0-3-14-16,0 2-20 15,0-1-18-15,0 0-27 16,0 0-38-16,0 3-37 15,0-1-60-15,0 47-311 16,-4-40-195-16,-5-4-299 16,-5 2-561-1</inkml:trace>
  <inkml:trace contextRef="#ctx0" brushRef="#br4" timeOffset="53960.7">19568 10205 4506 0,'0'0'73'0,"0"0"24"16,0 0 12-16,0 0 8 15,0 0 6-15,0 0 8 16,0 0 11-16,3 0 9 16,4 0 0-16,6 0-34 15,8 0-19-15,6-2-18 16,6-1-4 0,5-2-7-16,-1 0-8 15,-8-1-8-15,-1 0-11 16,-13 2-9-16,-9 2 0 15,-4 0 3-15,-2 2 5 16,-2 0 0-16,2 0-4 16,0 0 2-16,0 0-2 15,-6 0-1-15,-5 0-2 16,-8 0-4-16,-7 2-5 16,-9-1-6-16,-1 2-6 15,0 4-1 1,3 0 0-16,10-1-1 15,6 0 7-15,8-2 3 16,6-2 6-16,1 0 0 16,2-2-1-16,0 0 2 15,3 0-1-15,2 0 1 16,5 0-5-16,9 0-1 16,7-2-5-16,5-1-5 15,7-2-2-15,0 0-2 16,-1 0 0-16,-4-1-1 15,-11 3-2-15,-6 0 0 16,-7 1 0-16,-7 2 1 16,-2 0 1-1,0 0 1-15,0 0 3 16,0 0 4-16,0 0 1 16,0 0 2-16,-1 0 2 15,-2 0 0-15,-4 0-3 16,-7 0-1-16,-7 0-3 15,-6 0 0-15,-5 5-5 16,0-3-1-16,2 2-2 16,5-1 1-16,8 0 1 15,7-1 6 1,4-2 3-16,5 1 4 16,1-1 2-16,0 0 1 15,0 0-2-15,0 1 0 16,1-1-1-16,3 0-4 15,10 0-2-15,10 0-3 16,6-2-2-16,10 0-2 16,1-3-2-16,-6 0-2 15,-9 0 2-15,-9 3-1 16,-8-1 2-16,-6 3 1 16,-3-1 0-1,0 2 1-15,0-1-1 16,-2 0 1-16,2 0 0 15,0 0 0-15,0 0 0 16,0 0-1-16,0 0 0 16,0 0-2-16,0 0-1 15,0 0-1-15,0 0-1 16,0 0 0-16,0 0-1 16,0 0 0-16,0 0 0 15,0 0 1-15,0 0-1 16,0 0 1-1,0 0 0-15,0 0-1 16,0 0 2-16,0 0-3 16,0 0 2-16,0 0-2 15,0 0-3-15,0 0-3 16,0 0-3-16,0 0-8 16,0-1-8-16,0 1-14 15,0 0-17-15,0 0-22 16,0 0-19-16,0-2-28 15,0 2-34 1,5 0-51-16,3 73-350 16,9-68-163-16,7 3-251 15,9-2-464-15</inkml:trace>
  <inkml:trace contextRef="#ctx0" brushRef="#br4" timeOffset="56422.83">24357 8215 4632 0,'-1'-4'94'0,"1"3"13"15,0-3 5-15,-1 2 0 16,1 2-2-16,0 0 12 16,0 1 14-16,0 9 7 15,0 6 20 1,0 10-38-16,0 10-15 15,0 6-10-15,0-1-6 16,0 0-2-16,0-10 0 16,0-8-8-16,0-7 3 15,0-4 16-15,0-10-14 16,0-2-15-16,1-8-6 16,2-8-5-16,2-8-5 15,0-7-4-15,1-1-5 16,-2 0-3-1,-1 10-14-15,-2 6-25 16,2 6-12-16,-3 3-4 16,0 7-1-16,0 0 1 15,0 3-3-15,0 6 1 16,0 4 2-16,-3 4-3 16,2 3-1-16,-1 0 4 15,1 1 6-15,1-5 4 16,-1-3 1-16,1-4 3 15,0-2 3-15,0-5 3 16,0-2 4 0,0 3 6-16,0-3 1 15,0 0 2-15,0-3 1 16,0 3 3-16,0-4 3 16,0 1-2-16,0 2-2 15,0 1-6-15,0 0-6 16,0 0-9-16,0 0-3 15,0 0-1-15,0 3-3 16,0 2-3-16,0-1-4 16,0 4-2-16,0 2 1 15,0 1-2 1,0-1-7-16,0-2-15 16,-2-1-25-16,2 1-23 15,0-1-34-15,0 1-82 16,-1 3-361-16,1-1-167 15,-2-1-255-15,-2 1-472 16</inkml:trace>
  <inkml:trace contextRef="#ctx0" brushRef="#br4" timeOffset="58583.94">23995 10067 5255 0,'0'0'80'0,"0"0"20"15,0 0 17-15,-1 0 16 16,1 0 13-16,-2 0 11 16,2 0 11-16,-1 0 3 15,1 0-4-15,0 0-44 16,0 0-14-1,0 0-11-15,0 0-12 16,0 0-10-16,0 0-11 16,0 0-12-16,0 0-14 15,0 0-7-15,0 0-4 16,0 0 2-16,0 0 0 16,0 0 0-16,0 0 3 15,0 0-1-15,0 0 4 16,0 0 2-16,0 0 3 15,0 0 5-15,0-2 5 16,0 1 1 0,0-1 1-16,0 0-2 15,0 0-4-15,0 1-4 16,0 0-6-16,0 1-7 16,0 0-13-16,0 0-5 15,0 1-7-15,0 4-7 16,0 7-2-16,0 0-5 15,0 8-2-15,0-2 0 16,0-2 1-16,0-4 8 16,0-3 14-16,1-4 9 15,5-3 7 1,7-6 1-16,7-6-1 16,10-8 0-16,9-12-2 15,10-9-3-15,2-10 1 16,1-1-6-16,-6 3-4 15,-7 7-6-15,-10 10-7 16,-12 11 0-16,-4 7-3 16,-6 5-4-16,-2 3-1 15,-2 3 0-15,-3-1-2 16,0 2 0 0,0 0 0-16,0 0-1 15,0 2 0-15,0-2 4 16,0 0 0-16,0 0 3 15,2 0 2-15,-2 0 1 16,0 0-1-16,0 0 1 16,0 0 0-16,0 0 0 15,0 0-2-15,0 0 0 16,0 0 0-16,0 0 1 16,0 0-1-1,0 0 2-15,0 0 0 16,0 0-2-16,0 1 2 15,0-1 0-15,0 0 2 16,0 0-2-16,0 0 1 16,0 0-2-16,0 0 1 15,0 0-1-15,0 0 1 16,0 0-1-16,0 0 0 16,0 0 0-16,0 0-1 15,0 0 1-15,0 0-1 16,0 0 2-1,0 0-1-15,0 0 0 16,0 0 1-16,0 0 0 16,0 1-2-16,0 1 1 15,0-2-1-15,0 1 1 16,0-1-1-16,0 0 0 16,0 0 1-16,0 0-2 15,0 0 0-15,0 0-1 16,0 0 3-16,0 0-1 15,0 0 1 1,0 0-1-16,0 0 0 16,0 0 1-16,0 0-1 15,0 0 2-15,0 0 0 16,0 0 0-16,0 0 0 16,0 2 0-16,0-2 2 15,0 0-2-15,0 0 0 16,0 0 0-16,0 0 0 15,0 0 1-15,0 3-1 16,0-3 0 0,0 0 1-16,0 0-1 15,0 0-2-15,0 0 4 16,0 0-1-16,0 0-1 16,0 0 1-16,0 0 0 15,0 0 1-15,0 0-1 16,0 0-1-16,0 0 1 15,0 0 1-15,0 0-2 16,0 0 0-16,0 0 2 16,0 0-2-16,0 0 0 15,0 0 0 1,0 0 0-16,0 0 1 16,0 0-1-16,0 0 0 15,0 0 0-15,0 0 0 16,0 0 0-16,0 0 0 15,0 0 0-15,0 0 0 16,0 0 0-16,0 0 0 16,0 0 0-16,0 0 0 15,0 0 0-15,0 0-1 16,0 0-3-16,0 0 0 16,0 0-4-1,0 0-7-15,0 0-14 16,0 0-11-16,0 0-16 15,0 0-32-15,0 0-37 16,0 0-51-16,0 3-348 16,1 1-194-16,-1-1-297 15,1-3-557-15</inkml:trace>
  <inkml:trace contextRef="#ctx0" brushRef="#br4" timeOffset="60341.07">19816 9164 5010 0,'-1'-2'101'15,"-2"1"17"-15,-1 0 18 16,-3 1 13 0,2 0 11-16,0 1 8 15,2-1 2-15,1 0 1 16,1 0-3-16,1 0-57 15,1 0-21-15,-2 0-12 16,5 0-15-16,6 0-11 16,9 0-8-16,10 0-11 15,4 0-9-15,2 0-7 16,-6 0-7-16,-9 0 0 16,-9 0 6-1,-5 0-1-15,-6 0 2 16,0 0 1-16,0 0 4 15,0 0 3-15,0 0 4 16,0 0 1-16,-4 0-1 16,-5 0-3-16,-8 1-1 15,-6-1-1-15,-9 2-4 16,-1 1-3-16,0-1-5 16,2 3-2-16,7-2-3 15,6 1 1-15,1-2 4 16,8 1 4-1,6-3 2-15,2 0-1 16,-1 3-2-16,4-3-2 16,4 0 1-16,8 0-1 15,8 0-2-15,8 0-2 16,7-3-3-16,0 0-3 16,-8-1-2-16,-7-1 1 15,-5 2 2-15,-6 0 1 16,-5 2 0-16,-3 1-2 15,-2 0 2-15,-1 0 0 16,-1 0 2-16,1 0 0 16,0 0 4-16,0 0 0 15,-6 0 0 1,-4 0-1-16,-9 0-1 16,-5 2 2-16,-8 3-1 15,1-3-1-15,6 4 1 16,7-2-1-16,13-1-2 15,3-3-1-15,2 0 1 16,6 0-2-16,7 2 3 16,6-4-2-16,11-1 0 15,8 3-1-15,0-4 0 16,-4-1-1 0,-10 2 0-16,-8 1 2 15,-9-1 0-15,-4 3 2 16,-3 0 0-16,0-1 1 15,0 1 1-15,-1 0-1 16,1 0-2-16,0 0 1 16,0 0-1-16,0 0-1 15,0 0 0-15,0 0-2 16,0 0 1-16,0 0-2 16,0 0 1-16,0 0 0 15,0 0 0-15,0 0 2 16,0 0 0-16,0 0-1 15,0 0 0-15,0 0-1 16,0 0 1 0,0 0-2-16,0 0-1 15,0 0 0-15,0 0-1 16,0 0-3-16,0 0-2 16,0 0-5-16,0 0-3 15,0 0-3-15,0 0-7 16,0 0-6-16,0 0-18 15,0 0-28-15,0 0-30 16,0 0-35-16,0 0-53 16,1 21-357-16,3-17-178 15,2-2-272 1</inkml:trace>
  <inkml:trace contextRef="#ctx0" brushRef="#br4" timeOffset="61820.28">25769 7978 5091 0,'2'-4'79'15,"-2"2"14"-15,0 0 9 16,2-2 2-16,-2 3 1 15,0 1 9-15,2 0 8 16,-2 2 2 0,2 8 3-16,0-1-39 15,-2 11-11-15,1 2-6 16,0 2-8-16,0 2-2 16,-1-4-4-16,4-2-9 15,-1-7-6-15,-3-2-1 16,2-4 7-16,0-5 17 15,-4-1 6-15,2 1-6 16,0-4-1-16,0-3-4 16,0-5-1-16,0-1-3 15,0-6-3 1,0-1-6-16,0 0-10 16,0 3-16-16,2 1-8 15,-2 5-1-15,1 3-1 16,-1 2-1-16,1 2-3 15,-1 2-2-15,3 0-1 16,-6 0-2-16,3 4 1 16,0 3 0-16,0 6-2 15,0 4 0-15,0 2-1 16,0 0 0-16,0-1 2 16,0-4 4-1,0-2 1-15,0-4 3 0,0-4 3 16,0 1 8-1,0-5 8-15,0 0 5 16,0 0 6-16,0 0 2 16,0 0 3-16,0-4 7 15,0 0 5-15,0 0-2 16,0-1-4-16,0 0-7 16,0 1-9-16,0 4-13 15,0 0-8-15,0 0-5 16,0 0-6-1,0 4-5-15,0 0-8 16,0 5-3-16,0 0-1 16,0 2-2-16,0 0 2 15,0 1 8-15,0-6 4 16,0 3-6-16,0-5-8 16,0-2-9-16,0-1-14 15,0 1-23-15,0-2-30 16,0 0-30-16,0 0-56 15,0 80-359-15,-1-77-185 16,-2-3-287-16,-6 4-534 16</inkml:trace>
  <inkml:trace contextRef="#ctx0" brushRef="#br4" timeOffset="62613.2">25658 8935 6249 0,'0'-7'63'0,"0"0"5"15,0-1-2 1,0 2 0-16,2 5 3 16,1 7 8-16,-2 7 6 15,-1 9 7-15,3 9 0 16,-3 6-38-16,-3 1-9 16,3-5-2-16,0-5 2 15,0-10 11-15,3-5 12 16,4-6 1-16,10-9-8 15,15-8-9-15,18-8-3 16,10-14-3 0,14-5-2-1,3-6 5-15,-9 1 9 0,-6 5-1 16,-14 9-13-16,-15 8-10 16,-17 8-4-16,-9 6-5 15,-7 2-3-15,0 3 1 16,0 1-3-16,-2 0-5 15,4 0-13-15,-2 1-8 16,-2-1-5-16,2 2 1 16,0 2-1-16,0-3-5 15,0 3-2-15,0-2-4 16,0-2-2-16,0 0-6 16,0 0-2-16,0 0-6 15,0 0-8 1,0 0-10-16,0 0-12 15,0 0-8-15,0 0-14 16,0 0-19-16,0 0-19 16,-5 0-28-16,-2 2-78 15,-2-2-325-15,-5 0-162 16,1 0-247-16,0 1-455 16</inkml:trace>
  <inkml:trace contextRef="#ctx0" brushRef="#br4" timeOffset="64393.82">28079 1702 5030 0,'0'-3'106'0,"0"-4"19"15,2-5 10-15,8-5 5 16,11-7 0-16,12-5 1 15,18-10-8-15,20-9-7 16,25-8-3-16,15-9-60 16,17-10-19-1,16-2-16-15,3-5-10 16,-3-1-7-16,-3 3-8 16,-13 5-3-16,-17 12 5 15,-20 7 5-15,-23 13 10 16,-19 8 13-16,-17 12 19 15,-13 6 9-15,-11 5 2 16,-5 6-2-16,-1 0 1 16,-2 4-4-16,0 2-6 15,-2-2-7 1,4 2-8-16,-2-1-10 16,0 1-12-16,0 0-8 15,0 0 1-15,0 0-1 16,0 0 1-16,0 0 0 15,0 0 1-15,0 0 1 16,0 0-2-16,0 0-14 16,0 0-26-16,0 0-25 15,0 0-25-15,0 0-30 16,-28 3-111 0,18 2-341-16,-4 7-155 15,-1 3-239-15,-5 7-440 16</inkml:trace>
  <inkml:trace contextRef="#ctx0" brushRef="#br4" timeOffset="71240.51">26490 11722 4965 0,'0'-5'107'15,"-2"-2"8"-15,2 0 4 16,0 3 10-16,0 8 14 15,0 11 6-15,-2 17 21 16,-6 15 0-16,-3 16-8 16,-7 10-59-1,1-1-14-15,-2-6-7 0,6-12-4 16,3-17 0 0,4-10 19-16,4-15-8 15,2-8-21-15,0-17-12 16,0-15-9-16,4-20-4 15,12-18-1-15,4-20-11 16,14-7-13-16,5-7-13 16,3 4-28-16,-1 10-4 15,-8 14 0-15,-6 15 1 16,-11 20 0-16,-3 13-4 16,-3 12-3-16,2 8 13 15,0 14 11 1,-1 14 9-16,0 14 9 15,-7 17 13-15,0 15 9 16,-8 11 2-16,-2 9 9 16,-3-3 4-16,3-4 4 15,-1-11-3-15,0-14-2 16,4-11-4-16,-1-11-4 16,2-12-11-16,2-7-6 15,-2-6 0-15,0-5-4 16,2 0-1-16,-2-3-10 15,1-3-9-15,-1 3-28 16,0-2-34 0,0-1-40-16,-41 0-106 15,38-4-339-15,1-5-175 16,2-8-267 0,0-12-497-16</inkml:trace>
  <inkml:trace contextRef="#ctx0" brushRef="#br4" timeOffset="71462.37">26526 11868 5777 0,'0'3'33'15,"2"-3"4"-15,7 2 5 16,13 0 2-1,14-1-9-15,23-1-41 16,12 0-554-16,13 0-137 16,-3-3-209-16,-8-6-383 15</inkml:trace>
  <inkml:trace contextRef="#ctx0" brushRef="#br4" timeOffset="71654.25">27213 11796 5819 0,'37'0'29'15,"21"-2"12"1,16 2 1-16,14-2-18 16,-7 0-61-16,-66-2-522 15,42-6-135-15,-24-3-207 16,-24-6-377-16</inkml:trace>
  <inkml:trace contextRef="#ctx0" brushRef="#br4" timeOffset="71874.92">27459 11589 5604 0,'-1'16'83'15,"-2"14"34"-15,-1 15 12 16,4 14 12-16,-6 9-2 15,-1 4-5-15,1 1-7 16,-2-6-15-16,2-8-31 16,1-12-68-16,1-14-59 15,4-15-102-15,9-9-416 16,5-17-154-16,13-14-238 16</inkml:trace>
  <inkml:trace contextRef="#ctx0" brushRef="#br4" timeOffset="72387.18">27714 11400 5747 0,'-16'-15'49'16,"-1"-1"29"-16,-4-3 15 15,-6-1 9-15,5 11 9 16,-7 3 13-16,-8 6 14 15,-5 10 10-15,-10 11 8 16,-9 12-20 0,-6 13-9-16,-6 16-10 15,0 15-13-15,2 14-10 16,8 9-6-16,15 3-12 16,19 1-13-16,18-4-14 15,15-13-11-15,15-11-6 16,18-14-4-16,11-13-6 15,19-17 2-15,16-17-3 16,10-12 1-16,4-17-1 16,3-17 2-1,-1-13-3-15,-3-16-3 16,-12-17-3-16,-5-15-2 16,-17-7-3-16,-21-2-4 15,-17 1 2-15,-14 8-1 16,-19 16 0-16,-12 10-5 15,-8 10 2-15,-9 11-8 16,-14 12-11-16,-1 13-17 16,-6 12-21-16,-1 11-33 15,7 15-36-15,9 15-56 16,5-3-348 0,14 22-192-16,16 0-296 15,12-4-553-15</inkml:trace>
  <inkml:trace contextRef="#ctx0" brushRef="#br4" timeOffset="72857">28254 11521 3949 0,'0'0'73'16,"0"0"9"-16,0 0 3 15,0 0 7-15,0 0 1 16,2 0 13 0,0 0 21-16,-2 0 27 15,0 0 21-15,1 0-21 16,-1 0 4-16,2 0 7 16,-2 0 1-16,0 0 2 15,1 0-6-15,-1 0-14 16,2 0-21-16,-1 0-23 15,-1 0-20-15,0 0-33 16,0 0-42-16,0 0-60 16,-38 0-101-1,40 0-411-15,1 0-146 16,0 0-223-16,0 0-409 16</inkml:trace>
  <inkml:trace contextRef="#ctx0" brushRef="#br4" timeOffset="73309.81">28557 11510 5419 0,'-2'-8'102'0,"2"0"25"15,0 0 20 1,-2-3 24-16,2 4 20 15,-2 2 8-15,-1 2-5 16,-3 1-15-16,-4 2-8 16,-11 5-44-16,-11 10-15 15,-13 12-6-15,-8 17-13 16,-7 16-16-16,6 15-12 16,10 5-13-16,12 2-8 15,18-7 1 1,12-8-2-16,18-14 3 15,22-11 3-15,20-13-8 0,20-12 0 16,21-11-2 0,1-11-3-16,-8-9 0 15,-12-10 0-15,-25-8-1 16,-16-2-5-16,-20 1-10 16,-10 1-26-16,-7 4-23 15,-5 7-29-15,-10 5-42 16,-1 3-43-16,-18 7-352 15,1 4-206-15,-3 2-320 16,-2 1-599-16</inkml:trace>
  <inkml:trace contextRef="#ctx0" brushRef="#br4" timeOffset="73983.96">26624 11107 5530 0,'0'0'53'16,"0"0"19"-16,0 1 20 15,0-1 17-15,0 0 16 16,0 0 25-16,7 0 16 16,16 0 1-16,29 0-6 15,44-1-24-15,46-3-22 16,51 0-18-16,43 2-16 15,18 1-14-15,3 1-14 16,-9 4-15-16,-30 1-11 16,-37 0-3-1,-37 2 0-15,-43-1 3 16,-37-2 10-16,-29 1 21 16,-20-1 28-16,-12-4 12 15,-4 3 0-15,1-3-9 16,0 0-9-16,0 0-10 15,0 0-14-15,0 3-24 16,0-3-32-16,0 0-39 16,0 1-51-16,1-1-48 15,-1 0-355-15,3 1-208 16,-1-1-321 0</inkml:trace>
  <inkml:trace contextRef="#ctx0" brushRef="#br4" timeOffset="74536.55">29131 10880 5667 0,'-3'-5'60'16,"2"2"22"-16,-2 2 20 16,0-2 10-16,5 0 6 15,-2 3 9-15,0 0 2 16,1 0 8-16,5 0 11 16,10 6-19-16,14 5-9 15,16 14-14 1,16 14-8-16,12 25-1 0,0 26-1 15,-18 24-3 1,-22 24 15-16,-28 27 9 0,-36 14-10 16,-29 5-18-16,-16 0-11 15,-8-12-11 1,-8-19-9-16,8-26-10 16,7-29-7-16,15-25-8 15,10-23-14-15,14-20-14 16,9-17-5-16,12-7 0 15,8-8 0-15,0-3 0 16,6-4 0-16,0-1 0 16,1 0 0-16,1 3 0 15,0 1 0-15,0 2-2 16,0 1-40-16,0 2-35 16,0-2-49-16,0 3-335 15,0-3-220 1,0-4-339-16,-15-4-636 15</inkml:trace>
  <inkml:trace contextRef="#ctx0" brushRef="#br0" timeOffset="77596.13">18048 14258 5391 0,'-3'0'50'0,"3"0"18"16,-1 0 16-16,1 0 11 15,1 0 19-15,9 0 15 16,11 0 14-16,16 0 13 16,22 0 6-1,18 0-28-15,14 0-11 16,5-4-9-16,-2 3-12 16,-13-3-12-16,-17 3-16 15,-21-1-15-15,-20 2-11 16,-12 2-13-16,-9-2-10 15,-4 0-14-15,2 0-19 16,0 0-45-16,-6 0-47 16,-9 0-451-16,-10 5-175 15,-9 0-270-15,-13 2-502 16</inkml:trace>
  <inkml:trace contextRef="#ctx0" brushRef="#br0" timeOffset="77867.97">18140 14594 6476 0,'6'3'32'0,"18"-2"22"15,23-1 29-15,31-2 29 16,29-5 5-16,33-9 5 16,10 4-1-16,-7-5-7 15,-15 3-7-15,-31 6-23 16,-35 3-13-16,-29 4-18 15,-20 2-32-15,-9-1-25 16,-8 2-22 0,-6-4-49-16,-4 2-37 15,-8 4-58-15,-2-2-375 16,2-2-180-16,7-2-278 16,11-10-518-16</inkml:trace>
  <inkml:trace contextRef="#ctx0" brushRef="#br0" timeOffset="81893.14">21364 13065 2348 0,'84'2'-3'0,"32"-2"3"16,32 0-6-16,33 1 6 16,-28-5 9-16,-6-2 73 15,-10-6 71-15,-17 0 29 16,-22-5 12-16,-18 0 4 15,-20 0 21-15,-18 2 26 16,-19 1 9-16,-14 2-12 16,-8 3-26-1,-2 2-63-15,-7 4-63 16,-3 1-55-16,-1 2-70 16,-3 1-468-16,0 3-99 15,4-1-145-15,2 1-257 16</inkml:trace>
  <inkml:trace contextRef="#ctx0" brushRef="#br0" timeOffset="83071.57">24762 12620 4805 0,'20'6'84'15,"19"2"14"-15,21-1 4 16,21 0 7-16,13-4 5 15,6-4 8-15,-7-3 6 16,-14-6 9-16,-19-3 12 16,-18 0-41-16,-21-1-8 15,-9-2-12-15,-10 5-7 16,-2 2-9-16,-2 3-11 16,2 0-18-16,0 5-24 15,0 1-29 1,0 0-31-16,-2 4-40 15,-3 5-53-15,3 4-429 16,2-1-143-16,-3 0-219 16,1-1-401-16</inkml:trace>
  <inkml:trace contextRef="#ctx0" brushRef="#br0" timeOffset="83790.37">26635 12651 4336 0,'-8'0'61'16,"-1"0"31"-16,-5 0 30 16,5 0 21-16,3 0 15 15,3 3 12-15,1-3 8 16,2 1 2-16,0 0 3 15,11-1-25-15,18 4-20 16,24-1-26 0,41 2-23-16,40-2-18 15,33 1-15-15,23 1-14 16,9-2-12-16,-8-3-9 16,-16 0-9-16,-24-5-6 15,-32-2 4-15,-30-5 10 16,-30 1 16-16,-23 0 16 15,-20 3 10-15,-10 2 4 16,-6 1-1-16,0 2-4 16,0 0-7-1,0 3-9-15,0-1-21 16,0 1-23-16,0 0-31 16,0 1-28-16,0-1-35 15,5 5-66-15,-5 5-404 16,-7 2-155-16,-13 0-239 15,-17-1-438-15</inkml:trace>
  <inkml:trace contextRef="#ctx0" brushRef="#br0" timeOffset="84772.18">20702 14139 5013 0,'0'23'100'0,"0"13"7"16,0 12 5-16,-2 13 4 15,-2-4 2-15,-2-6 4 16,-2-6 2-16,2-8 5 16,0-11 8-16,3-8-31 15,1-8 3-15,2-8-7 16,-1-14-10-16,1-12-8 16,4-14-7-1,7-23-10-15,10-17-7 16,9-16-8-16,12-8-11 15,7 1-24-15,2 9-13 16,-3 14-5-16,-8 20-3 16,-4 19-2-16,-6 22-2 15,-2 8 0-15,-3 18 4 16,-5 17 1-16,-5 15 4 16,-6 16 4-16,-6 18 2 15,-3 4 6-15,0 4 11 16,-3-2 14-1,0-6 3-15,-1-7 0 0,1-13-3 16,-3-7-7 0,5-16-10-16,0-9-12 15,1-9-17-15,0-5-26 16,0-8-51-16,-6 2-105 16,3-9-368-16,-5-6-167 15,-1-9-255-15,0-6-472 16</inkml:trace>
  <inkml:trace contextRef="#ctx0" brushRef="#br0" timeOffset="85004.79">20791 14284 5409 0,'0'0'32'0,"2"0"2"16,8 0 3-16,14 0 2 16,21-2-4-16,21-4-40 15,27-2-95-15,17-6-448 16,5-2-122-16,-7-6-188 16</inkml:trace>
  <inkml:trace contextRef="#ctx0" brushRef="#br0" timeOffset="85223.55">21676 14151 5564 0,'17'-4'56'15,"12"-3"15"-15,13-3 15 16,17-1 5-16,9 0 0 16,13-4-3-16,-3 5-18 15,-4-1-37-15,-14 5-68 16,-26 114-527-16,-21-107-142 15,-19 2-218 1,-16-1-396-16</inkml:trace>
  <inkml:trace contextRef="#ctx0" brushRef="#br0" timeOffset="85476.89">22049 13967 5656 0,'0'-1'45'15,"0"1"29"-15,0 5 26 16,0 8 18-16,-2 13 17 15,2 12 9-15,-1 12-4 16,-5 3-5-16,-1 8-6 16,-2 2-34-16,-1-5-28 15,3-6-50-15,2-5-54 16,4-13-68 0,1-8-456-16,4-17-162 15,7-13-250-15,7-14-461 16</inkml:trace>
  <inkml:trace contextRef="#ctx0" brushRef="#br0" timeOffset="85879.26">22284 13755 5186 0,'-12'-14'47'0,"-6"-6"24"16,-10 0 16-16,-6-4 15 15,-4 7 13 1,-7 7 18-16,-4 6 18 16,-10 4 15-16,-5 9 16 15,-5 15-10-15,0 15-10 16,4 19-18-16,10 20-18 16,13 14-13-16,13 8-15 15,16 5-17-15,9 1-18 16,15-8-13-16,13-7-15 15,16-14-13-15,11-16-13 16,22-17-3-16,11-19 1 16,10-21-1-1,4-23 0-15,0-19 2 16,-4-21 1-16,-7-14-3 16,-13-16-4-16,-13-11 0 15,-19 1 4-15,-17 3 2 16,-15 9-1-16,-16 13-2 15,-17 17-3-15,-15 16-4 16,-11 12-6-16,-16 14-17 16,-8 10-21-16,-5 13-30 15,5 13-29-15,14 10-58 16,15 13-390-16,25 11-174 16,17-1-264-1,14-3-493-15</inkml:trace>
  <inkml:trace contextRef="#ctx0" brushRef="#br0" timeOffset="87170.03">23075 13987 5176 0,'-13'38'47'15,"-6"12"25"-15,-1 9 9 16,0 4 9-16,7-15 9 15,4-14 16-15,6-12 24 16,2-7 17-16,1-6-2 16,-2-8-24-16,2-11-16 15,0-5-22-15,0-10-8 16,3-10-11-16,6-11-9 16,4-10-13-16,6-7-19 15,7-5-17-15,0-2-5 16,3 3-2-16,-2 4-1 15,0 10-1-15,2 10 0 16,3 10-3-16,1 7 0 16,4 11-1-1,-1 8-2-15,-2 7 0 16,-6 10 1-16,-13 13 6 16,-7 11 2-16,-16 9 4 15,-10 7 1-15,-9 6 7 16,-4-5 4-16,-5-3 5 15,3-8 6-15,2-5 3 16,6-11 0-16,7-5-8 16,5-4-10-16,9 2-10 15,5-3-8-15,12 5-10 16,15 3-7-16,12 2-4 16,8 3-9-16,7 0-3 15,-5 1-4 1,-15-5 3-16,-12-2 14 15,-14-4 23-15,-9 0 24 16,-8-2 19-16,-6-3 9 16,-4 1 6-16,-5-4 3 15,-7-2-2-15,-6 1 1 16,-4-5-3-16,-2-1-11 16,-3-2-24-16,2-1-44 15,7-4-50-15,8-6-57 16,16-3-415-16,14-8-186 15,13-8-285 1</inkml:trace>
  <inkml:trace contextRef="#ctx0" brushRef="#br0" timeOffset="87422.96">23862 14046 6115 0,'17'-7'22'0,"14"0"16"16,15-4 14-1,20-1 6-15,9 3 2 16,5-2 0-16,-1 4 1 16,-9 1-2-16,-18 0-14 15,-17 0-35-15,-20 0-59 16,-167-47-514-16,126 43-156 15,-13-5-239-15,-7 0-440 16</inkml:trace>
  <inkml:trace contextRef="#ctx0" brushRef="#br0" timeOffset="87667.82">24135 13821 5733 0,'0'1'67'0,"0"5"29"16,0 9 34-16,0 7 30 15,0 10 24-15,3 12 6 16,-2 7 3-16,-1 4-10 16,2 0-15-16,-2-2-33 15,-2-2-22-15,1-8-28 16,-4-6-40-16,3-7-55 16,-3-6-51-16,2-7-41 15,2-7-75-15,1-5-370 16,6-13-179-16,5-9-275 15,9-12-511-15</inkml:trace>
  <inkml:trace contextRef="#ctx0" brushRef="#br0" timeOffset="88201.45">24431 13748 4896 0,'-8'-27'34'0,"-2"-7"34"15,-7-5 45-15,-4-9 26 16,-4 10 13-16,-1 6 17 16,-6 5 12-1,-1 3 5-15,-4 6 8 16,-8 7-4-16,-3 6-9 16,-8 11-16-16,-6 12-20 15,-8 15-8-15,-3 15-11 16,-1 13-12-16,6 14-14 15,10 12-7-15,14 11-9 16,17 2-10-16,16 1-11 16,16-4-11-16,16-8-10 15,17-10-8-15,18-11-9 16,14-10-9-16,16-17-3 16,8-15-6-16,10-17-5 15,0-12 0 1,4-21 0-16,-4-14-1 15,-9-16 1-15,-11-15-4 16,-12-14-1-16,-17-10 9 16,-19-3 3-16,-15 4 6 15,-13 9-1-15,-14 9-2 16,-9 16-3-16,-12 9-2 16,-6 8-14-16,-13 9-14 15,-9 8-20 1,-5 9-34-16,-2 9-31 0,-2 10-38 15,6 12-62-15,7 12-333 16,10 5-184 0,18 4-286-16,13 1-529 15</inkml:trace>
  <inkml:trace contextRef="#ctx0" brushRef="#br0" timeOffset="88679.78">25463 13641 6217 0,'0'-15'39'0,"0"3"42"15,0-4 27-15,0 1 5 16,-2 10 18-1,-14 7 23-15,-18 13 22 16,-18 12 19-16,-13 16 0 16,-9 18-27-16,9 18-23 15,14 6-31-15,23 9-21 16,20-2-12-16,25-2-16 16,26-13-16-16,27-11-16 15,26-18-16-15,21-20-9 16,7-15-3-16,-1-18-3 15,-12-12 0 1,-15-9-2-16,-19-8 0 16,-24-2 0-16,-16 2 0 15,-17 7 0-15,-9 6 0 16,-9 10 0-16,-2 4-12 16,-4 4-18-16,-5 1-21 15,-5 7-30-15,-8 4-36 16,-7 6-45-16,-10 8-332 15,-2 0-207-15,-1-6-320 16,-10-5-599-16</inkml:trace>
  <inkml:trace contextRef="#ctx0" brushRef="#br0" timeOffset="130556.81">28056 8760 713 0,'0'0'94'0,"-3"3"25"16,3-1 35-16,0-2 15 16,-3 0 10-16,3 3-2 15,2-6-10-15,-2 3-5 16,-2 0-5-16,2 0-29 16,0 0-22-16,0 0-12 15,0 0-24-15,0-2-15 16,0 1-11-16,0-1-3 15,0 1-3 1,0-1-1-16,0 1-3 16,0-2 0-16,0-1-10 15,0 2-7-15,0-2 0 16,0 0-8-16,0 0 0 16,0-4 1-16,0 3 1 15,-1-2 1-15,-1 2 9 16,0 0 4-16,0-1 7 15,2 2 4-15,0 2 2 16,-2-3 6-16,1 2 6 16,-1 0 1-1,2 2-1-15,-1 1-1 16,-3-3 2-16,4 3-5 16,-2 0-3-16,0 0 0 15,0-2-5-15,1 2 0 16,-3 0 3-16,2 0-1 15,0-2 0-15,-1 2-9 16,2 0-8-16,-2-1-5 16,-1 1-2-16,-2 0-6 15,0-1-1 1,0 1-2-16,2 0-4 16,-1 0-4-16,3-2-8 15,0 2-23-15,1 0-44 16,1 0-59-16,-3 2-296 15,3-1-71-15,3 2-104 16,0-1-173-16</inkml:trace>
  <inkml:trace contextRef="#ctx0" brushRef="#br0">27555 8937 4753 0,'-10'0'59'16,"-2"0"31"-1,-1 3 31-15,-1 0 17 0,7 3 14 16,5-4 15 15,2 1 8-31,0-3 5 0,0 0-1 0,15 2-25 0,24-9-24 16,43-5-22-1,52-12-22-15,62-15-16 16,56-12-14-16,36-12-14 16,14-4-9-16,-3-1-3 15,-28 5 4-15,-39 11 11 16,-38 7 6-16,-51 12 0 16,-43 9 0-16,-41 9 0 15,-30 4-1-15,-23 7-2 16,-8-1-7-16,-1 5-11 15,-9-1-40 17,-8 1-43-32,-15 6-40 0,-22 4-104 0,-22 12-362 15,-17 7-166-15,-20 6-255 16</inkml:trace>
  <inkml:trace contextRef="#ctx0" brushRef="#br2" timeOffset="131967.24">27710 9431 3950 0,'-2'0'46'16,"0"2"26"-16,-6 0 22 16,-2 1 11-16,-6 4 18 15,-4 0 13-15,-1 1 12 16,-4 0-1-1,-1 1 4-15,-1 0 0 16,2-2-7-16,3-2-9 16,4-2-10-16,2-1-2 15,7 1-7-15,4-3-1 16,1 0 4-16,1 0 5 16,3 0-4-1,3 0-10-15,4 2-13 16,15-4-10-16,41-5-6 15,53-10-8-15,60-13-10 16,71-12-9-16,47-20-13 16,29-8 0-16,6-5 3 15,-19-4 0-15,-43 8 1 16,-48 8-2-16,-64 13-4 16,-56 16-2-16,-47 10-2 15,-33 10-1 1,-16 4-3-16,-12 7-16 15,-8-2-24-15,-13 4-31 16,-16 1-28-16,-18 4-32 16,-17 5-72-16,-13 14-385 15,-11 1-169-15,-16 7-260 16</inkml:trace>
  <inkml:trace contextRef="#ctx0" brushRef="#br2" timeOffset="132839.95">27952 8543 3999 0,'10'-15'158'0,"3"-2"50"15,-2-4 30-15,0-1 6 16,-8 10-1-16,-3 5-10 16,0 3-16-16,-2 3-11 15,2 1-9-15,-5 2-49 16,-12 9-19-1,-20 14-20-15,-18 17-11 16,-29 23 1-16,-24 22 12 16,-16 20 11-16,-12 16 3 15,-2 6-6-15,15-3-6 16,20-9-14-16,24-15-14 16,34-24-13-16,29-11-11 15,30-8-6-15,35-4-11 16,43-9-11-16,41-7-8 15,44-7-1-15,28-14 2 16,6-7 0-16,-3-10 6 16,-17 2 5-1,-30-3-3-15,-40 4-5 16,-36-2-6-16,-34 1 2 16,-26 0 3-16,-22-3 5 15,-4 0 0-15,0 2-3 16,1-2-18-16,0 0-36 15,-3 0-28-15,-7 0-45 16,-1-2-53-16,-8-2-355 16,-6-4-202-1,-8-5-314-15,-7-5-587 16</inkml:trace>
  <inkml:trace contextRef="#ctx0" brushRef="#br2" timeOffset="133661.98">27355 9003 4392 0,'0'0'88'0,"0"0"32"15,0 0 24-15,0 0 12 16,-2 0 8-16,2 0 6 15,0 0 6-15,8 0 1 16,11 0-2-16,23-4-42 16,35-7-21-16,51-9-26 15,47-13-18-15,56-12-15 16,44-11-9-16,21-8-12 16,15-1-10-16,-18 0-7 15,-30 4-4 1,-39 10 0-16,-44 10 1 15,-50 10 3-15,-40 7 6 16,-37 12 16-16,-27 2 15 16,-20 3 4-16,-5 4-2 15,-5 2-7-15,-4-1-22 16,-4 0-23-16,-6 2-23 16,-9 5-31-16,-8 3-70 15,-3-6-441-15,-6 14-154 16,-4 4-236-16,-5 2-434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9:27:42.0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2253 4505 5246 0,'-1'-8'98'0,"-1"-3"21"15,-2-4 23-15,0-2 19 16,2 4 16-16,-4 2 10 16,-2 3 6-16,2 0-1 15,-3 8-14-15,-4-1-53 16,-8 2-23-16,-20 12-18 16,-14 19-20-16,-17 18-18 15,-7 23-13-15,-1 19-13 16,12-2-13-1,19-6-14-15,20-18 0 0,18-17 3 16,24-17 4 0,23-14 0-16,26-11 0 15,25-13-3-15,21-10-1 16,5-11-4-16,-13 1-5 16,-22 8-5-16,-35 14 0 15,-30 23-3-15,-35 30 0 16,-32 26 6-16,-18 24 10 15,-6 13 23-15,-1-1 6 16,16-15 1-16,25-23 8 16,24-25 8-1,25-21 4-15,33-17-2 0,26-20-6 16,25-20-15-16,18-20-50 16,0-8-54-1,-19-5-75-15,-26 6-394 16,-34 10-176-16,-25 9-269 15</inkml:trace>
  <inkml:trace contextRef="#ctx0" brushRef="#br0" timeOffset="264.2">2443 4920 6461 0,'12'0'47'15,"10"4"41"-15,11 10 23 16,18 9 18 0,11 9 1-16,8 11-4 15,4 6-6-15,0-1-7 16,-9-6-11-16,-9-6-23 16,-13-7-45-16,-14-8-63 15,-6-8-51-15,-9-10-73 16,-10-11-386-16,-1-13-184 15,-5-11-284-15,-3-9-531 16</inkml:trace>
  <inkml:trace contextRef="#ctx0" brushRef="#br0" timeOffset="451.72">2955 4770 6682 0,'-3'0'31'0,"-3"5"33"15,-2 12 24-15,-7 15 16 0,-2 15 8 16,-8 14 3-16,1 14-4 0,-4 7-29 16,0 2-51-16,7 5-59 15,0 2-75-15,-4 2-435 16,-5-9-185-16,-11-6-287 16</inkml:trace>
  <inkml:trace contextRef="#ctx0" brushRef="#br0" timeOffset="685.93">1908 6367 6773 0,'32'-7'13'0,"39"-17"23"16,37-22 10-1,43-22 5-15,28-12-1 16,21-20-1-16,-8 0-5 15,-23 15-32-15,-34 14-43 16,-41 21-100-16,-44 25-425 16,-35 15-170-16,-32 13-261 15,-26 9-485-15</inkml:trace>
  <inkml:trace contextRef="#ctx0" brushRef="#br0" timeOffset="1385.4">4166 4710 5324 0,'-1'-7'106'15,"-1"2"11"-15,2-4 9 16,-1 3 2-16,1 4 8 15,1 0 11 1,11 6 28-16,10 6 17 0,22 14 2 16,26 15-44-16,24 17-15 15,17 18-9-15,10 14-9 16,-4 9-11-16,-12 5-13 16,-14-1-11-16,-20-5-22 15,-17-13-18 1,-17-15-10-16,-12-18-5 15,-13-17 15-15,-7-12 21 16,-4-9 7-16,-1-7-4 16,-1-1-5-16,1-4-5 15,1 0-5-15,-1 0-17 16,-1 0-30-16,1 0-20 16,0 0-37-16,0 0-51 15,0-2-45-15,0 0-51 16,-146 0-318-16,140-2-197 15,-1 0-304-15</inkml:trace>
  <inkml:trace contextRef="#ctx0" brushRef="#br0" timeOffset="1856.47">5158 5565 5090 0,'2'-2'91'0,"-1"0"29"16,1 0 32-16,-1 0 20 15,-1-1 11-15,0 3 12 16,0 0-2-16,0 0-13 16,0 0-11-16,0 0-40 15,0 0-20-15,0 5-18 16,0 1-9 0,0 7-1-16,0 12-4 15,1 12-8-15,-1 15 4 16,2 17 10-16,-1 18 5 15,1 24 3-15,-4 21-5 16,4 15-3-16,-7 18-11 16,4 7-3-16,-5 0-3 15,0-2-3-15,-4-1-10 16,3-7-12-16,0 0-7 16,-1-7-7-16,2-5-3 15,1-12-3-15,4-13-2 16,-1-17-10-1,2-13-3-15,0-16-6 0,0-18 0 16,0-17 0 0,0-16 0-16,0-13 0 15,0-9-11-15,0-3-37 16,0-9-37-16,-3-6-45 16,-1-3-337-16,-2-18-217 15,-5-11-336-15,-2-11-633 16</inkml:trace>
  <inkml:trace contextRef="#ctx0" brushRef="#br0" timeOffset="2875.86">5243 5548 4528 0,'0'-3'62'0,"-1"0"22"16,1 0 15-16,0-1 7 15,0 2 5 1,0 2-2-16,0 2 8 16,1-2 2-16,5 0 1 15,4 0-29-15,6 0-15 16,10 0-13-16,9 0-10 15,13 0-7-15,12 0-4 16,15 0-1-16,15 0-8 16,12 0-6-16,17-2-3 15,12-4-5-15,15-5-2 16,10-2-2-16,13-2-1 16,10-3 5-16,11 1 3 15,11 0 2 1,12 2 5-16,14-2 4 15,9 1 4-15,11 1 6 16,15 0 3-16,4-3 2 16,9 0-1-16,4 1-5 15,3 1-5-15,0 1-2 16,0 2-5-16,-7-3-5 16,0 6-1-16,-13-4-3 15,-17-3-3-15,-17 3 2 16,-21 0 3-16,-35 2 3 15,-31 3 2-15,-30 4-1 16,-35 1-1 0,-28 3 2-16,-25 1-3 15,-12 0 1-15,-10 0-1 16,-2 1-17-16,1-1-37 16,-5 0-46-16,-42 0-159 15,19 0-330-15,-14 0-155 16,-15 2-239-16,-17-1-440 15</inkml:trace>
  <inkml:trace contextRef="#ctx0" brushRef="#br0" timeOffset="4052.3">5077 8511 4314 0,'-1'0'94'15,"0"0"35"-15,-1 0 21 16,1 0 12-16,1 0 5 16,0 0 0-1,0 0-3-15,5 0-3 16,11 0 3-16,11 0-36 15,23 0-18-15,22-4-22 16,22-2-14-16,21-2-12 16,22-3-3-16,19-1 1 15,22-2 1-15,16-2-3 16,13-2-6-16,17-1 0 16,6-3-3-16,9-1 3 15,21 1 1-15,13-7 1 16,14-2-5-16,18 1-4 15,4-5-4-15,3-1 2 16,-5 1-2 0,-13 5-1-16,-13-2-4 15,-18 5-4-15,-28 1-3 16,-24 7-1-16,-29-2-1 16,-33 3-2-16,-31 7-3 15,-29 0-10-15,-29 6-13 16,-26 0-16-16,-17 2-24 15,-12 0-39-15,-15 2-88 16,-8-3-389-16,-8-2-169 16,-8-6-256-16,-8-12-478 15</inkml:trace>
  <inkml:trace contextRef="#ctx0" brushRef="#br0" timeOffset="5525.48">11931 5149 3709 0,'0'0'141'15,"-1"0"40"-15,1 0 33 16,-2 1 8-16,1-1-10 16,1 0-5-16,0 3 5 15,0 1-1-15,0 6 5 16,0 5-49-16,0 12-9 16,0 11-10-16,0 18-8 15,0 19-1-15,-1 19-1 16,-6 20 1-16,-4 21-4 15,2 15-12-15,-4 4-15 16,1 5-11-16,1-2-13 16,4-2-9-1,-2-3-13-15,4-8-9 16,-3-2-6-16,-3-9-6 16,1-11-8-16,-4-7-3 15,2-8 4-15,-3-8-3 16,2-7-4-16,3-12-5 15,3-18-2-15,2-11-1 16,4-14 3-16,-3-13-1 16,4-10 8-1,0-5 2-15,-1-6-4 0,1 2-1 16,0-5 0 0,0 2-2-16,-1-2-1 15,1 1-3-15,0-1-5 16,0 0-6-16,0 2-10 15,0-2-5-15,0 1-4 16,0 1-3-16,0 2-2 16,0 1-2-16,0-1 2 15,-2 3-2-15,2 1 2 16,-2 0-4-16,1 1 2 16,-1 2 2-16,2-2 2 15,-1-3 3 1,1 2 1-16,-2-4 3 15,2-3-2-15,0 0 2 16,-1-1 2-16,1 0 10 16,0 0 2-16,0 0-1 15,0 0 3-15,0 0-3 16,-2 0 0-16,0 0-3 16,-4 0-1-16,-9 0-3 15,-2 0-3-15,-14 0 0 16,-10 2-2-16,-11 1-2 15,-15 1-3 1,-14 0-2-16,-19 1 0 16,-9 3 4-16,-5-4 2 15,2 1 2-15,12 0-1 16,15-3 0-16,17 0 0 16,17-1 3-16,17-1-1 15,12 0-13-15,9 0-38 16,6 0-51-16,-127 0-421 15,123 0-193-15,-3-4-295 16,-8-6-554-16</inkml:trace>
  <inkml:trace contextRef="#ctx0" brushRef="#br0" timeOffset="7109.24">5210 7093 2964 0,'-5'0'239'0,"0"0"27"16,2 0 24-16,0 0 14 15,3-4-12-15,0 4-13 16,0-3-17-16,0 3-15 15,2 0-10 1,4 0-85-16,6-3-31 16,11 2-16-16,12-3-22 15,17-4-20-15,19-1-5 16,20-3-5-16,19-4-4 16,22 1-4-16,20-1-8 15,10 0-4-15,8 0-4 16,6-1-4-16,12 0 1 15,-3-3 2-15,10 1-2 16,7-3-2-16,6 1 2 16,-3-4 3-16,1 4 3 15,-1-1 2 1,-4 2 3-16,-9-1 2 16,-9 1 2-16,-5 3-1 15,-6-2-2-15,-5 2 1 16,-2 0-1-16,-7 2-4 15,-5 2-6-15,-6-1-2 16,-6 3-5-16,-9-1-5 16,-6 3-4-16,-10-1-4 15,-9 2-2-15,-13 1-3 16,-11 2 1-16,-10-1 2 16,-10 1 0-1,-8-1 2-15,-5 1 1 16,-6-1-1-16,-1 0 1 15,-5 0 2-15,-4 2-1 16,-3-3 4-16,-4 2 0 16,-3 0-1-16,-1 3 2 15,-1 0 0-15,3-1-1 16,4 1 3-16,5 0-1 16,7 1 0-16,8-2-2 15,3 2 0-15,-3 1 0 16,-3 0 4-16,-8 0 6 15,-11 0 3 1,-7 0 8-16,-8 0 3 16,-2 0 3-16,4 0 3 15,4 0 5-15,9 0 3 16,12 0 3-16,3 0-1 16,2-3-4-16,-4 2-5 15,-9 0-6-15,-12-1-3 16,-9 2-2-16,-5 0 2 15,-5 0-5-15,-1 2-5 16,1-2-6-16,0 0-10 16,0 0-12-1,0 0-16-15,0 0-16 16,0-2-36-16,0 1-48 16,-12 0-81-16,-10-3-327 15,-21 0-192-15,-22-3-298 16</inkml:trace>
  <inkml:trace contextRef="#ctx0" brushRef="#br0" timeOffset="8091.73">8280 5503 4284 0,'2'-7'80'16,"1"-5"24"-16,0 0 30 15,2-2 24-15,-2 6 15 16,-2 1 1-16,1 3-2 15,-2 3-6 1,0 1 2-16,0-2-34 16,0 5-5-16,0 4-7 15,1 7-10-15,2 8-9 16,-1 12-4-16,1 9 3 16,0 11 19-16,-1 12 14 15,1 15-2-15,0 16-8 16,0 14-2-16,1 15-12 15,4 3-9-15,-3 6-12 16,1 2-1-16,-1 1 4 16,1 0-5-16,-1 2-12 15,0-2-6 1,-1-3-4-16,-1-6-4 16,2-4-2-16,-2-4-5 15,-2-9-6-15,1-9-8 16,-2-13-12-16,0-14-10 15,-2-10-3-15,2-11-5 16,0-9-3-16,0-2-4 16,0-6-3-16,0-3-1 15,0-6 0-15,0-4 0 16,0-5 0-16,0-3 0 16,0-3 0-16,0-1 0 15,0-4 0 1,0 1 0-16,0-6 0 15,0 1 0-15,0-3 0 16,0-1 0-16,0-1 0 16,0 0 0-16,-1-1-19 15,-1-7-39-15,-7-13-50 16,43-15-341-16,-59-15-224 16,-9-20-343-16,-11-14-649 15</inkml:trace>
  <inkml:trace contextRef="#ctx0" brushRef="#br0" timeOffset="9072.11">6681 5374 3271 0,'-5'0'194'0,"-3"-1"41"16,1-1 30-16,0 1 3 15,7 1-2-15,0-2-14 16,0 7-4-16,0 8-3 16,0 12-7-1,0 14-72-15,0 15-21 16,0 16-18-16,-1 10-19 16,-1 12-1-16,2 7-4 15,-1 9 6-15,1 6 0 16,-2 5-5-16,4 2 1 15,-2-3 1-15,1 2-2 16,2-4-3-16,3 0-7 16,1-1-9-16,-1-3-8 15,-2 2-12-15,-1 0-10 16,0-1-5-16,0 2-9 16,0-3-6-1,0-6-4-15,-1-3-7 16,-2-13 3-16,-2-10 3 15,2-6 2-15,0-6 13 16,2-4 3-16,-2 2-1 16,0-3 2-16,0-6-5 15,0-7-3-15,0-8-3 16,0-12-4-16,0-8-6 16,0-5-5-16,0-5-10 15,0-5-3-15,0-2-5 16,0-1-9-16,0-2-16 15,0-1-21 1,0-1-32-16,0-3-47 16,29-7-79-16,-22-13-313 15,8-16-200-15,8-21-308 16,12-22-576-16</inkml:trace>
  <inkml:trace contextRef="#ctx0" brushRef="#br0" timeOffset="10004.32">10282 5191 5107 0,'0'0'60'0,"0"5"25"16,0 10 33-16,0 13 30 16,0 19 18-16,0 21 20 15,-1 21 28-15,-4 16 13 16,-3 14-7-16,1 13-25 16,-1 9-16-16,-2 6-20 15,5 3-22 1,-3 4-11-16,1 4-1 15,0-3-9-15,-2 2-26 16,0-1-15-16,4 0-2 16,0-6 5-16,0-12-13 15,3-8-8-15,4-8-6 16,-2-14-11-16,-2-7-11 16,2-10-10-16,0-9 1 15,0-14-5-15,0-12-4 16,0-15-11-16,0-15 0 15,0-11 0-15,0-5 0 16,0-3 0 0,0-7 0-16,0 2 0 15,0-1 0-15,0 0 0 16,0-2 0-16,-3 2-41 16,-1-2-46-16,-9-9-62 15,-12-7-319-15,-14-10-216 16,-14-17-336-16,-15-19-630 15</inkml:trace>
  <inkml:trace contextRef="#ctx0" brushRef="#br0" timeOffset="11105.29">3743 5350 4688 0,'0'0'66'0,"3"2"42"15,4 7 33-15,5 12 18 16,0 12 10-16,2 9 6 16,-4 10 6-16,-3 1 4 15,-1-1-5-15,-3-7-24 16,-2-6-26-16,1-9-15 16,-1-9-8-16,-1-9 2 15,0-6 1-15,0-3-12 16,0-8-14-16,-4-10-11 15,-5-11-8-15,1-15-7 16,-6-16-7 0,-1-10-14-16,3-8-14 15,5-5-29-15,0 8-12 16,5 6-1-16,4 9-3 16,5 6 0-16,3 10-1 15,5 3 2-15,5 8 1 16,3 3-3-16,-2 8-1 15,1 7 14-15,1 7 5 16,3 14 7-16,3 11 4 16,3 14 5-16,1 12 10 15,0 11 12 1,1 5 9-16,-1 5 11 16,-1 2 4-16,-2 0 2 15,-3-6-7-15,-4-3-2 16,-3-6-1-16,-5-4-6 15,-1-4-7-15,-4-7-5 16,-2-9-7-16,-5-9-5 16,-2-7-9-16,-1-6-10 15,-1-3-20-15,1-3-53 16,-2-2-60-16,-7 18-394 16,-6-29-192-16,-9-7-295 15,-6-6-550 1</inkml:trace>
  <inkml:trace contextRef="#ctx0" brushRef="#br0" timeOffset="11282.43">3856 5577 5805 0,'0'-3'31'15,"1"-2"-1"-15,8-5 1 16,11-10-9-16,12-5-39 15,33-5-172-15,-6-11-365 16,3-4-131-16,-5-4-197 16</inkml:trace>
  <inkml:trace contextRef="#ctx0" brushRef="#br0" timeOffset="12200.06">4742 4293 4841 0,'6'9'111'16,"6"7"28"-16,2 8 22 16,3 11 24-16,1 8 14 15,1 4-3-15,-6 7 2 16,-1-4-6-16,-1-3-7 16,-4-6-47-16,-2-11-28 15,-2-8-17-15,-1-7-5 16,-2-7-5-16,0-2-4 15,0-5-5-15,-2-4-10 16,-2-5-7 0,-4-7-7-16,-4-11-3 15,-5-8-7-15,-1-10-7 16,-2-6-13-16,3-4-17 16,1-4-12-16,7-2-6 15,1 4-1-15,3 5-1 16,5 4-1-16,-1 8 0 15,2 3 1-15,4 6 1 16,2 5 1-16,4 5 0 16,11 9 0-16,7 4 2 15,8 7 2-15,5 10 4 16,4 11 4 0,-6 3 3-16,-9 8 5 15,-8 10 3-15,-11 0 6 16,-7 4 3-16,-3-5 6 15,-9 0-1-15,1-7 0 16,-3-5-2-16,4-9 0 16,-2-5-1-16,4-6-3 15,3-5-2-15,0-3-6 16,3-1-4-16,11 0-4 16,9-1-9-16,15-2-5 15,10 0-4-15,11 0-4 16,-2 2-2-1,1 1-2-15,-8 6 2 16,-8 1 7-16,-10 8 10 16,-12 2 8-16,-11 4 14 15,-7 1 14-15,-11 5 9 16,-10-1 3-16,-7 1 3 16,-11 0 0-16,-11 0-2 15,-1-5-1-15,1-4-2 16,5-7-7-16,7-8-15 15,8 0-23-15,5-11-34 16,12-4-44 0,5-7-40-16,4-7-83 15,14-5-338-15,6-2-180 16,2 0-276-16,7-2-514 16</inkml:trace>
  <inkml:trace contextRef="#ctx0" brushRef="#br0" timeOffset="12512.8">5759 3990 6115 0,'-2'-6'60'0,"-1"1"16"16,-5 2 31-16,-2 11 19 15,2 14 10-15,-1 14 1 16,4 13-1-16,7 6-3 15,12 3-6-15,13-4-37 16,14-6-6-16,18-8-12 16,20-15-20-16,10-17-16 15,8-13-10 1,2-19-6-16,-7-13-10 16,-17-4-21-16,-18-2-35 15,-19 6-38-15,-21 13-53 16,-16 14-402-16,-16 14-185 15,-12 14-284-15,-6 11-530 16</inkml:trace>
  <inkml:trace contextRef="#ctx0" brushRef="#br0" timeOffset="13206.78">5816 5092 5611 0,'-8'-9'92'0,"1"0"23"15,-2-2 3-15,-4 1 2 16,1 6 13-16,-2 16 6 16,-2 9 0-16,-1 13-4 15,4 10-6-15,7 7-48 16,3-1-17-16,7-8-15 15,7-8-5-15,9-10-4 16,7-14-15-16,11-7-9 16,8-14-5-16,0-11-1 15,-5-6 1 1,-11-7 10-16,-14 2 7 16,-13-1 4-16,-12 2 4 15,-10 8 1-15,-4 5 1 16,-3 4-1-16,0 9-5 15,-1 2-2-15,5 5-12 16,6 2-44-16,8 3-37 16,3 6-40-16,8 0-37 15,6 4-411-15,18-1-175 16,7-5-271-16,9-6-502 16</inkml:trace>
  <inkml:trace contextRef="#ctx0" brushRef="#br0" timeOffset="13518.38">6323 5022 6261 0,'-10'3'45'15,"-7"9"25"-15,-3 7 23 16,-3 10 7-16,5 3 1 16,7 9-2-16,6 0-5 15,14-7-5-15,14-4-8 16,12-7-22-16,9-10-16 15,10-9-18-15,1-16-15 16,-9-8 3-16,-11-9 11 16,-16-5 7-16,-11-7 7 15,-16 1 4-15,-9 3 1 16,-8 6 0 0,-6 6-6-16,-6 11-25 15,-1 9-41-15,2 10-48 16,9 27-63-16,11-16-403 15,10 20-182-15,15 1-281 16</inkml:trace>
  <inkml:trace contextRef="#ctx0" brushRef="#br0" timeOffset="13940.12">7425 4969 6147 0,'-10'0'43'0,"-3"2"16"16,-10 5 28-16,-5 11 18 15,1 9 6-15,3 6 0 16,7 6-4-16,10-5-3 15,6-2-3-15,9-5-30 16,11-6-11-16,7-7-14 16,10-9-20-16,8-9-15 15,-1-12-7-15,-3-8 0 16,-12-8 6-16,-12-5 2 16,-10 1 4-16,-12 3 4 15,-7 4 2 1,-3 7-3-16,0 5-2 15,-4 8-21-15,4 5-42 16,0 10-34-16,6 6-88 16,5 7-384-16,5 4-174 15,8-2-269-15,6-3-496 16</inkml:trace>
  <inkml:trace contextRef="#ctx0" brushRef="#br0" timeOffset="14210.95">7857 4797 6797 0,'0'0'36'16,"0"3"10"0,0 9 28-16,0 14 20 15,-2 11 2-15,2 13-3 16,0 9-3-16,0-1-2 15,0-3-5-15,2-11-24 16,-2-6-13-16,2-9-22 16,1-10-54-16,-1-7-65 15,-2-4-89-15,0-1-351 16,0-2-187-16,1-10-288 16,5-4-534-16</inkml:trace>
  <inkml:trace contextRef="#ctx0" brushRef="#br0" timeOffset="14720.47">9313 4675 5759 0,'2'-1'61'16,"-2"1"31"-16,1 5 40 15,1 12 43-15,1 13 28 16,0 15 3 0,-2 13 4-16,1 12 0 15,-1 2-16-15,-2-1-40 16,1-6-19-16,0-9-23 15,0-11-25-15,0-13-25 16,0-10-22-16,0-10-16 16,0-5-30-16,0-5-53 15,0-11-52-15,2-8-81 16,5-8-330-16,2-8-195 16,3-14-299-16,3-4-561 15</inkml:trace>
  <inkml:trace contextRef="#ctx0" brushRef="#br0" timeOffset="14973">9596 4761 6231 0,'0'3'85'0,"2"10"35"15,1 6 29-15,0 12 14 16,4 12 11-1,-3 7-2-15,0 4-12 0,1 4-12 16,-2-2-10-16,-2-5-40 16,1-6-43-1,-1-9-41-15,1-11-58 0,-1-5-56 16,1-4-414 0,-2-9-199-16,4-4-305 15,-3-10-571-15</inkml:trace>
  <inkml:trace contextRef="#ctx0" brushRef="#br0" timeOffset="15446.3">10743 4534 5761 0,'0'-3'84'15,"0"0"6"-15,0 2 23 16,0 2 40-16,0 12 29 16,0 13 21-16,0 15-1 15,0 10 13-15,0 12 5 16,0 3-43-16,0-5-18 16,0-6-20-16,0-8-20 15,0-10-31-15,0-10-26 16,0-8-31-1,0-7-31-15,0-8-26 16,0-1-48-16,0-3-49 16,3-4-49-16,-44-7-339 15,60-7-200-15,6-9-308 16,8-12-579-16</inkml:trace>
  <inkml:trace contextRef="#ctx0" brushRef="#br0" timeOffset="15742.98">11108 4639 6211 0,'0'0'86'16,"0"8"39"-16,-4 10 31 16,-1 8 8-16,0 6-5 15,2 9-10 1,1-3-9-16,7-4-4 16,9-5-5-16,6-6-26 15,9-9-22-15,9-8-20 16,3-12-15-16,-7-9 9 15,-8-11 2-15,-13-7-1 16,-9-7-5-16,-12-2-7 16,-4 1-5-16,-1 7-6 15,-2 10-29-15,0 7-41 16,-7 7-45-16,-11 13-65 16,-13 16-333-16,-14 10-213 15,-13 14-330 1,-15 7-620-16</inkml:trace>
  <inkml:trace contextRef="#ctx0" brushRef="#br0" timeOffset="16579.5">4703 6292 5054 0,'-8'-9'140'16,"-2"1"5"-16,-3 1 15 16,-7 6 12-16,0 14 2 15,2 14-4 1,2 7-7-16,7 4-8 15,5 1-8-15,10-6-66 16,11-5-20-16,7-11-8 16,8-9-14-16,7-7-11 15,2-10-9-15,1-12-3 16,-6-7 12-16,-9-8 17 16,-9 0 9-16,-10-3 4 15,-9 7 2-15,-12 5-1 16,-7 6-6-16,-5 6-3 15,-8 10-8-15,-6 9-26 16,3 14-42 0,3 9-45-16,-19 13-68 15,33 14-413-15,1 6-174 16,8 1-266-16,0 0-495 16</inkml:trace>
  <inkml:trace contextRef="#ctx0" brushRef="#br0" timeOffset="17106.25">4632 7521 6050 0,'0'8'52'0,"2"12"35"16,-1 18 46-16,1 18 33 15,1 16 8 1,-2 13-4-16,1 4 2 16,-1-4 7-16,2-10-7 15,-1-12-19-15,-1-15-22 16,-1-13-14-16,2-14-18 15,-2-9-24-15,1-6-14 16,-1-4-8-16,0-2-9 16,0 0-12-16,0 0-21 15,0-1-37-15,0 0-35 16,0-2-53-16,0-2-350 16,0-2-219-16,0-5-336 15,1-5-635 1</inkml:trace>
  <inkml:trace contextRef="#ctx0" brushRef="#br0" timeOffset="18221.68">5998 5874 4148 0,'0'-7'153'15,"0"-1"46"1,0-1 33-16,-1-1 18 16,1 5 4-16,0 2-3 15,0 0-15-15,0 2-18 16,0 1-3-16,-3 11-12 15,2 16-6-15,1 21-17 16,-2 21-22-16,1 24-16 16,-2 12 26-16,-1 4-6 15,-4-7-10-15,1-10 1 16,2-15-20-16,0-17-33 16,4-16-24-1,1-15-13-15,0-9-11 0,-2-9-7 16,1-6-22-1,1-1-8-15,-2-3-4 16,2-1-9-16,0 0-2 16,0 0 0-16,0 0-32 15,0-1-39-15,0-3-48 16,0-2-338-16,5-7-221 16,6-4-340-16,9-7-643 15</inkml:trace>
  <inkml:trace contextRef="#ctx0" brushRef="#br0" timeOffset="18806.02">7402 5929 6174 0,'-3'-4'52'0,"-7"4"20"16,-8 1 31-1,-6 11 16-15,-5 14 9 0,2 14 5 16,4 14-5 0,10 11-4-16,10-2-6 15,11-3-36-15,17-8-11 16,13-8-20-16,9-14-23 15,12-14-14-15,-1-8-10 16,-4-13-9-16,-7-13 0 16,-8-10 3-16,-11-8 4 15,-8-12 4-15,-12-6 7 16,-5-3 4-16,-7-2 4 16,-6 2 0-16,-5 9 3 15,-1 8-5-15,-8 14-9 16,-8 14-18-1,-11 15-20-15,-8 15-30 16,-6 17-32-16,0 14-48 16,10 11-405-16,12 5-183 15,19-7-279-15</inkml:trace>
  <inkml:trace contextRef="#ctx0" brushRef="#br0" timeOffset="19364.43">9215 5702 6050 0,'0'-1'58'16,"0"0"20"-16,0 1 43 15,1 7 38-15,-1 14 20 16,2 14 1-16,1 15 27 16,0 15 0-16,1 11-7 15,4 4-35-15,-4-3-16 16,1-5-26-16,1-11-30 15,-3-13-23-15,-3-15-17 16,0-9-8-16,0-10-20 16,0-7-8-16,0 0-9 15,0-6-12 1,0-1-42-16,0 0-44 16,0-5-49-16,3-1-329 15,7-1-217-15,6-7-335 16,8-7-630-16</inkml:trace>
  <inkml:trace contextRef="#ctx0" brushRef="#br0" timeOffset="19884.97">11215 5741 6045 0,'-6'0'70'0,"-8"5"32"16,-8 12 31-16,-4 8 16 15,-1 12 4-15,-1 12-5 16,14 3-8-16,6 1-8 16,10 1-8-16,12-8-30 15,15-5-17-15,9-11-22 16,8-14-18-1,7-13-13-15,0-15-1 16,-5-12 15-16,-8-10 16 16,-13-8 9-16,-11-6 1 15,-12-2-5-15,-12-4-7 16,-13 3-10-16,-5 6-21 16,-6 6-24-16,-6 15-37 15,-6 14-49-15,-1 13-61 16,-15 96-360-16,-5-63-201 15,-15 12-309-15</inkml:trace>
  <inkml:trace contextRef="#ctx0" brushRef="#br0" timeOffset="22629.11">6039 7391 4764 0,'0'-5'110'15,"0"0"32"-15,0 1 23 16,-2-3 18-16,2 2 8 15,-1 2 5-15,1 1-3 16,-2-1-3-16,1 2-5 16,1 1-46-1,0-2-24-15,-1 2-20 16,1 0-18-16,0 0-15 16,0 2-14-16,0-4-12 15,0 2-7-15,0 0-6 16,-2 0-7-16,2 0-5 15,0 0-2-15,-1 0-3 16,1 0-3-16,-2 0 2 16,2 0 0-16,0 0 1 15,-2 0 2-15,2 0-2 16,0 0 2-16,0 0-1 16,0 0 0-1,-2 0 1-15,2 0-2 16,0 0-1-16,0 0 0 15,0 0-1-15,0 0 0 16,0 0 1-16,-1 0-2 16,-2 0 0-16,-5 0-1 15,-2 0-2-15,-8 2-1 16,-7 4 1-16,-2 9 3 16,-5 15 2-16,2 13 5 15,2 18 2-15,8 10 6 16,7 8 5-16,7-4 1 15,9-4 3 1,11-13 3-16,8-9-2 0,10-16-1 16,10-14-4-1,6-11-4-15,3-10-3 16,1-13-4-16,-5-13-3 16,-9-8-1-16,-9-8-2 15,-11-6 0-15,-9-7-2 16,-5-4 0-16,-6-4 0 15,-6-3-1-15,-3 1 1 16,0 10-1-16,-3 13-3 16,-1 14-5-16,2 14-6 15,-3 10-7-15,-6 14-14 16,0 12-18 0,-3 13-30-16,6 13-36 15,5 9-83-15,9 7-357 16,8-3-169-16,9-8-261 15,4-10-483-15</inkml:trace>
  <inkml:trace contextRef="#ctx0" brushRef="#br0" timeOffset="23093.21">7388 7247 6107 0,'0'-4'80'0,"0"0"8"15,0 1 22-15,2 3 35 16,4 9 17-16,-3 16 35 16,1 16 14-16,1 22-7 15,-4 12 1 1,1 15-51-16,0 2-24 16,3-8-17-16,0-6-22 15,-2-13-21-15,2-15-16 16,-4-13-20-16,1-15-13 15,-1-8-8-15,-1-5-11 16,0-5-2-16,0-3 0 16,0-1-25-16,0 0-40 15,1-4-52-15,2-1-337 16,6-9-222-16,5-8-341 16,5-10-645-1</inkml:trace>
  <inkml:trace contextRef="#ctx0" brushRef="#br0" timeOffset="23718.24">9507 7182 5032 0,'0'-7'122'0,"-2"-1"26"16,1-2 23-16,-3 2 13 16,-2 0 0-16,-7 4-1 15,-5 3 18-15,-9 10 2 16,-9 11-4-16,-9 12-47 16,3 14-22-16,8 11-20 15,11 5-17-15,14 4-15 16,13-4-8-1,12-3-13-15,12-9-24 16,6-10-16-16,14-15-14 16,4-14-9-16,0-8-6 15,1-19-1-15,-4-11 0 16,-10-12 2-16,-8-10 2 16,-13-15 7-16,-12-2 6 15,-6-2 8-15,-10 4 5 16,-9 3-2-16,-8 12 0 15,-8 14-4-15,-11 15-9 16,-3 10-20 0,-4 15-31-16,-1 14-25 15,6 6-33-15,2 11-74 16,12 5-374-16,11 2-170 16,12-3-264-16,8-6-488 15</inkml:trace>
  <inkml:trace contextRef="#ctx0" brushRef="#br0" timeOffset="24471.97">10993 6834 4936 0,'-3'-5'129'0,"1"0"36"15,1-4 24-15,-4 2 9 16,5 4-6-16,-1 0-11 15,1 1 10-15,-2 15 27 16,4 16 17 0,-7 19-46-16,-1 21-23 15,-5 18-21-15,0 4-12 16,-4-1-3-16,2-10-1 16,5-13-1-16,4-10-13 15,-1-18-17-15,4-10-23 16,1-13-16-16,0-7-8 15,-2-5-8-15,2-3-8 16,0-1-10-16,0 0-7 16,0 0-7-1,0-1-13-15,0-2-44 16,0-1-39-16,-3 2-49 16,-7 58-333-16,-6-61-218 15,-8 0-335-15</inkml:trace>
  <inkml:trace contextRef="#ctx0" brushRef="#br0" timeOffset="28383.73">3527 3916 5121 0,'0'-6'75'0,"0"-2"6"16,0 2-3-16,0-1 7 15,0 7 15-15,0 15 13 16,0 14 2-16,0 15 0 15,4 18 0 1,5 10-42-16,-1 2-16 0,8-9-5 16,3-11 3-1,-2-13-5-15,5-15-15 0,1-16-12 16,2-12-7-16,-1-14-6 16,2-12-3-1,-6-8 0-15,-4-8-3 16,-10-7 0-16,-3 5-2 15,-3 2 1-15,0 8 2 16,-2 10-5-16,4 12 2 16,-4 11 9-16,2 19 17 15,0 20 19-15,-1 18 14 16,-2 15 7-16,-3 14 26 16,-4 7 8-16,3-5-2 15,-2-7 4-15,3-8-4 16,1-12-8-16,2-19-14 15,2-14-14-15,1-5-11 16,0-12-6 0,-2-3-18-16,4-2-11 15,-4-2-8-15,2-1-18 16,0 0-31-16,0 0-39 16,0 0-38-16,0 0-70 15,3 0-364-15,4-2-176 16,-4-1-272-16,0-1-506 15</inkml:trace>
  <inkml:trace contextRef="#ctx0" brushRef="#br0" timeOffset="29654.35">3632 9203 5281 0,'0'0'68'0,"0"12"34"16,-2 17 15 0,2 15 5-16,-1 13 1 15,-3 20-3-15,4 4-3 16,2 0-1-16,7-2-4 16,7-7-23-16,6-9-32 15,5-15-32-15,2-13-16 16,-1-16-9-16,0-12-4 15,3-17-3-15,-4-14 1 16,-3-16-5-16,-6-11 0 16,-6-11 4-16,-7 1 14 15,-5 8 21-15,0 11-1 16,0 17-1 0,-1 16 15-16,1 23 16 15,-3 29 22-15,-4 29 9 16,-6 31 17-16,-9 30 2 15,-2 18-5-15,-5 10-4 16,-1-4 8-16,4-13-1 16,10-15-15-16,-1-26-13 15,9-25-18-15,7-21-5 16,1-18-11-16,-2-18-1 16,4-9-15-1,-4-6-33-15,2-6-46 0,0-7-39 16,2-5-44-1,2 13-386-15,3-22-196 16,2-8-300-16,5-3-561 16</inkml:trace>
  <inkml:trace contextRef="#ctx0" brushRef="#br0" timeOffset="30065.9">4380 10125 6016 0,'-1'0'52'16,"-2"2"16"-16,1-1 19 15,1-1 21-15,1 2 4 16,4-2 2-16,13 0 5 16,24-5 1-16,22-2 0 15,27-8-22 1,15-2-17-16,5-4-14 16,-8 1-15-16,-19 3-15 15,-19 5-7-15,-23 4-5 16,-16 4-10-16,-17 1-6 15,-6 3-10-15,-2 0-26 16,-2 0-37-16,-4 1-42 16,-8 7-440-16,-12 4-179 15,-13 6-275-15,-18 4-511 16</inkml:trace>
  <inkml:trace contextRef="#ctx0" brushRef="#br0" timeOffset="30300.76">4487 10435 6280 0,'37'-2'30'0,"24"-3"28"15,26-5 34 1,24-7 26-16,0 2 17 0,-6-7 3 16,-17 1-4-16,-23 4-9 15,-24 5-8-15,-20 5-20 16,-13 2-38-1,-10 4-43-15,-9 4-63 16,-12 4-81-16,-11 8-414 16,-9 9-182-16,-5 0-282 15,1-7-523-15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38:21.90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DBC08"/>
    </inkml:brush>
    <inkml:brush xml:id="br2">
      <inkml:brushProperty name="width" value="0.05292" units="cm"/>
      <inkml:brushProperty name="height" value="0.05292" units="cm"/>
      <inkml:brushProperty name="color" value="#FF47B6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  <inkml:brush xml:id="br5">
      <inkml:brushProperty name="width" value="0.05292" units="cm"/>
      <inkml:brushProperty name="height" value="0.05292" units="cm"/>
      <inkml:brushProperty name="color" value="#FF4500"/>
    </inkml:brush>
    <inkml:brush xml:id="br6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4117 4992 0,'1'-7'62'0,"3"-3"24"16,-1-1 20-16,2-1 15 15,-2 2 9-15,1 2 6 16,-4 3 1-16,1 1-2 15,-1 2-3-15,-1 2-34 16,1 0-15-16,0 2-20 16,0-4-17-16,-4 2-12 15,-1 0-12 1,-9 3-8-16,-14 8-6 0,-15 10-4 16,-11 10-1-16,-10 11 2 15,-4 11-1-15,3 1 2 16,10-3 0-16,15-5-2 15,15-10 1-15,16-9-1 16,14-7 1 0,18-5-2-16,17-7-6 0,21-6-3 15,20-3-3-15,15-8-1 16,-2-6 0 0,-10 1-1-16,-21-1-6 15,-23 9 1-15,-22 3 9 16,-22 12 12-16,-23 15 12 15,-13 9 17-15,-14 11 16 16,-4 11 11-16,0-1 3 16,15-4 0-16,17-7 2 15,11-11-1-15,14-8-7 16,15-8-6 0,17-7-5-16,19-5-12 15,27-6-18-15,15-13-23 16,3-11-22-16,-7-4-18 15,-20-6-20-15,-23 2-36 16,-20 5-59-16,-17 10-402 16,-6-4-158-16,-5 2-242 15,-6 4-449-15</inkml:trace>
  <inkml:trace contextRef="#ctx0" brushRef="#br0" timeOffset="274.95">2384 4275 5027 0,'0'-3'58'0,"0"3"23"16,0 0 23-16,6 5 12 16,8 9 18-16,11 6 12 15,16 5 2-15,17 4-3 16,8-3-5-1,6-3-41-15,-7-3-6 16,-10-5-25-16,-14-3-33 16,-16 0-34-16,-13-3-50 15,-6-2-71-15,-13 4-443 16,-5-9-145-16,-4 1-224 16,-4-7-407-16</inkml:trace>
  <inkml:trace contextRef="#ctx0" brushRef="#br0" timeOffset="546.75">2744 4221 4999 0,'0'-11'89'16,"0"3"17"-16,0-2 5 16,0 1 10-16,-3 6 25 15,-2 9 20-15,-6 10 10 16,-7 13 11-16,-7 10 0 15,-4 12-41-15,-2 7-23 16,-1 1-14-16,3-1-9 16,4-2-12-16,1-2-34 15,4-1-57-15,-2-5-47 16,6-2-82-16,-3-13-428 16,3 5-163-16,-2-9-250 15,-7-6-461-15</inkml:trace>
  <inkml:trace contextRef="#ctx0" brushRef="#br0" timeOffset="865.97">1712 5269 4924 0,'5'2'91'15,"11"-2"33"-15,24-5 26 16,33-11 19-16,34-11 6 15,37-19 14-15,22-7 9 16,9-8-2-16,-5 1 2 16,-19 2-36-16,-24 9-23 15,-29 10-24-15,-32 10-20 16,-24 10-16 0,-20 7-12-16,-17 7-14 15,-5 3-14-15,0 1-11 16,-1-2-26-16,0 5-40 15,-9-4-38-15,-8 4-53 16,-25 5-426-16,7 5-171 16,-5 2-264-16,5-1-488 15</inkml:trace>
  <inkml:trace contextRef="#ctx0" brushRef="#br0" timeOffset="4143.51">4127 4316 3346 0,'0'-5'144'0,"0"-3"31"16,0 4 20-16,0-4 21 16,0 2-8-16,0 5-15 15,0 1-9-15,0 3 13 16,0 9 9 0,0 16-53-16,-3 13-23 15,-1 18-19-15,-4 14-22 16,-1 6-14-16,-3-3-1 15,1-8 2-15,4-13-1 16,1-14-15-16,4-17-6 16,1-10 11-16,1-7-9 15,0-10-8-15,0-10-4 16,0-14-4-16,-2-12-8 16,2-14-13-16,0-14-12 15,3-7-5 1,2-9-15-16,3-8-27 15,8-6-1-15,4-5 1 16,2 1 3-16,4 10-1 16,0 9 5-16,0 15 9 15,0 16 13-15,1 15 4 16,2 11 4-16,-1 13 10 16,-1 9 2-16,-5 15 4 15,-7 17 2-15,-10 17 2 16,-5 20 2-16,-16 15 0 15,-7 5 2-15,-7 5 0 16,-8-8 5 0,-5-10-1-16,0-10-1 15,5-11-2-15,8-15-1 16,5-14 1-16,9-12-7 16,9-13-8-16,3-11-2 15,5-9-3-15,11-3-3 16,4 1-2-16,7 2-2 15,8 9-6-15,9 9-5 16,1 13-2-16,3 12 4 16,-1 11 5-16,-4 11 2 15,-6 11-1-15,0 0 3 16,-5-3 0 0,-4-11 3-16,1-8 7 15,-5-16 2-15,2-9 2 16,2-12 0-16,1-10 2 15,-3-11-4-15,-2-10-1 16,-9-7 0-16,-4-6 0 16,-5 2-1-16,-7 4 3 15,-2 10-1-15,-3 7-2 16,0 11-3-16,-9 10 0 16,1 10 5-16,-3 9 4 15,3 10-1 1,6 8-1-16,7 6 0 15,10 1-6-15,10 2 0 16,10-5-7-16,6-4-23 16,8-6-42-16,1-4-79 15,1-12-413-15,-7-7-142 16,-8-9-216-16,-6-12-394 16</inkml:trace>
  <inkml:trace contextRef="#ctx0" brushRef="#br0" timeOffset="5479.08">4989 4267 5272 0,'-7'0'17'16,"-3"8"24"-16,-9 7 26 15,-4 11 15-15,-2 12 2 16,1 11 1-1,2 4-3-15,9 3 0 0,6-5 0 16,4-10-10-16,8-5-8 16,7-13-15-1,9-8-19-15,3-9-13 16,12-9-6-16,0-11-4 16,1-11-1-16,-4-9-4 15,-4-13-8-15,-8-10-1 16,-3-7-4-16,-6-9-3 15,-6-4-1-15,-3-4 0 16,-1-1 4-16,-2 10 8 16,-2 13 9-16,2 15-1 15,0 16 2-15,0 13 1 16,0 15 6-16,-1 15 1 16,-2 14 1-1,1 17 0-15,1 10 1 16,-2 12-4-16,3 5-4 15,0 2 3-15,-1-1 6 16,5-5-1-16,2-6-3 16,4-7-2-16,4-9-4 15,4-10-5-15,2-12-4 16,3-8-3-16,3-13-2 16,0-12-2-16,3-12-4 15,3-13-3-15,4-11-4 16,-9-12 0-16,-1-5 5 15,-3-2 4 1,-7 5 6-16,-7 9 5 16,-6 12 4-16,-2 12-2 15,-2 8 0-15,1 13 4 16,-2 5 8-16,1 10 3 16,-2 10 1-16,-3 8 1 15,-2 9-2-15,2 7-7 16,1 1-1-16,1 1 4 15,4-2 3-15,-1-7-1 16,1-5-2-16,0-8-3 16,2-8 0-16,3-5 3 15,5-8-1 1,4-1-1-16,5-10 1 16,3-5-1-16,2-9-1 15,1-8-4-15,-4-10-4 16,-2-4-1-16,-3-1-2 15,-7 4 2-15,-3 7 1 16,-5 9-2-16,-1 6-2 16,0 10-4-16,-1 7 2 15,-1 4 10-15,-2 6 3 16,-2 11 3-16,-1 6 0 16,-3 6-5-16,3 5-4 15,5 1 2 1,1-5 4-16,4-4 4 15,7-6-1-15,10-8-4 16,12-9-3-16,14-6-2 16,6-10-3-16,4-11 0 15,0-11 2-15,-7-6-2 16,-10-2 1-16,-10 3 6 16,-16 10 2-16,-7 7 4 15,-3 7 1-15,-7 9 8 16,-3 4 12-16,-5 10 7 15,-8 9 3 1,-6 10-2-16,-3 8-1 16,7 8-6-16,8-1-4 15,9-2-4-15,4-1 0 16,11-3-8-16,12-6-8 16,10-8-7-16,11-12-6 15,13-12 1-15,2-12 0 16,-3-8 1-16,-9-11-2 15,-14-4 2-15,-12-3 2 16,-10 4 9-16,-7 6 5 16,-2 7-1-16,-2 7-6 15,-1 10-2-15,1 4-2 16,-3 7 1 0,0 8-4-16,1 10-16 15,0 3-24-15,7 5-26 16,12 0-39-16,7-5-73 15,7-7-385-15,11-6-163 16,-2-8-250-16,-5-14-460 16</inkml:trace>
  <inkml:trace contextRef="#ctx0" brushRef="#br0" timeOffset="6509.85">6930 4611 3932 0,'-2'13'144'0,"1"-1"44"0,-1-1 36 16,1 1 30-1,2-6-4-15,8-9-16 0,8-4-17 16,14-6-15 0,11-12-12-16,11-8-64 15,5-10-27-15,-1-10-32 16,-3-5-28-16,-5-7-29 16,-3-9-11-16,-8-4 0 15,-9 2 7-15,-11 7 10 16,-9 17 5-16,-6 13-6 15,-3 17 0-15,-6 16 4 16,-5 18 9-16,-5 18 5 16,-9 18 1-16,-5 18 1 15,1 11-3-15,5 5-10 16,9-1-4 0,9-3 5-16,5-6 0 15,6-12-2-15,10-9-2 16,8-15-2-16,9-15-1 15,14-10-8-15,3-19-7 16,3-13-7-16,0-18-5 16,-7-12-8-16,-7-15-6 15,-8-15-2-15,-3-6-3 16,-7-5 5-16,-6 6 11 16,-6 14 14-16,-4 18 4 15,-4 17 2-15,-1 21 5 16,-4 13 14-16,-1 21 14 15,-8 16 6 1,-4 16 12-16,-4 13 3 16,-1 7-8-16,0-2-8 15,5-5 8-15,4-6 3 16,5-7 0-16,3-10-5 16,5-7-8-16,1-12-2 15,3-6-7-15,7-8-6 16,12-7-5-16,6-4-2 15,3-3-7-15,-2 1-5 16,-7 1-4-16,-7 4-3 16,-4 8 0-16,3 5-2 15,2 5-3 1,5 2 1-16,8-1 0 16,4-1 1-16,5-9 4 15,4-5 4-15,-3-7 5 16,-4-9 1-16,-8-7 0 15,-11-6-2-15,-8-10-1 16,-6-4 0-16,-4 0 4 16,-1 4 1-16,0 7-3 15,1 7-6 1,-5 14-2-16,-2 11-1 16,-7 14 1-16,0 8 2 15,-1 14-1-15,5 8-2 16,5 6-7-16,4-3-20 15,3-5-30-15,0-10-24 16,0-5-43-16,-89-13-144 16,70-9-293-16,-3-8-165 15,-6-8-253-15,-12-16-468 16</inkml:trace>
  <inkml:trace contextRef="#ctx0" brushRef="#br0" timeOffset="6703.82">7031 4313 5939 0,'0'0'-1'0,"8"1"1"16,14 1-8-16,16 0-29 15,18 1-86-15,19 3-433 16,9-3-130-16,-4 0-201 15,-7 0-362-15</inkml:trace>
  <inkml:trace contextRef="#ctx0" brushRef="#br0" timeOffset="7199.89">8610 4557 5037 0,'22'-14'57'16,"14"-8"6"0,9-10 2-16,14-8 4 15,-6-7 7-15,-2-5 8 16,-3-6 7-16,-11-5 5 15,-9-3 9-15,-10-5-31 16,-9 0 0-16,-8 7 5 16,-5 9 2-16,-2 13-8 15,-4 16-10-15,-1 12-10 16,-9 15-9-16,-2 18-6 16,-1 23-7-16,-2 25 0 15,1 22 1-15,-2 22-7 16,-1 15 2-1,-3 16 29-15,-3 5 12 16,2 3 5-16,6-4 2 16,3-6-2-16,3-13-4 15,6-12-7-15,-1-11-7 16,2-14-13-16,2-20-30 16,0-19-44-16,3-20-47 15,1-19-85-15,2-20-396 16,-1-19-164-16,0-22-255 15,-1-21-468-15</inkml:trace>
  <inkml:trace contextRef="#ctx0" brushRef="#br0" timeOffset="7674.05">8602 4746 4884 0,'20'-14'11'15,"12"-5"1"-15,14-8 1 16,13-7 3-16,6 3 8 16,3-4 8-16,4-3 3 15,2-1 4-15,-7 0 17 16,-7 3 14-16,-11 2 29 16,-19 8 20-16,-15 9 2 15,-11 6-10-15,-4 4-11 16,-6 7-2-16,-3 8 4 15,-6 8-3 1,-4 13-16-16,-6 8-18 16,2 7-23-16,7-4-20 15,11-7-3-15,2-7 5 16,14-10 2-16,9-8-9 16,12-5-7-16,8-9-2 15,8-8 1-15,-5-8 2 16,-16-6 2-16,-12-3 1 15,-10 0 3-15,-14 4 5 16,-11 1-1-16,-6 11-3 16,-3 4 1-16,-6 6-10 15,5 6-15 1,6 4-28-16,8 6-45 16,-35 3-485-16,48 4-151 15,8-1-232-15,7-12-427 16</inkml:trace>
  <inkml:trace contextRef="#ctx0" brushRef="#br0" timeOffset="7983.45">9755 3961 5048 0,'0'-9'50'15,"0"-1"-1"-15,0 3 17 16,0 3 38 0,-1 18 24-16,-5 18 13 15,-4 21 11-15,-9 16 5 16,-4 17-5-16,0 4-41 16,-2 1-6-16,7-8-2 15,5-8-15-15,3-15-31 16,7-16-39-16,3-13-37 15,-2-11-42-15,7-11-76 16,5-6-427-16,4-16-149 16,8-13-227-16</inkml:trace>
  <inkml:trace contextRef="#ctx0" brushRef="#br0" timeOffset="8255.15">10017 3878 5844 0,'-2'2'19'16,"-4"13"10"-16,-5 11 11 15,-4 13 18-15,1 13 13 16,-5 15 9-16,-4 7 2 16,3 1-2-16,2-3-2 15,0-1-7-15,5-10-11 16,3-8-14-16,2-9-33 15,3-6-43-15,2-12-47 16,1-5-79 0,5-12-407-16,6-8-149 15,7-12-226-15,8-11-416 16</inkml:trace>
  <inkml:trace contextRef="#ctx0" brushRef="#br0" timeOffset="8573.04">10229 4210 6022 0,'-12'15'17'0,"-5"10"9"15,-3 7 0-15,1 7 3 16,6-3-1-16,7-4 1 16,8-4 3-16,10-7 2 15,10-7 1-15,7-8-11 16,7-8-4-16,0-8-7 15,-7-7 5-15,-13-7 1 16,-9-6 4-16,-11-3 5 16,-9 2-1-16,-13 4-3 15,-4 7-3-15,-7 11-7 16,-1 4-18-16,2 10-30 16,10 7-53-1,-53 8-166-15,65 2-309 16,14 1-142-16,10-4-219 15,11-7-398-15</inkml:trace>
  <inkml:trace contextRef="#ctx0" brushRef="#br0" timeOffset="9127.29">10463 4236 5881 0,'-2'0'25'0,"-3"6"15"0,-4 4 11 16,0 5 12 0,0 2 1-16,-3 8 1 15,3-1-2-15,4 0-1 16,4-3 0-16,-1-1-6 16,4-5-14-16,2-3-12 15,7-3-8-15,7-3-10 16,4-5-1-16,7-2 0 15,1-5 0-15,-1-6 1 16,-7 0 19-16,-7-2 20 16,-6 2 4-16,-6 3-6 15,-3 5-12-15,-1 4-1 16,1 0-1 0,0 3-1-16,1 4-4 15,2 3-6-15,4 2-20 16,5-1-21-16,4 2-3 15,5-5 3-15,2-3 11 16,-5-4 3-16,2-2 9 16,-10-5 8-16,-5-8 9 15,-4-3 8-15,-4-9 7 16,-7-3 8-16,-2 1 6 16,1 1-2-16,-1 7-3 15,5 7-9 1,4 5-33-16,3 4-41 15,0 2-28-15,0 2-32 16,0 6-77-16,0 6-383 16,1 6-170-16,5-4-259 15,7 1-481-15</inkml:trace>
  <inkml:trace contextRef="#ctx0" brushRef="#br0" timeOffset="9338.56">10991 4260 6053 0,'0'3'3'0,"0"4"10"15,0 5 18-15,0 5 11 16,-1 9 5-16,-1 1 0 16,1 4 0-16,-1-3-2 15,-1-2-21-15,2-2-40 16,-2-5-70-1,-2-2-477-15,3-10-148 16,-1-7-224-16</inkml:trace>
  <inkml:trace contextRef="#ctx0" brushRef="#br0" timeOffset="9906.06">11032 4030 5711 0,'0'-2'17'16,"0"-2"-1"-16,-2 3 1 16,2 2-2-16,0 5 0 15,0 9 2-15,3 5-11 16,7 7-18 0,2 3-15-16,5 0-28 15,2-2-1-15,2-6 1 16,-2-7 9-16,-3-3 9 15,-3-6 14-15,-2-2 11 16,-3-2 18 0,-2 0 25-16,-1 1 19 15,1 1 10-15,4 1 3 16,7 3-1-16,8 0-9 16,10-2-11-16,4-1-8 15,5-3-11-15,-2-1 3 16,-7-2 16-16,-8-4 17 15,-11-1 16-15,-4-3 12 16,-9 0 22-16,-2-1 10 16,-1 1-6-16,0 4-19 15,-1 2-7-15,1 10-1 16,-3 15 1 0,-6 20-6-16,-4 21-15 15,-7 24-12-15,-3 21-16 16,-3 12-10-16,4 3 0 15,4-5 8-15,4-9 2 16,6-15-9-16,3-21-28 16,-3-16-54-16,4-17-38 15,-2-11-67-15,0-12-395 16,1-10-172-16,4-15-267 16,7-21-494-1</inkml:trace>
  <inkml:trace contextRef="#ctx0" brushRef="#br0" timeOffset="12094.09">12299 4386 3790 0,'-2'19'127'0,"-5"6"13"16,-1 8 13-16,-7 6 8 15,5-5 20-15,0-5 18 16,-1-7 20 0,5-9 16-16,4-4-5 15,1-7-68-15,-1-5-21 16,4-6-17-16,-4-6-13 16,2-6-12-16,0-9-19 15,5-6-18-15,3-7-22 16,4-4-22-16,5-8-9 15,6-4-5-15,4 1 1 16,1-2-1-16,3 7 0 16,2 6 0-16,-1 8 1 15,-1 9 0 1,3 8 2-16,-3 5 3 16,-2 13 0-16,-1 2 0 15,-5 11 0-15,-9 8-1 16,-5 10 4-16,-9 7 5 15,-11 10 4-15,-14 2 2 16,-10 4-1-16,-1-7-1 16,-2-4 0-16,7-7 0 15,12-9-2-15,12-6-1 16,10-4-2-16,12 0-6 16,15 3-8-1,15 2-3-15,7 5-1 16,-1 5-6-16,-8 4-3 15,-14 0 0-15,-18 3 3 16,-15-3 0-16,-19-2 0 16,-13-2 1-16,-14-5 7 15,-6-9 7-15,-4-4 8 16,6-6 9-16,7-6 6 16,15-3-3-16,7-7-26 15,14-3-27-15,10-6-43 16,14-4-93-1,16-2-402-15,14 2-153 16,6 2-231-16,13 1-427 16</inkml:trace>
  <inkml:trace contextRef="#ctx0" brushRef="#br0" timeOffset="12621.81">13096 4391 5967 0,'-6'1'8'15,"-7"5"3"-15,-10 4 4 16,0 7 1-16,2 4 1 16,-2 7 2-16,11-2-1 15,5-2 2 1,5-6 3-16,2-3-2 16,9-7 2-16,7-3-1 15,3-5-1-15,4-5-1 16,5-5 3-16,-1-6 1 15,0-5 0-15,2-5-2 16,7 0 0-16,-3 0 0 16,3 6 0-16,-7 5-2 15,-6 8-3-15,-9 4-3 16,-7 7-2-16,-5 7-2 16,-2 6 1-1,-2 2-1-15,2 6 1 16,0-1-4-16,2-6-3 15,4-4 2-15,1-5 4 16,7-6 6-16,3-1 7 16,2-5 15-16,-3-2 12 15,-1-7 9-15,-8-5 2 16,-7-7-1-16,-3 0-1 16,-10-2-4-16,-1 3-5 15,-5 4-9-15,-4 8-17 16,3 5-45-1,-3 3-35-15,5 9-41 16,-56 4-115-16,63 8-350 16,6-3-160-16,8 3-247 15,13-4-454-15</inkml:trace>
  <inkml:trace contextRef="#ctx0" brushRef="#br0" timeOffset="13527.07">13529 4529 5396 0,'17'0'-5'15,"10"0"1"-15,9-1 3 16,12-3 5-16,-4-11 16 16,-1-5 7-16,-3-8 4 15,-4-7-1-15,-4-5 3 16,-6-7 2-16,-3-2 5 15,-7-7 8-15,-4-4 14 16,-6-1 20-16,-2 5 5 16,-4 7 1-16,0 11-4 15,0 13-8-15,0 10-10 16,0 9-2 0,-2 6-6-16,-5 11-6 15,-3 11-13-15,-6 14-19 16,-5 13-16-16,4 11-7 15,-2 4 0-15,6-2 3 16,4-2 8-16,8-3 1 16,2-10 2-16,13-7-1 15,8-9-4-15,8-8-2 16,12-9-2-16,8-7-2 16,3-9-2-16,3-8-1 15,-6-8-2-15,-3-9-2 16,-7-6 0-16,-14-3-2 15,-11-3 1 1,-8 5 5-16,-6 5 5 16,-2 5 4-16,-4 7-3 15,0 7 1-15,-6 6 2 16,-7 4 0-16,-5 9 1 16,0 7 1-16,-2 5 1 15,6 5-3-15,6 5-4 16,2-1-4-16,6-1 2 15,5-4 3-15,6-2 0 16,7-7 3 0,8-3-3-16,4-6 1 15,9-3-2-15,4-7 1 16,-1-7 0-16,2-5 1 16,0-8 2-16,-5-4-4 15,2-1 1-15,-7 6-3 16,-7 3 2-16,-2 6-1 15,-8 8 2-15,-3 4-1 16,-3 4 0-16,-4 4 2 16,-1 5 3-16,-1 4-1 15,-1 1 1-15,1 1 1 16,0 0 2 0,3-4 2-16,8-2 2 15,7-2 5-15,5-4 7 16,8-1 3-16,-3-2-2 15,-4-2-1-15,-6 1-1 16,-2-2-8-16,-6 2-31 16,0 2-44-16,1-1-92 15,3 3-412-15,4-2-158 16,-1-1-241-16,13-4-443 16</inkml:trace>
  <inkml:trace contextRef="#ctx0" brushRef="#br0" timeOffset="14066.11">15652 4292 5234 0,'-2'12'-30'0,"-2"1"30"15,2 0 50-15,2-1 40 16,16-7 17-16,8-5 2 16,11-8-3-16,10-1-3 15,14-10-4-15,5-5 19 16,-1-10-3-16,-2-9-27 16,-3-7-36-16,-7-8-27 15,-9-8-14-15,-7-3-1 16,-12-6 21-16,-9 8 12 15,-8 9 13-15,-6 14-3 16,-1 12-8 0,-7 20-4-16,-10 13-1 15,-11 18-3-15,-9 17 0 16,-9 24 2-16,-1 25 2 16,2 23 3-16,3 21 5 15,-2 18 3-15,2 6 10 16,-1 6 7-16,2-8 9 15,5-8 5-15,1-18-8 16,2-16-5-16,7-19-17 16,7-15-12-1,7-19-17-15,9-17-7 16,2-13-14-16,2-14-40 16,-3-10-56-16,-1-11-49 15,0-16-68-15,-1-11-343 16,4-12-173-16,-1-13-267 15</inkml:trace>
  <inkml:trace contextRef="#ctx0" brushRef="#br0" timeOffset="15018.67">15672 4572 4768 0,'1'-7'44'0,"3"0"15"15,5-3 7-15,4-2 3 16,7-3-1-16,7 3-1 16,8-5-9-16,10-2-10 15,7-4-3-15,6-4-30 16,2-3-10-16,-4-1-10 16,-6-1-2-16,-9-2 13 15,-13 5 24-15,-11 5 20 16,-8 6 17-16,-8 5 12 15,-1 5 3 1,0 1 1-16,0 5-3 16,-1-1-7-16,1 3-3 15,-3 6-2-15,-3 5-11 16,-2 7-14-16,-6 7-4 16,-3 7-3-16,3 2-2 15,1-1 0-15,6-3 3 16,4-4 4-16,3-6-3 15,4-1-7-15,5-7-7 16,8-4-4-16,6-6-3 16,6 0 0-1,4-8-3-15,-1-5 1 16,-2-5-3-16,-2-7-4 16,-2-7-1-16,-3-2-2 15,0 3 6-15,-8 5 6 16,-7 4 0-16,-5 8-5 15,-3 6-5-15,-2 5 0 16,-1 2 4-16,-2 5 7 16,-2 4 2-16,-4 6 2 15,0 4-7-15,1 3-4 16,3 0 1 0,1-4 6-16,4-2 5 15,1-5 6-15,1-5 0 16,0 0 1-16,1-6 8 15,4 0 0-15,6-2 0 16,9-4-2-16,8-4-2 16,4-1-2-16,-1-5-1 15,0-3-5-15,-5 3-3 16,-4 4-6-16,-8 2-10 16,-4 6-5-1,-4 1-2-15,-5 2-2 16,2 3-2-16,-3 2 3 15,0 4 1-15,0 6 0 16,0 2 1-16,-4-2 3 16,3 1 3-16,1-7 5 15,-2-1 13-15,2-4 15 16,7-3 8-16,8-2 1 16,12-3-1-16,6-4 5 15,3-1 2-15,-2 0-6 16,-11 2-3-1,-13 6-10-15,-3-1-9 16,-3 7-16-16,-1 3-27 16,1 4-52-16,-1 6-42 15,-3 6-415-15,-4 6-193 16,-6 0-297-16,1-7-555 16</inkml:trace>
  <inkml:trace contextRef="#ctx0" brushRef="#br0" timeOffset="15165.78">16966 4413 6236 0,'-24'0'-563'16,"21"0"-147"-16,-1 0-223 16,-2 0-410-16</inkml:trace>
  <inkml:trace contextRef="#ctx0" brushRef="#br0" timeOffset="16594.32">17559 4533 4568 0,'-14'17'51'0,"3"4"38"16,-3 0 43-16,2-2 51 16,9-9 39-1,3-8 7-15,6-2-15 0,7-6-14 16,10-5-16-16,7-5-19 16,11-7-29-16,2-10-27 15,0-3-29-15,-1-1-34 16,-1-7-30-1,-1-2-13-15,-1-7-3 16,-6 2 0-16,-10 8 3 16,-5 2 2-16,-10 14-3 15,-6 11-7-15,-2 10-1 16,-2 4 2-16,-5 11 0 16,-8 9 1-16,-3 8 2 15,-4 7 0-15,-1 7-2 16,9 1-3-16,3-5 6 15,8-5 9-15,1-5 0 16,7-7 2-16,3-5 2 16,3-5 1-1,9-8 0-15,12-2 1 16,4-8-1-16,9-8 0 16,0-8-1-16,-1-8-2 15,-3-9 0-15,-5-2 0 16,-8-2 0-16,-7 8 13 15,-8 4 0-15,-7 13-7 16,-4 6-6-16,-2 10-5 16,-2 3 2-16,-4 9-1 15,-2 8 1-15,-10 9 1 16,4 5-3 0,0 3-13-16,6 0-1 15,4-4 8-15,5-7 10 16,4-4 7-16,6-4 2 15,-1-4 3-15,5-1 5 16,6-7 4-16,7-1 0 16,2-7 0-16,2-7-2 15,6-8-2-15,-4-7-3 16,-2 0-3-16,-5 0-5 16,-4 6-3-1,-5 5-10-15,-7 9-7 16,2 4-2-16,-1 5-1 15,-3 5-4-15,-2 4-1 16,-2 3 0-16,-3 4 1 16,-4 1 4-16,-5 1 2 15,-4-1 5-15,-5-2 5 16,-2-5 3-16,0-1 6 16,5-6 7-16,4 0 2 15,6-3 3-15,3-3 0 16,7-2-5-1,3-2-3-15,9-3-4 16,2-4-2-16,3 3-5 16,-4 4-6-16,-7 3-6 15,-5 4-7-15,-4 4-5 16,-4 6-1-16,0 4 3 16,0 6 3-16,-3 4 4 15,10 0 3-15,5-1 3 16,8-6 6-16,12-3 3 15,8-8 4 1,12-6 4-16,3-8-1 16,0-5 0-16,-5-7-1 15,-4-5-2-15,-11-5-1 16,-9 3 6-16,-13 5-3 16,-4 8-5-16,-6 5-7 15,-5 9-1-15,-2 12 0 16,-2 16 3-16,-8 17 2 15,-8 21 3-15,-8 29 8 16,-7 17-7-16,-3 14 3 16,4 4 6-1,4 0 7-15,9-14-1 16,9-19 2-16,6-19-5 16,7-20-3-16,-1-17-9 15,2-16-20-15,2-11-41 16,-4-10-65-16,5-10-414 15,-1-14-190-15,4-12-292 16,1-16-545-16</inkml:trace>
  <inkml:trace contextRef="#ctx0" brushRef="#br0" timeOffset="17385.99">19804 3783 4713 0,'1'-9'125'16,"-1"-1"-1"-16,0 1-4 15,0 4 34-15,-3 17 25 16,-6 17 1-16,-8 18 4 16,-2 24-2-1,-4 19-8-15,-1 9-61 16,8 3-24-16,2-6-5 15,6-8-3-15,2-16-32 16,3-13-47-16,2-16-38 16,1-11-54-16,-93-13-474 15,98-12-152-15,7-9-233 16,9-10-429-16</inkml:trace>
  <inkml:trace contextRef="#ctx0" brushRef="#br0" timeOffset="17761.84">20247 3904 5484 0,'0'-4'69'16,"-6"2"28"-16,-8 4 22 16,-7 7 14-16,-11 7 9 15,-12 12 4-15,-9 3-3 16,-12 5-4-16,-8-4-6 15,-2-1-41-15,9-7-10 16,16-6-11-16,22-5-16 16,16-5-9-16,12-5-10 15,12-3-9 1,11 0-5-16,13 4 2 16,6 7-1-16,10 8-1 15,-1 7-1-15,-7 7-4 16,-6 4-4-16,-5 0-2 15,-1-3-4-15,-6-3-32 16,-6-5-37-16,-4-6-48 16,40-1-116-16,-42-6-334 15,-2-6-164-15,1-3-252 16,3-10-467-16</inkml:trace>
  <inkml:trace contextRef="#ctx0" brushRef="#br0" timeOffset="17923.74">20344 4284 5698 0,'5'0'27'0,"10"0"-7"0,6 0-24 16,6 0-74-16,7 27-476 16,1-21-127-1,-5-5-196-15</inkml:trace>
  <inkml:trace contextRef="#ctx0" brushRef="#br0" timeOffset="18621.4">20676 4055 5155 0,'14'-9'89'0,"0"-2"22"16,7 0 13-16,1 1 8 15,-4 8 7-15,-5 7-2 16,-1 8-2-16,-7 11-3 16,-2 5 1-1,-3 5-43-15,0 2-14 16,-1-4-14-16,-1-5-9 16,2-6-10-16,-1-6-4 15,0-5 2-15,-1-4 16 16,2-3 16-16,0 0 2 15,-1-3-8-15,2-6-3 16,2-5-5-16,4-7-4 16,6-8-5-16,5-12-5 15,5-1-5-15,1-1-16 16,2 3-15 0,-3 7-9-16,-1 5-1 15,-3 9-5-15,-5 4-1 16,-1 10-1-16,-3 2 3 15,-1 10 5-15,1 10 1 16,-6 8 2-16,-2 6 1 16,-1 3 0-16,-1-2 3 15,-1-5 3-15,1-9 6 16,0-6 4-16,0-6 10 16,1-5 4-1,4-2-1-15,5-8-3 16,10-7-2-16,6-6-1 15,4-5-1-15,-3 1-2 16,-1 4-5-16,-11 7-8 16,-6 8-10-16,-4 2-7 15,-2 9-4-15,-3 7 3 16,2 10 0-16,-2 5-1 16,-2 8-7-16,2-3-25 15,0-5-33-15,2-4-22 16,2-4-20-1,5-7-24-15,7-5-42 16,3-6-88-16,8-3-292 16,2-6-161-16,0-10-246 15,0-8-453-15</inkml:trace>
  <inkml:trace contextRef="#ctx0" brushRef="#br0" timeOffset="18947.09">21464 4096 5798 0,'0'-7'77'16,"-4"1"9"-16,-5 1 8 15,-7 1 9-15,3 5 5 16,-7 8-3-16,0 6 0 16,5 0-3-1,6 6-4-15,4 4-47 16,5 1-22-16,10 1-19 16,7-2-12-16,9-3-8 15,6-9-7-15,4-6 0 16,-4-7-2-16,-3-9 2 15,-9-10 1-15,-8-9 14 16,-7-4 34-16,-4-2 24 16,-1 2 8-16,0 6-1 15,-1 9-5-15,1 8-16 16,0 0-34 0,0 7-21-16,0 2-28 15,0 0-57-15,0 5-459 16,1 4-168-16,11-5-256 15,10-1-475-15</inkml:trace>
  <inkml:trace contextRef="#ctx0" brushRef="#br0" timeOffset="19357.84">21920 3624 5039 0,'0'-14'117'15,"0"1"7"-15,0 1-3 16,0 1 4-16,0 8 19 16,-1 14 17-16,-2 16 6 15,-2 14 5-15,0 19 13 16,-7 23-32-16,-4 20-9 16,-7 10-3-16,-7 7 3 15,-3 6-7-15,-2 5-21 16,2-4-18-16,4 2-13 15,6-7-12-15,6-9-15 16,6-16-21-16,6-22-8 16,3-22-4-16,2-17 2 15,0-14 3 1,0-9 9-16,0-7 1 16,0-3-23-16,0-8-22 15,-1-9-29-15,1-13-41 16,0-8-36-16,0-13-45 15,5-7-95-15,12-8-296 16,11-5-179-16,8-3-275 16,5-2-509-1</inkml:trace>
  <inkml:trace contextRef="#ctx0" brushRef="#br0" timeOffset="19614.77">21878 4328 4513 0,'2'-35'144'0,"-1"-5"8"16,2-4 10-16,7-6-3 15,13 18-9-15,9 15-6 16,13 9-5-16,5 6-1 16,1 13 0-16,-8 10-63 15,-14 10-21-15,-16 3 2 16,-13 5 8-16,-17 0 10 16,-18-8 7-16,-8-4 0 15,-15-6-3-15,-11-7-4 16,4-3-20-1,14-4-44-15,9-4-76 16,19 75-497-16,18-70-154 16,17-3-237-16,20-3-433 15</inkml:trace>
  <inkml:trace contextRef="#ctx0" brushRef="#br0" timeOffset="19772.52">22325 4368 6885 0,'0'-1'-13'16,"-3"-1"-37"-16,-9 0-63 16,-14 5-448-16,-3 5-162 15,-11 2-250 1,-24 5-461-16</inkml:trace>
  <inkml:trace contextRef="#ctx0" brushRef="#br0" timeOffset="25579.67">5296 5646 5222 0,'0'-14'45'0,"0"-3"20"15,-2-2 20-15,2-3 12 16,2 7-2-16,-2 4-6 16,0 8 1-16,2 3 9 15,1 18 7-15,-2 17-23 16,1 16-15-16,-1 15-15 15,-2 13-17 1,-1 1-12-16,2-5-4 16,2-9-7-16,2-16-7 15,5-15-14-15,11-15-25 16,6-16-15-16,10-17-5 16,3-14-6-16,4-14-8 15,-5-7-5-15,-3-13-5 16,-6-2 7-16,-3-8 4 15,-7 5 13-15,-5 5 44 16,-7 11 20-16,-2 18 5 16,-7 19 16-16,-4 21 25 15,-8 26 15-15,-8 21 10 16,-10 34 12-16,-9 26 16 16,-9 30 6-1,-5 15-2-15,-2 13 4 16,-2 6 9-16,1-4-7 15,7-11-15-15,7-11-6 16,12-25-9-16,10-21-12 16,11-30-16-16,5-22-19 15,6-21-18-15,0-14-14 16,0-12-23-16,4-4-37 16,2-11-28-1,10-6-36-15,3-11-46 16,8 7-399-16,3-23-168 0,4-7-257 15,2-6-478 1</inkml:trace>
  <inkml:trace contextRef="#ctx0" brushRef="#br0" timeOffset="26043.99">5929 6328 5089 0,'-1'1'60'0,"-1"1"15"16,2-2 14-16,-1 2 0 15,10-2 4-15,15 0-1 16,21-6-2-16,24-5 0 15,22-4-3 1,16-4-30-16,-3-2-17 0,-7 1-16 16,-18 8-10-1,-23 3-13-15,-20 4-27 16,-18 5-42-16,-14 2-490 16,-17 1-136-16,-11 2-205 15,-14 2-376-15</inkml:trace>
  <inkml:trace contextRef="#ctx0" brushRef="#br0" timeOffset="26252.68">5987 6742 5607 0,'10'-2'28'16,"13"-2"8"-16,23-4 9 15,28-5 3-15,28 3 5 16,23-16 1-16,5-6-1 15,-3 1-4 1,-18 2-15-16,-28 5-47 16,-26 6-58-16,-27 14-488 15,-20 1-137-15,-12 2-208 16</inkml:trace>
  <inkml:trace contextRef="#ctx0" brushRef="#br0" timeOffset="27946.73">8531 5832 4619 0,'-2'-2'86'0,"2"0"26"15,-4 1 20-15,-3-1 17 16,-12 1 13-16,-14 6 11 16,-19 11 4-16,-20 8 3 15,-22 15-1-15,-16 14-37 16,-8 10-10-16,2 1-14 16,15 1-14-16,23-10-17 15,29-9-14-15,30-10-16 16,25-7-9-16,32-6-10 15,30-5-17-15,33-5-17 16,31-4-13 0,21-7-6-16,8-4-4 15,-11-2-2-15,-22-2 1 16,-26 4 0-16,-32 2-4 16,-32 0 3-16,-25 9 14 15,-28 11 22-15,-28 9 14 16,-29 10 13-16,-28 16 10 15,-24 10 11-15,-14 9 11 16,2 5 7-16,10 3 0 16,22-4-3-16,26-8-8 15,32-8-11-15,30-12-10 16,33-8-11 0,43-7-7-16,39-13-10 15,40-14-8-15,27-10-9 16,15-16-1-16,-4-11-2 15,-16-3 1-15,-31 2 0 16,-30 3-4-16,-36 7-5 16,-29 6 0-16,-21 5-3 15,-13 4-12-15,-14 4-30 16,-7 1-29-16,-9 0-22 16,-3 0-32-16,50 4-102 15,-48 4-322-15,9-2-166 16,11-2-254-1,9-5-470-15</inkml:trace>
  <inkml:trace contextRef="#ctx0" brushRef="#br0" timeOffset="30762.99">9687 6404 4530 0,'-4'-5'93'0,"-2"-3"30"16,0-4 16-16,-1 0 10 15,3 0 6-15,3 3-1 16,-1-1-2-16,1-1-9 15,-1 1-4-15,4-1-42 16,3-3-27-16,8-1-24 16,6-1-15-16,9-1-11 15,9 4-10-15,5 4-5 16,1 6-4-16,3 3 2 16,-7 12 4-16,-7 11 8 15,-7 8 5-15,-12 10 8 16,-8 2 6-1,-3 1 3-15,-4-4 6 16,-3-5 3-16,-1-8 2 16,-1-6 2-16,-1-6 1 15,0-3 8-15,4-7 4 16,1-3-6-16,3-5-8 16,-2-10-10-16,4-10-6 15,2-8-5-15,7-10-4 16,4-3-6-16,5-2-8 15,3 4-14-15,4 9-9 16,0 4-5-16,0 8 2 16,1 8 6-1,1 9 2-15,-5 8 8 16,-3 13 6-16,-6 5 6 16,-2 10 2-16,-9 4 4 15,-2 1 2-15,-1-1 3 16,-1-7 2-16,-1-8 1 15,1-6 14-15,0-5 11 16,1-6 3-16,2-3-5 16,6-11-3-16,10-10-2 15,6-10-4-15,10-7-4 16,4-5-3 0,0 4-4-16,0 6-12 15,-6 11-17-15,-4 8-10 16,-5 7 1-16,-4 10 1 15,-6 13 3-15,-5 8 4 16,-5 13 7-16,-2 8 1 16,-4 7 1-16,1-2 4 15,-1-3 1-15,1-7 1 16,1-9 2-16,-2-10-1 16,2-7-3-16,0-7 0 15,0-3-5-15,0-2-2 16,0-2-10-1,0-1-25-15,0-2-32 16,0-3-25-16,0-1-32 16,0-2-62-16,0 0-374 15,0-3-170-15,0 1-264 16,0-4-486-16</inkml:trace>
  <inkml:trace contextRef="#ctx0" brushRef="#br0" timeOffset="31431.55">11291 5741 5057 0,'-5'-8'92'0,"-1"-1"5"16,-6 1 8-16,-4 5 25 0,-7 15 10 16,-8 21 7-1,-10 22 0-15,-8 23 3 16,-3 26 5-16,1 18-43 16,7 11-21-16,12 5-9 15,15-1-5-15,11-7-11 16,17-11-11-16,8-18-6 15,4-17-2-15,2-19-4 16,4-20-8-16,-5-19-2 16,1-11-2-16,-3-7-6 15,-2-6-19-15,-7-2-32 16,-6-2-37-16,-3-1-58 16,-4 33-439-1,-1-35-163-15,-2-3-253 16,2-7-465-16</inkml:trace>
  <inkml:trace contextRef="#ctx0" brushRef="#br0" timeOffset="34614">11791 6154 4818 0,'-1'-7'82'15,"-4"-2"24"-15,2-2 14 16,-5-2 1-16,-5 8 2 15,-6 4 5-15,-6 9 9 16,-6 12 0-16,-3 15-1 16,3 11-41-16,8 12-20 15,8 3-17 1,8-2-10-16,10-5-4 16,11-8-5-16,8-12-5 15,11-10-10-15,7-10-4 16,9-10-4-16,2-9-3 15,1-12-2-15,-3-6 0 16,-7-7-1-16,-9-9-2 16,-14-2-2-16,-11-5-2 15,-7 0-3-15,-6-5 2 16,-9 3-2-16,-4 2 0 16,-2 6 0-16,-7 7-5 15,2 9-1-15,-5 9-8 16,0 9-11-1,-2 10-18-15,2 13-31 16,3 9-64-16,2 52-426 16,9-35-142-16,10 3-220 15</inkml:trace>
  <inkml:trace contextRef="#ctx0" brushRef="#br0" timeOffset="34994.54">12250 6470 5389 0,'0'0'44'16,"-3"8"21"-16,-2 4 11 16,-6 13 7-16,-6 11 6 15,-5 8-4-15,-1 3-1 16,0 0-7-16,6-6-22 15,5-5-56 1,3-9-115-16,2-6-443 16,4-8-136-16,-1-8-208 15,4-10-378-15</inkml:trace>
  <inkml:trace contextRef="#ctx0" brushRef="#br0" timeOffset="35336.91">12713 5940 5182 0,'0'-3'56'0,"0"2"11"15,0 1 25-15,0 8 18 16,0 14 11-16,-5 10 6 16,-2 12 5-16,-2 10-3 15,-1 1-2-15,-2-2-44 16,3-3 0-16,0-6-14 16,2-6-37-16,2-7-40 15,3-6-45-15,0-3-82 16,0-6-429-1,2-1-144-15,0-9-224 16,0-3-406-16</inkml:trace>
  <inkml:trace contextRef="#ctx0" brushRef="#br0" timeOffset="35631.29">12953 6312 5505 0,'-12'24'64'0,"-7"10"17"16,-6 13 13 0,-4 10 12-16,2 1 4 15,4-2-5-15,5-2-1 16,2-5-4-16,3-4-11 15,6-7-52-15,2-9-37 16,3-8-45-16,2-7-76 16,0-6-442-16,7-5-146 15,7-12-223-15,1-10-409 16</inkml:trace>
  <inkml:trace contextRef="#ctx0" brushRef="#br0" timeOffset="36141.25">13366 6054 5311 0,'2'-8'43'16,"6"-2"8"-16,5-2 8 16,10-3 13-16,6 6 10 15,4 4 10 1,1 7 8-16,-2 8 10 16,-5 11 12-16,-9 14-16 15,-11 6 15-15,-12 12 2 16,-11 1-1-16,-15 1-9 15,-10-5-9-15,-8-4-10 16,-1-9-10-16,10-7-7 16,13-8-9-16,14-7-8 15,8-7-17-15,18-7-9 16,10-2-10-16,11-4-2 16,12-2-6-16,11-1-1 15,-1 4-2-15,-6 1-4 16,-10 1-5-1,-11 2-4-15,-10 4-5 16,-9-3-4-16,-7 2-27 16,-2 1-41-16,-1 4-42 15,-4 2-432-15,-2 4-174 16,3-1-270-16,-1-4-501 16</inkml:trace>
  <inkml:trace contextRef="#ctx0" brushRef="#br0" timeOffset="36433.87">13989 6507 5880 0,'-12'16'68'16,"-5"12"28"-16,-8 11 30 15,-11 13 25-15,-2 6 13 16,-1 3 6-16,4 0-1 15,5-6-11-15,7-8-9 16,6-12-37-16,9-10-17 16,2-10-21-16,4-4-26 15,2-7-28-15,0-1-34 16,0-2-59 0,0-3-44-16,0-3-88 15,0-2-345-15,0-9-176 16,2-5-272-16</inkml:trace>
  <inkml:trace contextRef="#ctx0" brushRef="#br0" timeOffset="39196.08">14435 6043 4270 0,'2'-7'120'16,"-2"-2"34"-16,0 1 12 15,0-2 8-15,0 5 0 16,0 4 9-16,0 1 14 16,-6 4 9-16,-4 13-3 15,-6 7-51-15,-2 7-31 16,-3 10-27 0,4-2-13-16,7-7-8 15,6-6-5-15,6-9-8 16,12-5-18-16,16-9-14 15,14 0-8-15,16-3-4 16,3 0-3-16,-4-2-2 16,-11 2-2-16,-15 6-2 15,-11 4-2-15,-8 6-4 16,-1 6 3-16,-3 10 6 16,-4-1 2-16,-4 2 7 15,-1-1 7-15,-4-2 5 16,-4-4 6-16,-4-3 3 15,-7-5 0 1,-9 2 0-16,-10-6-3 16,-5 0-5-16,-2-4-6 15,-2-5-10-15,6-2-17 16,8-3-21-16,4-3-27 16,7-2-38-16,8-8-53 15,7-3-421-15,3-10-162 16,1-8-251-16,4-10-461 15</inkml:trace>
  <inkml:trace contextRef="#ctx0" brushRef="#br0" timeOffset="39430.5">14521 5952 4751 0,'10'-3'59'16,"3"-2"21"-16,12-1 8 16,13 0 3-16,14 3-1 15,15-1-8 1,8 2-24-16,1-1-55 0,-5 3-141 16,-10 0-396-1,-15 3-115-15,-16 0-171 16,-14 3-308-16</inkml:trace>
  <inkml:trace contextRef="#ctx0" brushRef="#br0" timeOffset="39821.28">15276 6563 4923 0,'-4'12'137'16,"-9"8"13"-16,-6 12 14 15,-10 11 8-15,-6 6 0 16,-2 3-2-16,-1-2-6 16,5-4-9-1,10-9-7-15,3-5-58 0,7-9-38 16,7-8-27 0,3-7-31-16,3-3-41 15,0-4-66-15,4-1-450 16,5-6-151-16,5-9-230 15,11-12-421-15</inkml:trace>
  <inkml:trace contextRef="#ctx0" brushRef="#br0" timeOffset="40251.26">15856 6058 5457 0,'-5'0'69'16,"-7"6"27"-16,-8 8 16 15,-12 10 7-15,-4 12 3 16,-3 10-1-16,3 4-4 16,6 4-6-16,11 0-7 15,7-2-43-15,9-1-35 16,3-6-33-16,5-3-21 15,7-9-6 1,5-11-7-16,3-14 3 16,3-8 8-16,-6-8 5 15,-4-11 5-15,-9-8 15 16,-2-4 19-16,-8-4 19 16,-5 2 9-16,-1 2-2 15,0 7-3-15,-3 7-10 16,3 5-12-16,1 6-17 15,-1 4-19-15,-1 2-28 16,3 5-49-16,-52 5-114 16,52 0-350-1,4-3-143-15,6-1-217 0</inkml:trace>
  <inkml:trace contextRef="#ctx0" brushRef="#br0" timeOffset="40641.37">15845 5767 5383 0,'-3'-7'77'16,"1"0"5"-16,1 0-1 15,1 3 1-15,14 5 2 16,15 14 2-16,17 14 0 16,18 17 0-16,11 24 4 15,-3 22-34-15,-18 17 6 16,-28 12 9-16,-26 7 16 16,-29 0 20-16,-20-2 11 15,-14-10 1-15,-10-12 7 16,-7-16-7-16,-6-16-12 15,-7-17-28 1,-1-14-35-16,5-13-38 16,13-10-43-16,16-6-60 15,20 28-451-15,26-40-178 16,14-7-274-16,16-8-508 16</inkml:trace>
  <inkml:trace contextRef="#ctx0" brushRef="#br1" timeOffset="80168.53">27386 966 5643 0,'0'0'10'16,"0"0"0"-16,0 0-1 16,0 0 0-16,0 0 8 15,-2 3 4-15,-5 0 5 16,-3 4-1-16,-4 2 0 15,-1 2-7-15,-2 0-1 16,4-1 3 0,-1-6 4-16,-1-3-1 15,-1 1-3-15,3-5-4 16,1-5-3-16,5 0 2 16,5-7-1-16,2-7-2 15,5-4-1-15,3-1-2 16,4-4-1-16,5 3-3 15,4 0-4-15,1 7 1 16,1 2-4-16,-3 8-3 16,0 4 3-16,3 7 4 15,-3 8 6-15,-2 13 9 16,-9 15 8 0,-2 18 8-16,-7 19 6 15,-12 13 6-15,-8 4 5 16,-10 2 5-16,-9-7 4 15,-13-8-2-15,5-13-4 16,1-11-3-16,9-13 6 16,5-15 1-16,12-13-10 15,4-12-14-15,7-13-10 16,4-14-9-16,8-10-9 16,6-2-5-16,2-3-3 15,10 9-4-15,4 8-16 16,4 11-6-1,4 7 2-15,3 7 11 16,-4 7 3-16,-1 8 6 16,-6 7-5-16,-6 4-13 15,-3 7-23-15,-6 1-35 16,-4 1-81-16,-1-2-399 16,-3-9-148-16,-2-7-226 15,0-7-413-15</inkml:trace>
  <inkml:trace contextRef="#ctx0" brushRef="#br1" timeOffset="80329.44">27598 1327 5390 0,'10'-6'8'15,"11"-3"-11"1,2 0-58-16,2 2-481 0,4 4-119 15,-8-2-180-15</inkml:trace>
  <inkml:trace contextRef="#ctx0" brushRef="#br1" timeOffset="80745.86">27873 923 4854 0,'19'-13'70'0,"10"0"23"16,7 2 16-16,11 2 23 16,-8 9 15-16,-8 20 1 15,-6 13-3-15,-16 21-6 16,-9 10-2-16,-11 15-26 16,-5-2-28-16,4-9-19 15,3-15-13-15,5-16-15 16,10-16-11-16,13-12-3 15,14-11-2-15,11-12-1 16,9-12-5 0,10-16 3-16,-7-14 0 15,-11-11 3-15,-15 1 7 16,-15 3 5-16,-11 8-1 16,-8 13-1-16,-5 11-1 15,-5 12-6-15,1 6-8 16,-10 9-18-16,-3 4-22 15,1 8-27-15,-4 8-50 16,-25 8-461 0,35 8-154-16,4 2-236 15,4-4-434-15</inkml:trace>
  <inkml:trace contextRef="#ctx0" brushRef="#br1" timeOffset="81405.13">28600 1117 5318 0,'0'0'38'15,"-6"4"26"-15,-4 6 13 16,-10 7 7 0,1 8 3-16,-3 4 2 15,4 3-4-15,5-6-1 16,6-5-3-16,7-3-24 15,0-5-6-15,5-7-18 16,6-3-11-16,6-1-5 16,10-10-5-16,5-6-2 15,0-3 4-15,-8-7 0 16,-6-8 4-16,-10 2 8 16,-5 6 5-16,-3 5-4 15,-1 7-2 1,-1 7-1-16,-4 11 0 15,1 5-2-15,-4 4-1 16,3 9-2-16,2-2-4 16,3 0-6-16,2-5-5 15,3-3 4-15,2-8 6 16,7-2 2-16,10-6 3 16,4-3 2-16,4-5 3 15,3-7 4-15,-3-5 0 16,-8-7 2-1,-4-2 3-15,-10 5 9 16,-1 6-6-16,-7 5-11 16,-1 8-14-16,0 4-5 15,0 3-3-15,0 1-3 16,0 5-2-16,5 2-3 16,1 4-5-16,4 3-10 15,4-1-2-15,2 0 7 16,-3-1 12-16,-3-5 0 15,-5-2-1-15,-2-1-4 16,-3-2-9 0,-2-2-27-16,2 2-31 15,2 2-77-15,-2-1-411 16,0 2-155-16,-3-1-236 16,1-3-433-1</inkml:trace>
  <inkml:trace contextRef="#ctx0" brushRef="#br1" timeOffset="83224.23">30760 831 4355 0,'0'-4'67'16,"0"0"6"-16,-1 1 8 15,-5 2 30-15,-9 3 26 16,-9 11 17-16,-8 12 7 15,-4 8 1-15,0 10-3 16,9 7-33 0,11 7-21-16,10-2-7 15,7-1-6-15,14-11-17 16,6-4-18-16,8-15-13 16,9-9-3-16,8-8-3 15,0-14 3-15,5-8 8 16,-8-9 5-16,-4-13 2 15,-13-11-5-15,-9-5-8 16,-9-6-3-16,-5-1-7 16,-5 5-4-1,-4 5-6-15,-4 10-9 16,-4 8-11-16,-4 13-8 16,-8 8-6-16,-4 6-4 15,-5 11-8-15,-1 8-12 16,-1 7-12-16,9 5-21 15,8 8-65-15,10 3-430 16,7-1-147-16,6-5-224 16</inkml:trace>
  <inkml:trace contextRef="#ctx0" brushRef="#br1" timeOffset="83617.41">31199 1097 5435 0,'0'2'58'0,"0"-2"27"15,0 1 23-15,0 1 11 16,3-2 2-16,8 0-5 16,14 0-4-16,16-2-3 15,15 1-4-15,10-3-31 16,3-1-14-16,-5-3-21 16,-15 4-18-1,-9-3-13-15,-12 4-5 16,-14-2-7-16,1 1-14 15,-7-1-28-15,4 1-39 16,1-1-478-16,1 4-153 16,1-4-233-16,-8-3-428 15</inkml:trace>
  <inkml:trace contextRef="#ctx0" brushRef="#br1" timeOffset="84426.34">32045 805 4547 0,'-3'-6'84'0,"-2"-2"16"0,0 0 18 16,1-4 11-16,2 3 9 15,2 0 5 1,0 2 4-16,0-2-2 15,2 3-4-15,2-2-38 16,7 0-25-16,5-3-14 16,9 3-12-16,5-3-11 15,2 2-10-15,3 5-7 16,-2 1-7 0,0 1-4-16,-1 7 5 0,-5 4 3 15,-2 6 3-15,-9 4 3 16,-9 6-2-16,-7 5 4 15,-13 2 6-15,-9 1 3 16,-8 2 1 0,-7-3 0-16,-2-1-6 15,4-6-5-15,7-6-2 16,14-5-3-16,7-4-2 16,5-3-4-16,9-5-5 15,12 3 1-15,12 1-1 16,16 0 1-16,14 7 4 15,4 3 10-15,1 4 3 16,-9 6 5 0,-18 3-1-16,-12 4 4 15,-17 1 6-15,-13-1 6 16,-17-3 13-16,-13-3 10 16,-16-5 2-16,-8-5-3 15,-9-7-2-15,1-5-4 16,7-3-3-16,9-4-1 15,13-4-9-15,13 0-14 16,11-1-15-16,8-1-13 16,3 2-24-16,1 0-38 15,0 4-39-15,0 0-38 16,0 1-67 0,0 1-354-16,0 0-177 15,0 0-272-15,-2 1-504 16</inkml:trace>
  <inkml:trace contextRef="#ctx0" brushRef="#br1" timeOffset="85617.33">27117 2302 4592 0,'0'-9'65'0,"0"-1"27"16,0-4 26-16,2-3 19 15,3 1 6-15,4 1 7 16,3 0-3-16,5 2-4 16,6-1-2-16,2 2-32 15,1 5-17-15,5 2-19 16,0 2-18-16,-2 3-12 15,-3 8-5 1,-6 1-8-16,-4 6-2 16,-10 6-2-16,-6 6 1 15,-6 3-2-15,-8 1 2 16,2 2-4-16,2-4-5 16,1-1-7-16,9-2-7 15,15 0-4-15,15-3-3 16,5 3-4-16,8-1-3 15,-4 4-7-15,-10-1 0 16,-19 2 2-16,-16 1 10 16,-17-2 13-1,-15-3 15-15,-8-3 16 16,-7-4 26-16,-5-6 18 16,6-5 8-16,6-5 4 15,2-3-11-15,6-6-34 16,7-3-35-16,10-6-37 15,12-6-41-15,5-1-81 16,17 52-418-16,15-50-160 16,3 2-243-16,8 4-450 15</inkml:trace>
  <inkml:trace contextRef="#ctx0" brushRef="#br1" timeOffset="85819.23">27637 2503 5710 0,'13'-7'15'0,"4"-4"-2"16,10 2-33-16,6-3-57 15,4 3-475-15,-1 6-128 16,-4-3-193-16,-6-2-352 15</inkml:trace>
  <inkml:trace contextRef="#ctx0" brushRef="#br1" timeOffset="86197.46">27961 2271 5814 0,'3'-3'47'16,"8"-1"19"-16,3 3 17 15,8 4 8-15,4 9-1 16,-3 12-3-16,0 8-2 16,-1 11-2-16,-8 4-3 15,1-2-29-15,-4-5-8 16,1-10-16-16,-2-7-12 16,3-12-8-16,6-7 0 15,5-12 3-15,5-11 8 16,0-10 4-1,0-11 0-15,-7-10 1 16,-8-4-2-16,-5-2 9 16,-5 6 2-16,-4 6 2 15,-2 13-3-15,-2 8-13 16,-2 11-31-16,1 3-20 16,-10 7-20-16,2 7-27 15,0 4-46-15,4 0-437 16,5 16-159-16,4 2-245 15</inkml:trace>
  <inkml:trace contextRef="#ctx0" brushRef="#br1" timeOffset="86806.14">28534 2327 5499 0,'-6'8'41'15,"-5"5"8"-15,2 4 6 16,-3 7 11-16,6 5 4 16,1-2 0-16,5 3 3 15,2-3-4 1,4-4-1-16,4-6-22 16,1-5-4-16,9-7 0 15,4-10 3-15,5-10 0 16,-3-6 4-16,1-10 0 15,-2-6 3-15,-9-1 17 16,-7 6 15-16,-5 5-4 16,-2 9-13-16,-4 9-21 15,1 5-6-15,1 4-7 16,-2 3-10-16,1 6-3 16,-1 3-5-1,1 2-15-15,-1 3-15 16,5 0 0-16,6-5 6 15,11-2 14-15,12-5 0 16,14-2 0-16,6-1 1 16,2-4 2-16,-6 1-5 15,-13 1-1-15,-12 1 0 16,-13 5 3-16,-5 3 0 16,-2 4 0-16,1 4 0 15,4 2-7 1,7-2-8-16,12-2-6 15,13-5-3-15,10-7 0 16,3-1-5-16,-6-5-1 16,-16-2-5-16,-13-4 0 15,-15 3-6-15,-5-3-20 16,-4 2-24-16,1 2-65 16,5 1-418-16,-3-2-154 15,1 0-234-15,2-5-430 16</inkml:trace>
  <inkml:trace contextRef="#ctx0" brushRef="#br1" timeOffset="88281.51">30868 2096 4349 0,'3'-8'118'15,"-1"-5"29"1,4 0 18-16,-4-3 12 15,-2 4 12-15,0-1-2 16,2 4-2-16,-4 2-11 16,1 4-9-16,-9 3-40 15,-12 10-25-15,-5 16-19 16,-5 11-15-16,2 11-16 16,12 10-14-16,10-3-5 15,16-6-7-15,8-5 1 16,10-10 0-16,9-11-8 15,11-12-1 1,0-8 0-16,0-11 5 16,-7-7 9-16,-11-9 8 15,-15-7 4-15,-6-11 1 16,-9-6-2-16,-12-3-3 16,0 0-2-16,-7 3-5 15,1 9-8-15,0 7-10 16,4 10-12-16,2 10-14 15,1 8-12-15,0 2-12 16,-2 9-12-16,2 4-17 16,1 5-35-16,7 4-76 15,4 6-386 1,5-3-151-16,9-5-229 16,3-1-422-16</inkml:trace>
  <inkml:trace contextRef="#ctx0" brushRef="#br1" timeOffset="88562.44">31261 2209 5969 0,'0'0'43'15,"0"0"21"-15,0-1 14 16,0 1 2-16,6 1 1 16,14-1-3-16,12 0-1 15,8 0-6-15,8-1-9 16,-3 1-50-16,-12-2-37 16,-6 2-73-16,-5 36-465 15,-2-36-155-15,5-4-236 16,5-4-436-16</inkml:trace>
  <inkml:trace contextRef="#ctx0" brushRef="#br1" timeOffset="89197.16">31946 1977 5062 0,'-5'-6'98'16,"-1"-1"17"-16,-1-1 12 15,1-1 10-15,2 1 7 16,3 5 3-16,1 0-2 15,0 2 1-15,0 1-1 16,0 0-43-16,0 0-21 16,0-2-17-16,9-1-19 15,12-3-14 1,16-2-10-16,14 0-9 16,17-1-4-16,2 4-7 15,-2 1-5-15,-7 2-5 16,-12 2-2-16,-14 0 2 15,-15 2 9-15,-11 5 11 16,-7 7 16-16,-6 5 18 16,-3 13 18-16,-7 9 14 15,-8 10 14-15,-3 4 8 16,-5 6 2 0,-1 2 0-16,3-4-6 15,3-2-5-15,5-5-7 16,5-7-17-16,4-7-8 15,2-6-10-15,4-9-10 16,2-4-10-16,0-6-3 16,1-4-2-16,2-2-8 15,0-4-15-15,0-3-16 16,0 2-14-16,0-2-38 16,0-2-47-1,2-5-54-15,4-4-362 16,1-10-189-16,3-7-292 15,-2-5-545-15</inkml:trace>
  <inkml:trace contextRef="#ctx0" brushRef="#br1" timeOffset="89462">32034 2271 5550 0,'0'-2'63'0,"0"1"16"16,1-3 14-16,9 2 11 15,12-1 6 1,19 0 1-16,23 1-5 16,20-4 0-16,11 2-1 15,-1-2-39-15,-14-2-8 16,-17 5-13-16,-26-1-13 16,-21 1-21-16,-11 1-37 15,-5 2-33-15,-5 0-44 16,-2 2-460-16,0 5-153 15,-10-1-235-15,-8 3-431 16</inkml:trace>
  <inkml:trace contextRef="#ctx0" brushRef="#br1" timeOffset="91173.27">27290 3442 4236 0,'4'-15'112'0,"8"-3"40"16,-1-6 33-16,-1-1 13 16,0 6-5-16,-5 6-10 15,-5 9 2-15,-2 13 27 16,-15 17-5-16,-12 17-51 16,-11 14-27-1,-14 11-26-15,-7 6-22 16,11-11-14-16,10-9-8 15,18-13-4-15,11-16-6 16,15-11-25-16,14-10-7 16,16-10-2-16,6-7-1 15,6-2-4-15,2 1-2 16,-9-1-1-16,-8 6 2 16,1 9 3-16,2-3 0 15,8 6-1 1,6 1 0-16,3-2 1 15,-2 1 1-15,-6 0 2 16,-6-3 3-16,-8-3 3 16,-10-1 3-16,-7-6 1 15,-5-3-1-15,-5-8 3 16,-2-3 2-16,0 0 9 16,-2 2 7-16,2 3-2 15,0 6-3-15,0 4-5 16,0 6-4-1,0 0-4-15,0 2-6 16,0-1-10-16,0 2-13 16,-2 0-8-16,-1 4-5 15,-1 9 3-15,-8 9 2 16,1 16 7-16,-3 17 10 16,-1 16 7-16,3 10 6 15,3 5 9-15,0 1 12 16,3-10 0-16,1-8-2 15,0-16-5-15,4-13-2 16,-2-14-4 0,3-8-9-16,0-11-11 15,-2-2-21-15,2-4-46 16,-2-2-42-16,2-6-61 16,-2-3-385-16,2-8-179 15,4-6-275-15,4-7-513 16</inkml:trace>
  <inkml:trace contextRef="#ctx0" brushRef="#br1" timeOffset="91377.19">27964 3821 5972 0,'12'-7'10'15,"5"2"-11"-15,12-5-31 16,15-2-82-16,0 65-443 16,8-63-134-1,-4 1-203-15,-7-5-369 0</inkml:trace>
  <inkml:trace contextRef="#ctx0" brushRef="#br1" timeOffset="91787.46">28407 3487 6131 0,'2'4'4'16,"3"5"15"-16,-1 8 7 15,-2 12 8-15,0 10 4 16,0 9 0-16,-2 3 1 15,-2-3-1-15,2-3 0 16,5-9-1-16,4-12-3 16,12-12-8-1,14-15-6-15,8-9-5 16,6-17-1-16,2-10 0 16,-7-9 1-16,-9-6 3 15,-9-1 6-15,-17 2 21 16,-5 8 6-16,-11 8-1 15,-6 9-7-15,-7 9-5 16,-3 6-16-16,-8 8-25 16,3 2-32-16,-1 11-32 15,-58 8-152 1,70 9-344-16,9 4-157 16,0 1-240-16,6-1-442 15</inkml:trace>
  <inkml:trace contextRef="#ctx0" brushRef="#br1" timeOffset="92326.15">28832 3568 5998 0,'-10'12'13'16,"2"5"4"-16,-1 7 6 15,-1 7 2-15,4-2 3 16,5-1 3-16,4-5 3 16,4-5 1-16,3-6 2 15,7-8 0 1,7-6 2-16,0-6 7 16,3-6 3-16,-4-8 8 15,-6-2 7-15,-5-8 5 16,-4 5 18-16,-5 3 4 15,-3 8-6-15,0 4-18 16,0 7-11-16,-2 5-8 16,2 2-5-16,0 5-8 15,0 6-7-15,0 6-7 16,2-1-16 0,1 0-11-16,15-2 0 15,8-5 12-15,10-7 4 16,6-1-1-16,0-3 2 15,-9-2 0-15,-14 2 3 16,-8 0 9-16,-6 2 7 16,-1 3 4-16,2 1-1 15,7 6-1-15,3 1-8 16,4 5-18-16,7-4-39 16,8-6-39-1,6-1-64-15,5 72-410 16,4-79-179-16,-4-7-278 15,-5-5-515-15</inkml:trace>
  <inkml:trace contextRef="#ctx0" brushRef="#br1" timeOffset="93280.56">30994 3289 4996 0,'4'-21'130'16,"-1"-3"26"-16,0-3 14 16,0-1 3-16,-4 13-4 15,-10 12-2 1,-10 6 2-16,-8 15-6 16,-6 13-8-16,-1 14-56 0,9 10-31 15,12 6-20-15,11-3-13 16,7-2-9-16,10-8-1 15,8-10-5-15,7-12-5 16,9-9-1 0,7-10 0-16,2-10 3 15,-3-12 3-15,-1-9 4 16,-9-9-3-16,-8-12 0 16,-6-13-2-16,-5-2-2 15,-5-3 3-15,-5 5 6 16,-2 10 1-16,-2 16-6 15,-3 10-9-15,-11 12-7 16,-11 6-8-16,-13 7-16 16,-11 8-19-16,-1 8-25 15,9 10-54 1,12 32-441-16,19-18-167 16,7-4-255-16,12-4-474 15</inkml:trace>
  <inkml:trace contextRef="#ctx0" brushRef="#br1" timeOffset="93633.35">31478 3434 6519 0,'14'0'5'15,"12"-2"6"-15,13 0 2 16,15-4 7-16,8-2 8 16,-5-5 1-16,-9 2-1 15,-12 3-1-15,-16 0-10 16,-10 4-14-16,-7 3-20 15,-1 0-26-15,-1-2-27 16,1 3-42 0,-4 0-83-16,5 0-368 15,-1 0-147-15,-2-3-225 16,1 3-411-16</inkml:trace>
  <inkml:trace contextRef="#ctx0" brushRef="#br1" timeOffset="95256.87">32392 3067 4289 0,'0'-3'140'15,"0"0"26"-15,0 1 11 16,0-2-1-16,0 4 10 15,0 0 6-15,0-3 2 16,0 3-2-16,0 0-3 16,-2 0-49-16,2 0-32 15,0 0-16-15,0 0-6 16,-1 0-4 0,1 0-6-16,0 0-3 15,0 0-4-15,0 0-5 16,0 0-4-16,0 0-7 15,0 0-4-15,0 0-7 16,0 0-5-16,0 0-4 16,0 0-9-16,0 0-6 15,0 0-8-15,0 0-2 16,0 0-3-16,0 0 0 16,0 0-2-1,0 0 0-15,0 0 0 16,0 0 0-16,0 0 0 15,0 0 1-15,0 0-1 16,0 0-1-16,0 0 1 16,0 0 0-16,0 0-2 15,0 0 2-15,0 0-2 16,0 0 1-16,0-2 0 16,0 2-2-16,0 0 0 15,0 0 3-15,0 0-2 16,0 0 0-1,0 0 0-15,0 0-1 16,0 0 1-16,0 0 1 16,0 0 1-16,0 0 1 15,0 0 3-15,0 0-1 16,0 0 3-16,0 0 2 16,0 0 2-16,0 0 3 15,0 0 3-15,0 0 1 16,0 0 3-16,0 0 1 15,0 0-1 1,0 0-1-16,0 0 1 16,0 0-2-16,0 0 1 15,0 0-2-15,0 0-2 16,0 0-3-16,0 0-2 16,0 0-3-16,0 0 1 15,0 0-1-15,0 0-2 16,0 0 0-16,0 0-1 15,0 0 0-15,0 0 1 16,0 0 1 0,0 0 0-16,0 0 1 15,0 0 0-15,0 0-1 16,0 0-1-16,0 0-1 16,0 0-1-16,0 0-5 15,0 0-8-15,0 0-3 16,0 5 3-16,-2 11 3 15,-2 12 3-15,-6 21 10 16,-5 17 7-16,-5 12-2 16,-2 6 3-1,-1-5 7-15,2-11 8 16,5-11 3-16,4-16-1 16,5-12-2-16,4-12 0 15,2-5 1-15,1-7-4 16,0-2 6-16,0-2-8 15,0-1-23-15,0 0-34 16,0-4-48-16,3-4-45 16,2-5-381-16,11-8-203 15,2-12-314-15,5-6-589 16</inkml:trace>
  <inkml:trace contextRef="#ctx0" brushRef="#br1" timeOffset="95624.7">32592 3166 5465 0,'0'0'12'16,"0"0"19"-16,0 0 27 15,0 2 18-15,0-1 17 0,7 8 12 16,5 5 6-1,8 8 8-15,8 10 20 16,3 10 18-16,1 4 11 16,-4 4-2-16,-6 0-10 15,-10-4-3-15,-7-9 11 16,-4-5 3-16,-5-8-3 16,-2-8-13-16,-3-1-24 15,-5-6-25-15,-8-1-18 16,-1-1-24-16,-7-4-52 15,-5-1-41-15,1-4-58 16,-3-4-377 0,4-7-217-16,1-10-335 15,8-11-631-15</inkml:trace>
  <inkml:trace contextRef="#ctx0" brushRef="#br1" timeOffset="95812.58">32679 3002 6082 0,'43'-13'41'0,"22"-1"16"15,19-2 2-15,18 0-2 16,-12 3-16-16,-12 9-31 16,-22 1-57-16,-24 6-516 15,-21 2-149-15,-19 2-226 16,-23 4-416-16</inkml:trace>
  <inkml:trace contextRef="#ctx0" brushRef="#br1" timeOffset="98013.52">27317 4873 5723 0,'0'-1'11'0,"0"0"17"16,0 1 11-16,0 2 12 16,0 5 7-16,4 4 8 15,5 2 4-15,12 10 4 16,12 0 1-16,15 2-8 15,13 5 3-15,1 2-8 16,-1-1-4-16,-12-1 7 16,-9-1 7-16,-20-3 9 15,-10-2 4-15,-10-2 1 16,-4-3 9 0,-6-2 2-16,-3-4-1 15,-10 0-8-15,-8-3-4 16,-3-3-14-16,-9-1-14 15,1-4-11-15,3-2-19 16,1-8-31-16,-2-3-55 16,6-5-50-16,-18-5-425 15,21-7-187-15,9-7-288 16,-1-4-537-16</inkml:trace>
  <inkml:trace contextRef="#ctx0" brushRef="#br1" timeOffset="98216.99">27402 4684 5531 0,'28'-13'39'16,"16"-1"7"-16,23-8 1 15,18-2-7-15,-3 3-34 16,39 6-84-16,-60 51-474 15,-21-33-127-15,-15 4-195 16,-16 4-349-16</inkml:trace>
  <inkml:trace contextRef="#ctx0" brushRef="#br1" timeOffset="98438.88">27921 5013 5817 0,'15'-6'12'16,"10"-2"-12"0,7-3-54-16,2 27-168 15,5-24-327-15,-3-2-125 16,-6-2-189-16,-5-3-341 15</inkml:trace>
  <inkml:trace contextRef="#ctx0" brushRef="#br1" timeOffset="98837.56">28407 4647 5666 0,'13'8'55'15,"5"12"23"-15,2 13 16 16,5 13 8 0,-3 13 5-16,-9 5 1 0,-5 1-2 15,-2-5-3-15,-1-9-2 16,0-9-22-16,4-12-13 16,-2-12-7-16,5-8-6 15,9-9-9-15,13-12-5 16,2-8-2-1,7-10-4-15,-4-13-1 16,-9-7-3-16,-11-4-4 16,-9-2-2-16,-7-3-3 15,-3 6-3-15,-7 7 2 16,-3 7-3-16,0 9-3 16,-1 6-16-16,0 8-34 15,-1 7-28-15,1 7-40 16,-3 13-451-16,-1 8-170 15,-4 2-262 1,8 4-485-16</inkml:trace>
  <inkml:trace contextRef="#ctx0" brushRef="#br1" timeOffset="99437.26">28867 4886 5817 0,'-7'13'37'0,"-6"8"13"16,1 7 7-16,2 7 3 16,5-1 0-16,3-1 3 15,4-3-2-15,3-6 5 16,4-4 1-16,3-8-22 15,8-9-5-15,6-6-10 16,1-6-5 0,0-7 0-16,-5-6 4 15,-4-9-3-15,-7-7-1 16,-5-3 2-16,-2 2 15 16,-2 2 13-16,-2 9 3 15,-2 8-6-15,2 8-12 16,0 5-3-16,-4 7 5 15,-3 5 3-15,-3 11 1 16,-2 4-6-16,3 5-14 16,5 3-10-16,3-1-1 15,6-6 6 1,10-4 9-16,12-4 0 16,8-4-8-16,6-4-3 0,0-1-4 15,-5-1 4 1,-14 5 3-16,-6 4 4 15,-9 2-1-15,-4 6-2 16,0 6-1-16,0-2-3 16,2-2-2-16,4-4-8 15,10-3-7-15,10-7-32 16,11-5-44-16,8-3-59 16,2-7-410-16,2-6-181 15,-7-6-281 1,0-8-522-16</inkml:trace>
  <inkml:trace contextRef="#ctx0" brushRef="#br1" timeOffset="100403.81">31124 4561 4300 0,'0'-6'145'0,"3"-1"25"16,-2-3 25-1,3 0 29-15,-4 3 12 0,2 2-1 16,-2 2-15 0,0 1-26-16,-3 2-13 15,-5 4-47-15,-7 8-26 16,-7 14-18-16,-5 12-19 16,0 13-23-16,8 9-18 15,4-1-12-15,11-7-1 16,7-7 7-16,10-9 6 15,3-12-6-15,13-10-1 16,8-8 0-16,8-14 0 16,0-6 12-1,-4-8 9-15,-9-9 4 16,-10-11 1-16,-9-4 1 16,-10-7-4-16,-2-1-3 15,-4 4 0-15,-4 9-4 16,-1 7-6-16,0 12-15 15,-1 10-19-15,-2 3-23 16,-1 5-22-16,-5 6-22 16,-2 9-27-16,-1 4-57 15,-1 7-407-15,9 7-166 16,6-2-256-16,0-1-474 16</inkml:trace>
  <inkml:trace contextRef="#ctx0" brushRef="#br1" timeOffset="100732.43">31599 4699 6495 0,'32'0'3'0,"15"0"3"16,18 0 2-16,16 0 1 15,1-1 9-15,-12-2 7 16,-15-1 2-16,-19 2 1 16,-16-1 0-16,-14 1-1 15,-5 2-4-15,-2 0-10 16,1-1-17-16,-2 1-34 15,2 0-48-15,-4 0-477 16,-2 1-158-16,0 1-242 16,-7-2-447-1</inkml:trace>
  <inkml:trace contextRef="#ctx0" brushRef="#br1" timeOffset="101963.48">32270 4496 4273 0,'0'-7'92'0,"0"-2"31"16,0-1 19-16,0-6 15 15,2 4 8-15,2 0-1 16,4-1-4-16,4 1-5 16,10 2-2-16,5-1-44 15,9 1-14 1,5 3-15-16,2 5-11 16,0 2-9-16,-9 9-6 15,-11 6 0-15,-13 10 5 16,-12 7 6-16,-16 8 4 15,-12 3-1-15,-8 1-2 16,0-6-4-16,2-3-6 16,10-7-7-16,13-11-10 15,8-5-9-15,7-1-6 16,14-3-4 0,14 6-8-16,11 2-4 15,5 7-4-15,3 2-3 16,-8 4 4-16,-16 3 2 15,-16-2 19-15,-9-1 24 16,-7-2 16-16,-15-3 12 16,-9-6 12-16,-10-3 1 15,-8-4 0-15,-6-4-5 16,6-6-4-16,9-2-9 16,10-6-29-1,8-6-52-15,12-5-57 16,8-9-71-16,13-3-400 15,13-9-187-15,9-1-287 16,6-4-536-16</inkml:trace>
  <inkml:trace contextRef="#ctx0" brushRef="#br1" timeOffset="102298.27">32888 4411 6243 0,'2'0'7'16,"2"3"29"-16,0 8 35 16,2 13 38-16,1 16 28 15,5 21 7-15,-4 19 5 16,0 12 5-16,-2 5 1 16,-3-3-9-16,-3-12-14 15,0-14-17 1,0-16-19-16,0-14-18 15,0-12-10-15,0-11 1 16,0-6-11-16,0-4-10 16,0-2-11-16,0-3 0 15,0 0-8-15,0 0-31 16,0 0-34-16,0 2-50 16,0-2-366-16,-3-2-223 15,-6-7-343-15</inkml:trace>
  <inkml:trace contextRef="#ctx0" brushRef="#br1" timeOffset="103264.04">27762 5862 4351 0,'11'-15'170'0,"-2"-3"39"15,3-2 16-15,-4-2 4 16,-8 8-4-16,0 6-8 15,-2 3-6-15,-2 3 9 16,-8 9 23-16,-16 12-48 16,-16 20-27-16,-16 17-28 15,-7 24-16-15,-2 14-17 16,14 10-11-16,14 0-11 16,23-3-12-16,11-13-19 15,15-15-24-15,11-18-17 16,8-16-5-16,5-20-2 15,10-15-2 1,-3-11 5-16,-1-14 3 16,-9-9 2-16,-8-7 2 15,-13-10 3-15,-3-6 0 16,-5 0-1-16,-5 4-3 16,-2 7-2-16,-1 9-5 15,-2 11-6-15,0 8-6 16,-1 7-11-16,-3 4-17 15,0 6-27-15,-4 4-30 16,3 10-29-16,3 2-47 16,8 8-385-1,6-2-176-15,7-2-271 16,7-8-504-16</inkml:trace>
  <inkml:trace contextRef="#ctx0" brushRef="#br1" timeOffset="103453.92">28011 6288 5855 0,'16'-8'0'15,"7"1"-39"-15,7-2-82 16,9-1-433-16,-1 5-130 15,-8-3-196-15</inkml:trace>
  <inkml:trace contextRef="#ctx0" brushRef="#br1" timeOffset="103835.33">28458 5966 6098 0,'11'1'26'0,"3"9"18"16,2 11 7-16,3 15 5 16,-2 12 4-16,-7 15 2 15,-4 6 1-15,-2-6 1 16,1-7 1-16,-1-14-6 16,3-13-6-16,10-10-6 15,11-14-6-15,10-12-5 16,10-12-2-16,2-11-2 15,-4-14-1-15,-6-9 0 16,-15-5-2-16,-12-5-2 16,-6 0-2-16,-7 8-4 15,-7 8-1 1,-6 10-4-16,4 13-11 16,-4 7-32-16,0 9-27 15,-1 5-33-15,1 11-51 16,-2 10-421-16,7 8-166 15,1 4-253-15,5 1-471 16</inkml:trace>
  <inkml:trace contextRef="#ctx0" brushRef="#br1" timeOffset="104317.03">29091 6061 5810 0,'-12'11'59'16,"-3"7"17"-16,-3 8 7 15,0 5 6-15,3 3-1 16,8-1 0-16,3-1-3 16,2-7 1-16,8-1-5 15,5-4-32 1,9-7-14-16,7-5-11 0,11-8-7 15,2-7-3 1,-3-9-2-16,-2-7 5 16,-6-4 15-16,-12 0 19 15,-7 4 2-15,-7 5-10 16,-1 9-10-16,-5 7 0 16,3 7 1-16,-2 5-4 15,2 8-4-15,0 3-9 16,5 4-16-16,7-5-18 15,9-2-1-15,13-10 9 16,7-4 14 0,2-4 9-16,-4-1 11 15,-10-2 5-15,-12 3 1 16,-4 0 2-16,-9 0-5 16,4 2-25-16,2 2-42 15,7 2-47-15,5 6-464 16,8 0-177-16,3 0-270 15</inkml:trace>
  <inkml:trace contextRef="#ctx0" brushRef="#br1" timeOffset="105042.37">31300 5811 4359 0,'0'-9'140'0,"0"1"44"16,-3-2 17-1,0-1 2-15,-10 8 1 16,-9 5 2-16,-9 8 0 16,-11 12-12-16,-3 10-11 15,2 7-57-15,8 11-33 16,15 0-36-16,9 0-21 15,12-3-13-15,15-8-9 16,15-8-11 0,12-12-7-16,11-14-2 0,7-12 1 15,-3-10 2-15,-9-12 8 16,-15-8 5-16,-9-8 6 16,-14-4 3-1,-6-4 0-15,-4 3 0 16,-1 3 5-16,-1 6 3 15,-2 11-3-15,0 8-7 16,-3 10-10-16,-5 6-5 16,-5 9-9-16,-3 4-20 15,-2 10-35-15,0 5-78 16,5 10-424-16,9-1-150 16,1-3-230-16,5-10-424 15</inkml:trace>
  <inkml:trace contextRef="#ctx0" brushRef="#br1" timeOffset="105348.82">31756 5891 6445 0,'49'0'18'16,"18"-2"8"-16,16-1 9 16,13-2 26-16,-25 3 21 15,-20-3 6-15,-19 2-2 16,-17 1-5-16,-10 0-16 16,-5 2-26-16,-1-1-34 15,1 0-26-15,-3 1-50 16,6 0-83-1,-7 0-405-15,4 0-166 16,-2-2-252-16,2-2-470 16</inkml:trace>
  <inkml:trace contextRef="#ctx0" brushRef="#br1" timeOffset="106433.3">32742 5629 5372 0,'3'-7'105'16,"0"-4"30"-16,-1 2 16 15,-1-2-7-15,-1 6-7 16,-4 5 2-16,-12 3 27 16,-11 13 0-16,-13 15-8 15,-10 10-49-15,-4 15-22 16,5 10-22-16,13 6-16 15,10 1-4 1,16 2-1-16,5-7-7 16,11-10-25-16,8-14-5 15,9-13 3-15,4-17 7 16,8-10 6-16,-1-13 2 16,-3-9 6-16,-5-10 5 15,-6-7 0-15,-10-9-1 16,-6 0 2-16,-1 0-2 15,-3 6-5-15,-7 6-10 16,0 8-11 0,-3 9-12-16,-5 6-16 15,-5 6-21-15,3 1-27 16,-6 8-22-16,1 3-33 16,6 5-67-16,5 2-366 15,8 4-170-15,1-8-264 16,10-7-486-16</inkml:trace>
  <inkml:trace contextRef="#ctx0" brushRef="#br1" timeOffset="107004.3">32939 5664 5528 0,'3'-5'61'16,"1"-2"19"0,0-1 12-16,5-2 9 15,0 1 6-15,4-1 4 16,4 0-2-16,7 1-3 15,2 1-3-15,3 4-36 16,-1 3-8-16,-5 4-10 16,-9 7-7-16,-5 5-5 15,-6 3 3-15,-10 7 3 16,-12 6 2-16,-2 0 0 16,-6 1-1-1,0-4-3-15,7-4-4 16,12 0-5-16,8-3-1 15,15 3-3-15,15 2-10 16,13 5-9-16,-1 1-4 16,3-1-3-16,-15-3 7 15,-15-4 12-15,-12-4 20 16,-12-3 19-16,-11-4 27 16,-7-2 12-16,-5-2 2 15,-7-4-2 1,-2-4-8-16,-1 0-19 15,-1-2-37-15,2-2-30 16,4-2-55-16,5-2-61 16,12 4-396-16,12-6-203 15,3-2-310-15,8-1-582 16</inkml:trace>
  <inkml:trace contextRef="#ctx0" brushRef="#br1" timeOffset="107565.44">31446 6735 5988 0,'-2'-1'38'16,"2"-1"4"-16,0 2-1 15,-1-2-5-15,2 2-1 16,-2 2-12-16,1 2-40 16,-25 9-113-16,28 8-431 15,0 4-141-15,-7 7-214 16,-1 2-391-1</inkml:trace>
  <inkml:trace contextRef="#ctx0" brushRef="#br1" timeOffset="107710.38">31355 7247 5844 0,'3'6'3'0,"3"-1"0"15,1 5-6-15,3 4-33 16,-6 3-76-16,-1-9-442 15,-3 14-130-15,-1 6-196 16</inkml:trace>
  <inkml:trace contextRef="#ctx0" brushRef="#br1" timeOffset="107921.25">31375 8025 3413 0,'-4'17'106'0,"1"9"3"16,2 6-121-16,-4 8-426 16,4-4-73-16,1-9-108 15,0-7-180 1</inkml:trace>
  <inkml:trace contextRef="#ctx0" brushRef="#br0" timeOffset="132527.09">3453 7715 4459 0,'0'-4'39'15,"0"0"18"-15,-2 0 23 16,2-1 20-16,-1 2 21 16,1 1 13-16,0-1 8 15,0 2 5-15,0-2 2 16,-1 3-20-16,1 0-9 15,0 0-11 1,0 0-19-16,0 0-15 0,0 0-17 16,0 0-15-1,0 0-9-15,0 0-10 16,-2 0-8-16,2 0-7 16,0 0-4-16,0 0-4 15,-1 0-1-15,1 3-1 16,0-2 1-16,1 6 1 15,1 2 2-15,2 5 3 16,2 2 1-16,1 3 2 16,0 1 0-16,3 0 0 15,-1 2 0-15,1-3-1 16,0 1-1-16,0-1-1 16,-1 0 0-16,1 1-1 15,-4 1 1-15,1 1 0 16,0 0 3-1,2 1 0-15,-2-1 2 16,2-1 0-16,4 1 0 16,-2 1 2-16,1 2-2 15,5 3 1-15,-2 1 1 16,1 0-3 0,-2 2 2-16,0-1 2 0,-2 1 0 15,2-2 4-15,-2 0 1 16,-2-2 0-16,2 0 3 15,-4-1 1-15,1-1 1 16,2 1 3-16,-3 3-1 16,2 0-2-1,0 1-3-15,-1-2-1 16,-2-1-1-16,2 0 1 16,-1-1-3-16,-2-1-2 15,1-4 1-15,-1 2-4 16,0-2 0-16,1-3 6 15,-1 4 0-15,0 1 0 16,1 1 2-16,1 3 0 16,-2 0 4-16,0 0-1 15,-2 1 0 1,1-2-1-16,0-2 0 16,0-2-4-16,-2-1-2 15,-1-3-2-15,1-1-1 16,2-1 1-16,-2 2-2 15,1-1 0-15,2 0-2 16,-4-1 1-16,1-1 1 16,0-3-3-16,-1-2 2 15,-1-3 1-15,1-3 0 16,-2-3 1-16,0 1-2 16,0-2 1-16,0 0 1 15,0 0 0-15,1 0-1 16,-1 0 2-1,0 0-2-15,0 0-2 16,0 0 0-16,0 0-2 16,0 0-2-16,0 0-3 15,0 0-2-15,2 0-2 16,-2 0-2-16,0 0-2 16,0 0 0-16,0 0 0 15,0 0-1-15,0 0 0 16,0 0-2-16,0 0 4 15,0 0-3-15,0 0-1 16,0 0 1-16,0-2 0 16,0 1 1-16,0-1 0 15,0 0 0 1,0 0 1-16,0-1 0 16,0 3 1-16,0-2 0 15,0 2 3-15,0 0 2 16,0 0 0-16,0 0 1 15,0 0 0-15,0 0 0 16,0 0-1-16,0 0-1 16,0 0-1-16,0 0-4 15,0 0-3-15,0 0 0 16,0 2 0 0,0 1 2-16,0 4-1 0,0 3 2 15,0 6 1 1,0 5 5-16,0 2 2 15,0 6 5-15,0 0 7 16,0 3-1-16,0 1 2 16,0 1-1-16,-2 0-2 15,2 2 0-15,-1 2-2 16,-2 1-2-16,0 1 2 16,-2-1 0-16,3-1-2 15,-2-1 1 1,1-4-1-16,1 1 0 15,-1-2 2-15,0 3 0 16,0-1 0-16,0 3-1 16,-1-1 0-16,0 3-2 15,0-3-1-15,-1 1 0 16,1-3-1-16,1 2 0 16,-1 0-1-16,1 1 1 15,-2 0 1-15,1 3-2 16,-3 1 2-16,3 0 2 15,-2-2-2-15,1 4 0 16,-1-2 0 0,1-1 2-16,2-1 0 15,-3-4-1-15,2-1 0 16,1-1 1-16,0-2-3 16,-1-1 1-16,-1-1-1 15,1 0 1-15,0 0 0 16,1 0-1-16,0 2-2 15,-1 2 0-15,1-1 0 16,-2-2 0-16,1 4 1 16,-1-3-1-16,0 3 0 15,-1-1 1-15,2 0 0 16,-1 1 0-16,1 1 0 16,-1-2 1-16,2-1-1 15,-2 0 1 1,2-5 0-16,0-3-1 15,1-3-1-15,-1-4-1 16,3-4 0-16,-3-2 0 16,3-2-1-16,-2 1 0 15,1-1 0-15,-1 4-1 16,2-2-1-16,0 3 0 16,-4-1 2-16,3-1-1 15,-1-1 0-15,1-3 0 16,-1-1-1-16,1-3 0 15,1 1-5 1,-1-5-6-16,1 1-12 16,0-1-26-16,0 0-44 15,0-10-55-15,5-6-390 16,8-18-186-16,6-17-285 16,7-19-533-16</inkml:trace>
  <inkml:trace contextRef="#ctx0" brushRef="#br0" timeOffset="135257.1">4036 9189 5011 0,'0'-3'41'16,"0"-1"1"-16,3-2 5 16,2 2 0-1,2 0 3-15,3 1 1 16,2 0 2-16,0 2 1 16,1-2 3-16,5 3-25 15,-1 0-6-15,6-1-1 16,3 0 1-16,4 0 1 15,4 1 5 1,8-3 2-16,4 1-1 0,8-1 2 16,3 1-3-16,4-3 3 15,-2 2-1-15,-1-2 1 16,-4 1-2-16,1-1-3 16,0 2-2-16,-1-3-3 15,3 3 2 1,6 0-4-16,-1-1 0 15,5 1-2-15,3 3-2 16,1-2-1-16,2 2 0 16,2 0-1-16,0 0 0 15,-4 0-1-15,-2-2-3 16,0 1 1-16,-2 1 1 16,-1 0 0-16,2-2 0 15,2 2 1-15,0 2 0 16,1-2 0-16,-2 0 0 15,0 0 0 1,-1 0 1-16,-3 0-1 16,2 0 1-16,-3 0 0 15,2 0-1-15,-6 1 0 16,2-1-2-16,0 0 0 16,2 2 1-16,1-2-1 15,3 0-1-15,0 0-1 16,1 0-1-16,0 0 0 15,-1 0-1-15,2 0 0 16,-3 2-1-16,0-1 1 16,-4 3-2-16,2-3 1 15,2 3 1-15,-2-1-1 16,4-3 1 0,0 4-1-16,1-2 0 15,0-2-2-15,1 2 0 16,-3-1 0-16,0 0-2 15,1 3 1-15,-5-1-2 16,1 1 1-16,0-1-1 16,-2 2 0-16,1-3 2 15,-2-1-1-15,0 2 1 16,-1 0 0-16,-2 1 0 16,-2 0-1-16,0 0 1 15,-3 0-1 1,1 0-1-16,-2 0-1 15,0 1 0-15,0-1 0 16,2 0-2-16,-3 2 2 16,-3 0-2-16,-4-1 1 15,-2 1-2-15,-7 0 2 16,-2-2 1-16,-1 1-2 16,0-1-1-16,-3 1 2 15,2-2-1-15,-1 1 0 16,-4-1 1-16,-1-2-1 15,-3 1 0-15,-3-2 1 16,-2 0-1 0,-3 2 1-16,1-1-1 15,1 1 0-15,0 0 0 16,1-2 0-16,4 1 0 16,-6-1 0-16,2 1 0 15,-4-1 0-15,-3 2 2 16,-5-2 0-16,1 0 2 15,-1 0 0-15,0 0 0 16,2 0 0-16,-1 0 1 16,1 0-1-16,-1 0 2 15,-2 0 0-15,0 1 1 16,-4-1 1 0,2 0 5-16,-3 0 4 15,0 0 5-15,2 0 1 16,-2 0 2-16,1 0-1 15,-1 3 1-15,2-3-1 16,-4 0 1-16,4 0 0 16,-4 0-2-16,2 0-3 15,0 0 0-15,0 0-1 16,0 0-2-16,0 0 1 16,0 0 0-16,0 2 0 15,0-2 0-15,0 0-3 16,0 0-1-1,0 0-3-15,0 0-3 16,0 2-2-16,0-2-2 16,0 0-2-16,0 1-2 15,0-1-4-15,0 1 0 16,0 1-2-16,0 2 1 16,0 2 0-16,-1 5 3 15,-1 3 1-15,-1 5 3 16,-3 3 1-16,-3 2 2 15,1 3 2-15,0 0 3 16,-2-1-1-16,5 1 0 16,-1 0 0-1,1-1-2-15,0 3 0 16,-1 3 0-16,-3 1 0 16,1 6 3-16,-3 6-1 15,-2 2-1-15,1 2 0 16,1 1 1-16,-1-3 0 15,3-2 0-15,-1-3-2 16,2-1 2-16,0-3-2 16,1-1-2-16,-1-3 0 15,0 2 0-15,-2 3 0 16,-1 6 0 0,2 2-1-16,-1 3 1 15,0 2 0-15,0 0 0 16,1-3-1-16,0-3 0 15,-1-3 0-15,2-2-2 16,0-2 1-16,0-5-1 16,1-1 0-16,-2-3 0 15,0 2-1-15,-1-1 1 16,-2 1-1-16,2 1-1 16,0-3 1-16,3-3 0 15,1 1-2-15,0-2 1 16,1-1 0-1,1 2-1-15,-1-1 1 16,-1-1 1-16,0 4 0 16,1-2 0-16,-4-1 1 15,3-3 1-15,0-3 0 16,2-2 0-16,0-2 2 16,2-1-1-16,-2-2 0 15,1 0-1-15,2-3 2 16,-1 4 0-16,-1-1 1 15,-1 2-1-15,1-1 0 16,0-1 1-16,0-2 0 16,2-2 0-1,1-3 0-15,0 0 0 16,-2-2 1-16,2-2 0 16,0-1-1-16,0-1-1 15,-1 0-7-15,1 0-7 16,0 0-8-16,0 0-12 15,0 0-20-15,0 0-39 16,0 0-38-16,-87 0-90 16,79 0-328-16,-2 0-182 15,-2-3-280-15,-9-4-521 16</inkml:trace>
  <inkml:trace contextRef="#ctx0" brushRef="#br0" timeOffset="137550.32">3765 11579 4544 0,'-2'-2'72'16,"2"1"31"-16,-1-2 13 16,1 2 1-16,0 0 0 15,0 1-1-15,0-2 1 16,0 1 0-16,0 0 0 15,3 1-28-15,4-2-21 16,7 2-20-16,7 0-7 16,8 2 0-16,11-2-1 15,5 0-1-15,8 0-1 16,5 0-4-16,3 0-2 16,1 0-1-16,3 0-3 15,4 0-2 1,3 1-1-16,2-1-2 15,5 1 0-15,1 1-1 16,2-1 2-16,0 0 3 16,1 1 1-16,0-2 2 15,1 0-2-15,0 1 0 16,-2 0-3-16,0 1-2 16,2-1-1-16,-3 1-3 15,-2 1-4-15,-1-2-1 16,0 5-4-16,0-2 1 15,3 0-1-15,-1-3-1 16,2 3 2-16,0-3 2 16,1-1 0-1,-3 0 1-15,-1 0 0 16,0 0-1-16,-2 0 0 16,-1 2-3-16,-1-2-1 15,1 1 1-15,-1 2-3 16,0-2-1-16,-4 1-1 15,1 1 0-15,-7-3-1 16,0 3 1-16,-5-3 0 16,-1 3 1-16,-5-2 0 15,0 2 1-15,-2-1 1 16,3 1 3-16,0-3 1 16,2 4 0-16,3 1 2 15,-3-3-2 1,1 1 0-16,3 0 1 15,-5-1 0-15,1 0 1 16,0 1-1-16,-1 0 1 16,-2-2-1-16,-2 2 2 15,-3 0-2-15,-2-1 0 16,0 1 0-16,-1 0 0 16,-1-2-3-16,1 3 1 15,-4-1-1-15,4-1-2 16,-6 1-1-16,1 2-2 15,-1-5 1-15,-2 4-1 16,-8-2-2-16,-1 0 2 16,-5 0 0-1,-6 0-3-15,-2-2-1 16,-3 0 2-16,0 3 0 16,0-3-1-16,-2 0 1 15,4 0 0-15,-2 0 0 16,4 0 0-16,-1 0-1 15,3 0 1-15,-1 0 0 16,0 0-1-16,-1 0 0 16,-2 0 0-16,0 0-3 15,-1 0 1-15,3 0 1 16,-1 2 0-16,2-1 0 16,2 0 0-16,1 1-1 15,3-2 1 1,1 0-1-16,-2 0 1 15,-1 1 1-15,-1 1 0 16,-1-2-1-16,-2 1 0 16,2 0 1-16,2 1 0 15,0 0 2-15,2 0 0 16,2-1-1-16,-3 0 1 16,3 1-1-16,-3-1 1 15,-1 1 0-15,1-1 1 16,-2-1-1-16,-5 3 0 15,2-3 0-15,-5 1 0 16,1 1-1 0,-1 1 0-16,0-2 2 15,0 0-1-15,2 1 1 16,0 0 2-16,-1 0 0 16,-2-1 1-16,-1-1 1 15,-6 0 1-15,-2 3 4 16,-3-3 0-16,0 1 3 15,0-1 0-15,0 0-1 16,0 0-4-16,0 1-6 16,0-1-11-16,0 0-17 15,0 0-27-15,-1 2-29 16,2 2-55-16,-9 63-421 16,-7-61-171-1,-4-1-265-15,-4-2-489 16</inkml:trace>
  <inkml:trace contextRef="#ctx0" brushRef="#br0" timeOffset="138156.63">9586 11357 5738 0,'3'18'57'15,"-3"3"18"-15,0 10 13 16,-3 10 6-16,-1-4 0 0,-2-3 1 15,2-1-4-15,0-5-2 16,2-7-3-16,1-6-28 16,-1-5-21-1,1-4-31-15,-1-3-44 16,1 59-525-16,-1-60-157 16,-2-6-241-16,-10-3-445 15</inkml:trace>
  <inkml:trace contextRef="#ctx0" brushRef="#br0" timeOffset="140382.16">5407 10248 6207 0,'43'0'6'15,"12"0"3"-15,15-1 2 16,13-1 3 0,-14 1 0-16,-1 1 3 0,-2 0 1 15,1 0 3-15,3 0 4 16,1-1-6-16,-1-1 3 16,0 2-2-16,-2-2 0 15,-3 2-1-15,-3 0 0 16,-3 0 1-16,-1 0 0 15,0 0 0-15,-2 0-2 16,3 0-1 0,2 0-1-16,2 0-2 15,1-3-1-15,0 3 0 16,2-1-1-16,1-1-1 16,-4 0-1-16,4 0-2 15,0 0 2-15,-3 2 0 16,-2-1 1-16,0 1 2 15,1 0-1 1,1 0 0-16,1 0 0 0,2-2 0 16,-1 2 2-16,-4 0-2 15,-3 0 0-15,-5 0-2 16,-4 0 0-16,-4 0-1 16,-3 0 1-1,0 0 0-15,0 0-1 16,-4 0 0-16,4 0 0 15,2 0 2-15,1 0-2 16,2 0 2-16,-1 0-1 16,-3 0-1-16,2 0-1 15,-4 0 0-15,-3 0 0 16,1 0-2 0,-4 0-2-16,0 0-1 15,-1 0-1-15,3 0 1 0,3 2-1 16,1-2 1-1,0 3-1-15,4-1-1 16,-2-1 1-16,0 0-1 16,-2 2 1-16,0-3 0 15,-4 3-1-15,1 1-1 16,-3-2 2-16,0 1-1 16,-2 0 2-16,-1-3-3 15,-2 0 1-15,-4 2 0 16,1 1 0-16,-1-3 0 15,-1 3 0-15,3 0 1 16,2 0-1 0,-1 0-1-16,0-1 0 15,-2 0 1-15,-1 1-1 16,-4 2 2-16,-4-3-2 16,-2 1 0-16,0-2 1 15,1 2 0-15,-1-2-1 16,1 1 1-16,0 0-1 15,-3 0 2-15,-1 1 0 16,-4-3 1-16,0 3 0 16,-3-3 1-16,-1 2-1 15,0-2 0-15,-1 0 1 16,3 0 0-16,4 2-1 16,1-2 1-1,2 1 0-15,-1 0-2 16,-3 1-1-16,-5-1-7 15,-3-1-21-15,-5 0-17 16,-2 0-32-16,-10 0-61 16,-10 7-423-16,-20-6-164 15,-21-1-251-15,-28-1-465 16</inkml:trace>
  <inkml:trace contextRef="#ctx0" brushRef="#br0" timeOffset="142229.01">5560 10169 2403 0,'0'1'152'15,"0"-1"53"-15,0 0 35 16,0 0 17-16,0 0 1 15,0 0-9-15,0 0-17 16,0 0-10-16,0 0-12 16,-2 0-55-16,1 2-37 15,-1-1-36-15,1 2-26 16,-2-1-23 0,-2 1-14-16,4-1-9 15,-2-2-6-15,-1 1-9 16,1 15-5-16,2-13-1 15,-2 1-1-15,0 1 1 16,1 0 0-16,1-15 7 16,-1 11 7-16,1-1 11 15,1 0 23-15,-1-1 17 16,1 0 13-16,0 0 12 16,-2-1 6-16,-1 2 1 15,0 0-1-15,-1-1-5 16,1 1-6-16,-1-2-9 15,-2 2-12 1,-1-1-11-16,-1 1-9 16,-1 0-5-16,0 0-5 15,-3 1 0-15,2-1 5 16,-1 0 6-16,-2 0 3 16,-2 0 7-16,3 0 2 15,-5 0 4-15,-3 0 0 16,0-1 0-16,-3-1-1 15,-5 1-1-15,1-2-2 16,-2 3-2-16,0-3-1 16,2 0-6-1,1 0-2-15,1 0-2 16,1 3-3-16,1-3 0 16,-2 1-3-16,-1 0-2 15,3 1-6-15,-5 1-4 16,-2 0-2-16,-2 0 0 15,2 0-3-15,0 0 1 16,-1 0-3-16,1 0 2 16,0 0-1-16,-1 0 3 15,0 0 0-15,-1-1 1 16,-1 1 0-16,-3 0-3 16,1 0 1-16,-1 0-2 15,1 0 1 1,2 0 0-16,3 0-1 15,1 0-2-15,1 0 0 16,2 0 0-16,3 0 1 16,3 0 3-16,0 0-1 15,1 0 0-15,6 0 0 16,0 0 0-16,3 0 0 16,3 0 1-16,1 0-3 15,3 0 1-15,0 0-2 16,1 0 0-16,-1 0-1 15,1 0-1-15,-2 0 0 16,-1 0-2 0,0 0-1-16,-4 0 1 15,-3 0 0-15,2 0-1 16,-5 0 1-16,-2 0-2 16,0 0 1-16,1 0 1 15,1 0-2-15,-2 0 0 16,3 0 1-16,2 0 1 15,3 0-1-15,1 0 2 16,4 0 0-16,2 0 2 16,1 0 2-16,1 0 1 15,0 0 2-15,0 0 0 16,0 0-1-16,0 0-3 16,0 0-4-1,0 0-10-15,0 0-19 16,0 0-24-16,0 0-43 15,4 0-74-15,4 0-394 16,4 0-162-16,6-3-246 16,14-5-458-16</inkml:trace>
  <inkml:trace contextRef="#ctx0" brushRef="#br0" timeOffset="144430.12">5252 9169 2266 0,'0'0'234'0,"1"2"38"0,2-4 20 16,0 1 8-16,-1-3-3 16,1 2-9-16,-2-2-7 15,2 2-5-15,-2 1-7 16,2-1-67 0,-1-1-35-16,0 3-24 15,1 0-20-15,-1-4-18 16,-1 4-12-16,1 0-11 15,-1-1-12-15,-1-1-13 16,2 2-11-16,-2 0-16 16,1 0-8-16,-1 0-7 15,0 0-8-15,0 0-5 16,0 0-3-16,2 0-1 16,-1 0-3-16,2-3 1 15,4 0 1-15,-4 0-1 16,0 0 1-1,0 0 0-15,-2-2 6 16,-1 2 5-16,2 1 5 16,-2 0 5-16,0 0 2 15,0 2 6-15,1 0 2 16,-1 0 4-16,2 0 3 16,-2 0 2-16,1 0-3 15,-2-3 4-15,1 3 1 16,0 0-3-16,0 0-4 15,0 0-6-15,0 0-4 16,0 3 0 0,0 1-1-16,0 6 3 15,0 5 4-15,0 6 0 16,0 6 1-16,0 4 9 16,-2 5 8-16,2 3 4 15,-3 5 12-15,2 1 3 16,-2 2-2-16,0 2-3 15,0-1-2-15,0 0-4 16,1 0-3-16,2 0-7 16,-2 0-4-16,-1-3-2 15,3-3-10-15,-1 0-4 16,-1-3 1 0,1 0-1-16,-1 0-2 15,-1-1-3-15,0-1-1 16,0-3-1-16,-1 1-2 15,0-1-1-15,-2 1 3 16,0-2-1-16,1 4-1 16,0 1 2-16,-1 1-1 15,1 0 2-15,-1 2-1 16,0 0 0-16,0-2 1 16,0 0 1-1,0-1-4-15,1-2 0 16,2-3 1-16,0-2-1 15,2-3 2-15,-1-3-4 16,-1 1 5-16,1 0 1 16,-1 0 2-16,-2 4-1 15,0 3-1-15,2-2 2 16,0 5-3-16,0-4 1 16,0 2-2-16,-1-5 1 15,1 1-2-15,-2-1-3 16,2-1-1-16,-1 0 2 15,3 0-2-15,-2 0-1 16,3-6 0 0,-1 1-2-16,-1-7 0 15,2-2 0-15,0-2-1 16,-1 1-2-16,1-1 1 16,0-1-1-16,0 0-2 15,-2 2 1-15,2 2-1 16,0-1 1-16,-3 1-2 15,2-1 0-15,-1-3 0 16,1-1 2-16,-1-5-2 16,1-1 4-16,1-2-1 15,0-1-1-15,0-1 0 16,0 0-1 0,0 0-2-16,0 2 1 15,0-1-2-15,-2 2-4 16,2 0 2-16,0 4-1 15,0-5-1-15,0 1 1 16,0-3 0-16,0 0-2 16,0 0-3-16,0 0-8 15,0 0-8-15,0 0-18 16,-1 0-33-16,0-8-41 16,-3-9-41-16,-10 102-355 15,12-120-200-15,3-5-310 16</inkml:trace>
  <inkml:trace contextRef="#ctx0" brushRef="#br0" timeOffset="145957.53">6902 9072 4619 0,'0'-1'58'0,"0"0"24"15,-1-1 17-15,1 2 12 16,1 0 9-16,-1 3 9 16,2 1 2-16,-1 1 9 15,3 4 3-15,-4 3-23 16,0 6-8-16,2 6-9 16,-2 10 5-16,-2 7-1 15,2 9-4-15,-1 6 2 16,-6 3 2-16,3 5-3 15,-5 2-5 1,3 2-1-16,3 0-3 16,-2 2-3-16,2-3-14 15,0-1-7-15,-3-1-4 16,-3 3-8-16,2-3-7 16,-3-2-8-16,1 0-4 15,3 0-6-15,2-6-4 16,0 0-6-16,0-4 0 15,-1-3-4-15,2-7-1 16,-1-3-2-16,-1-1 3 16,1-3 4-16,0-1-2 15,0 5 3 1,-1-5-1-16,-1 2 0 16,2 2 1-16,0-3-2 15,-2 0 0-15,0 0 1 16,1-1-5-16,0-4-3 15,-1-2 0-15,0-2-3 16,1 1 0-16,1-1 1 16,-1 2-2-16,1 0 3 15,-1-1-3-15,-2 3-2 16,0 1 2-16,3-2-2 16,-1-2 2-16,1-5-3 15,3-1 1-15,-1-4-2 16,2-3 1-1,-3-1-4-15,2-2 0 16,-1 2 1-16,-1-1-2 16,2 0 0-16,1 2-1 15,-3-2 1-15,0 1-1 16,2-3 0-16,0 0 0 16,-1 0 0-16,1-1 1 15,1-2 0-15,0-2 1 16,0-1 0-16,0 1 1 15,-2-6 0-15,2 3-1 16,0-3 0-16,0 1-1 16,0-1-2-1,-1 0-3-15,1 0-6 16,0 0-7-16,0 0-14 16,0 0-17-16,0 0-27 15,0-1-49-15,23-5-68 16,-19-11-320-16,5-11-201 15,5-16-310-15,8-20-581 16</inkml:trace>
  <inkml:trace contextRef="#ctx0" brushRef="#br0" timeOffset="147416.04">8235 9165 4447 0,'1'-4'123'0,"-1"-1"21"16,0-1 8-16,2 1-3 16,-2 3 2-16,0 2 9 15,-2 4 4-15,2 6-1 16,0 7 2-16,-1 6-44 15,-2 11-26-15,-1 7-5 16,-4 9 9-16,-3 6 7 16,-1 9-2-1,-1 1 0-15,-1 6 4 16,-1 0-4-16,4 1-6 0,-2-2-6 16,0-2-1-1,0 0-11-15,1-3-14 16,-1 0-12-16,3-5-6 15,1 1-10-15,1-3-10 16,2-4-2-16,0-2-3 16,3-1-3-16,1-5-5 15,0-7-1-15,1 0 1 16,-2-1 1-16,-1 0 6 16,1 0-2-16,-2 3 0 15,1 0-3-15,-2 1-1 16,0-1 2-1,-2 0-4-15,4-2 0 16,-1-1-3-16,-1-6-2 16,2-1-5-16,1-4 1 15,-4 0 0-15,4 1 0 16,0 1 2-16,-1 0 0 16,-1 3 4-16,1-2 1 15,0-2 0-15,-5 0 3 16,5-3 0-16,-2 1 2 15,-1-3-1-15,1 0-1 16,-1-3-1 0,3 1-2-16,-2-2-1 15,0-1 0-15,3-2 2 16,-1 1 1-16,-2-4-3 16,3-2 0-16,0-1-1 15,2 2 2-15,-1-3-2 16,1 2 2-16,-4 2 0 15,3 0-1-15,-1 1 0 16,-2-5-4-16,1 2 3 16,4-5-1-16,-1-1-1 15,1-3 1 1,0 1-1-16,0-3-1 16,0 0-2-16,0 1-1 15,-2-1-1-15,2 1 1 16,0-1-1-16,0 1-1 15,-1-1 3-15,1-1-2 16,0 0-4-16,-2 0-3 16,2 0-12-16,0 0-21 15,0-1-26-15,0-7-48 16,0-7-56-16,0-8-340 16,0-5-201-16,0-5-313 15</inkml:trace>
  <inkml:trace contextRef="#ctx0" brushRef="#br0" timeOffset="150893.12">2473 8493 3894 0,'0'26'128'15,"-3"10"19"-15,-1 6 25 16,-2 7 2 0,3-14-1-16,0-6 6 0,0-8 11 15,0-8 9-15,3-6 0 16,-3-5-70-1,-2-2-19-15,-3-4-17 16,2-6-18-16,-1-5-6 16,-1-7-7-16,2-11-11 15,2-6-16-15,1-9-15 16,1-6-9-16,1-6-1 16,1 0 0-16,0-1-2 15,6 0 0-15,1 1-3 16,4 6-1-16,2 4 1 15,6 3-1-15,0 4 1 16,4 6-2-16,1 7-1 16,-1 5-2-16,-2 7-2 15,-2 7-2 1,-5 8-3-16,2 3 4 16,-3 7 4-16,0 10 10 15,1 8 9-15,-1 8 12 16,-1 9 15-16,2 7 11 15,-1 3 20-15,-2 5 10 16,1 0 3-16,-1-1 1 16,-3-1-2-16,1-5-7 15,-1-1-6-15,-3-5-8 16,1-2-12 0,-2-6-8-16,0-9-14 15,-1-2-9-15,-2-9-4 16,-1-5-3-16,2-4-4 15,-4-3-8-15,2-3-15 16,2 1-22-16,-4-2-25 16,2 0-41-16,0-2-58 15,-5 0-402-15,-1-8-169 16,-4-5-260-16,-5-6-479 16</inkml:trace>
  <inkml:trace contextRef="#ctx0" brushRef="#br0" timeOffset="151134.16">2463 8477 4468 0,'1'-3'80'16,"5"-3"14"-16,16-3 0 15,9-6-5 1,15-5-28-16,18-2-91 16,14 1-490-16,1-4-105 15,-5-2-159-15,-2 1-280 16</inkml:trace>
  <inkml:trace contextRef="#ctx0" brushRef="#br0" timeOffset="152120.16">3865 7850 4841 0,'0'3'71'0,"0"0"32"16,0 6 19-16,0 8 13 15,0 9 15-15,0 6 1 16,0 2 4-16,0 1-2 16,0-6-3-16,0-2-20 15,0-7-33-15,0-7-24 16,0-3-13-16,0-4-3 16,0-3 2-16,0-2-1 15,0-1-7 1,0-7-7-16,0-6-2 15,0-7-4-15,0-12-7 16,0-8-15-16,0-10-13 16,0-7-13-16,0-1-15 15,0 1-9-15,0-1-2 16,1 6-2-16,5 6-1 16,2 5 0-16,3 4 5 15,1 7 13-15,3 5 12 16,4 5 2-16,-2 6 2 15,2 10-1-15,1 4 1 16,-4 8 4 0,-4 16 5-16,-4 8 6 15,-7 12 2-15,-1 6 3 16,-1 0 4-16,-3-2 2 16,-2-7 0-16,0-10 3 15,0-6-1-15,2-8-1 16,3-8-6-16,-1-2-3 15,2-2-8-15,0-4-5 16,0-1-5-16,2 1-2 16,2-1-1-16,6 0 0 15,7 0 0-15,2 0-2 16,7 0 0-16,3 0-2 16,0 3 4-1,1 0 6-15,-2 4 4 16,-5 4 5-16,-6 4 5 15,-7 4 9-15,-5 5 11 16,-7 1 8-16,-5-1 13 16,-10 1 9-16,-3-3 9 15,-4-4 7-15,-5-4-1 16,2-7-5-16,2-2-5 16,4-4-13-16,2-5-17 15,0-1-22-15,3-6-26 16,3 1-31-16,3-5-26 15,6 0-38 1,2 1-54-16,2-61-395 16,8 59-171-16,2-2-261 15,3-1-484-15</inkml:trace>
  <inkml:trace contextRef="#ctx0" brushRef="#br0" timeOffset="152513.66">4541 7457 5048 0,'-1'-11'132'0,"1"3"13"16,-1 2 1-16,-6 1 11 15,-5 9 19-15,-10 14 10 16,-2 12 12-16,-2 15-1 16,0 9-11-16,10 7-65 15,10-3-15-15,9-10-13 16,17-5-2-16,15-14-14 16,8-10-17-1,15-10-13-15,4-8-15 0,-3-8-10 16,-2-8-8-1,-14-6-10-15,-10 3-24 16,-16 1-35-16,-9 5-38 16,-7 5-55-16,-4 7-407 15,-3 6-171-15,-2 7-262 16,-4 3-485-16</inkml:trace>
  <inkml:trace contextRef="#ctx0" brushRef="#br0" timeOffset="153263.94">4462 8630 2977 0,'0'2'150'0,"0"-1"51"16,0 2 44-16,0-4 35 15,0-12 35-15,0 6 15 16,0-2 2-16,0 0-8 15,-1 2-17 1,-4 3-63-16,0 1-39 16,-7 5-29-16,-7 7-26 15,-5 12-25-15,-1 7-26 16,1 7-22-16,8 8-23 16,6-4-11-16,7-5-9 15,6-6-12-15,8-7-5 16,2-6-6-16,6-6-8 15,7-7-5-15,6-4-2 16,1-9-2-16,0-8 3 16,-2-8-3-16,-6-8 1 15,-10-4 11 1,-4-2 3-16,-8 3 5 16,-3 3 6-16,-7 7 1 15,2 6-7-15,-6 11-4 16,-3 6-6-16,-3 4-9 15,-4 4-16-15,-3 6-17 16,5 5-27-16,0 3-37 16,5 7-97-16,7 3-365 15,5 0-150-15,4-6-231 16,11-4-423-16</inkml:trace>
  <inkml:trace contextRef="#ctx0" brushRef="#br0" timeOffset="153652.7">4846 8582 6235 0,'-5'4'17'0,"-3"4"13"15,0 7 7-15,-1 7 5 16,6 3 2-16,-1 4 2 15,8 0-1-15,5-4-2 16,10-2-2-16,7-5-6 16,7-8-10-16,4-4-10 15,1-5-1-15,-6-6 4 16,-5-9 8-16,-9-7 4 16,-9-3 4-1,-4-7 2-15,-8-2 0 16,-8-1-2-16,-4 5-1 15,-4 0-12-15,-1 9-23 16,-6 6-24-16,-3 9-27 16,-1 3-31-16,-5 9-37 15,0 8-72-15,5 8-371 16,7 2-153-16,9 2-235 16,8 0-432-16</inkml:trace>
  <inkml:trace contextRef="#ctx0" brushRef="#br0" timeOffset="154384.56">5929 8643 4772 0,'0'-8'131'16,"-1"-3"30"-16,-2-2 15 15,-1 0 9-15,-2 1-4 16,-2 8-8-16,-4 1-11 16,-3 1-5-1,-5 11-6-15,1 4-60 16,0 9-22-16,4 6-22 16,7 7-16-16,5-4-11 15,5-2-5-15,4-5-2 16,6-3-3-16,3-8-4 15,7-4-3-15,3-4-1 16,4-5-1-16,0-8 4 16,-4-6 4-16,-3-9 2 15,-8-3 3-15,-5-7 4 16,-8-1 2-16,1 1 4 16,-7 3 4-16,-2 1-1 15,-3 10-5 1,-3 5-11-16,-6 7-11 15,-4 4-11-15,-3 8-13 16,-2 5-17-16,1 6-26 16,4 5-47-16,-85 5-450 15,99 0-153-15,9-3-237 16,8-3-435-16</inkml:trace>
  <inkml:trace contextRef="#ctx0" brushRef="#br0" timeOffset="154762.47">6251 8501 5939 0,'0'-5'56'16,"0"1"2"-16,-1 1 8 15,1 0 20-15,0 10 28 16,0 14 14-16,0 10 7 16,-2 13-1-16,-1 12-4 15,-1 2-31-15,0 1-11 16,-2-6-1-16,5-7-5 16,-1-9-16-16,2-11-18 15,-1-11-10-15,2-5-6 16,-1-7-2-1,-1-3-6-15,1 2-16 16,0-4-36-16,0-1-43 16,0-2-50-16,1 0-420 15,4-3-184-15,-3-1-281 16,4 2-525-16</inkml:trace>
  <inkml:trace contextRef="#ctx0" brushRef="#br0" timeOffset="155581.67">7485 8422 4891 0,'0'-5'127'16,"0"-2"9"-16,0 0-3 16,0-1 3-16,0 8 25 15,0 10 14-15,0 9 10 16,0 16 1-16,-1 13-7 16,-2 9-49-16,1 4-18 15,-4-2-4-15,1-7 1 16,1-6-5-16,-1-9-21 15,3-9-15-15,0-7-12 16,1-4-9 0,1-7-5-16,0-2-11 15,-3-5-4-15,3 1-9 16,0-2-10-16,0-2-17 16,0 0-23-16,0 0-27 15,0 0-32-15,0 0-71 16,0 0-394-16,0-5-169 15,0-1-261-15,0-6-481 16</inkml:trace>
  <inkml:trace contextRef="#ctx0" brushRef="#br0" timeOffset="157949.43">8925 8552 4807 0,'0'-5'92'0,"0"1"6"16,-1 1 27-16,1 1 33 16,0 11 17-16,0 11 5 15,-2 11-5-15,-1 10-6 16,-1 8-4-16,-5 2-38 15,2-3-13-15,1-4-6 16,2-6-20-16,-1-4-25 16,4-7-18-16,1-10-15 15,0-3-13-15,0-5-13 16,0-6-17-16,0-2-30 16,0 1-36-16,1-4-82 15,7 57-402-15,4-66-154 16,0-4-234-16,4-10-430 15</inkml:trace>
  <inkml:trace contextRef="#ctx0" brushRef="#br0" timeOffset="159344.66">3456 9556 4756 0,'0'-7'136'0,"-2"-3"20"16,-1 2-5-16,-1 1-6 15,-3 5 8-15,-5 12 5 16,-2 12-2-16,0 11-3 15,2 7 0-15,2 8-64 16,6-4-24-16,7-6-14 16,8-9-2-16,5-9-1 15,7-6-10 1,10-7-9-16,5-4-6 16,2-9-3-16,-5-6-7 15,-3-7-1-15,-8-5-3 16,-11-8 0-16,-8-4 0 15,-2-2-1-15,-11-1-2 16,-2 0 0-16,-3 1-1 16,3 9-1-16,-4 4-3 15,6 9-5-15,-2 7-1 16,-1 6-2-16,-7 7-3 16,-5 9-10-16,-7 4-14 15,-2 11-19-15,-1 5-31 16,1 6-63-1,2 6-416-15,4-4-147 16,0 0-225-16,5-6-410 16</inkml:trace>
  <inkml:trace contextRef="#ctx0" brushRef="#br0" timeOffset="159923.89">3335 10461 5600 0,'0'0'37'0,"0"7"31"15,0 9 29-15,-2 14 5 16,-2 12 18-16,-2 13 7 16,0 10 8-16,1-1 1 15,2-2-1-15,1-6-11 16,-1-8-20 0,3-11-21-16,0-6-21 15,-1-10-7-15,-1-6-12 16,2-4-7-16,0-7-8 15,-1-2-5-15,1-1-4 16,0-1-5-16,0 0-11 16,0 2-15-16,0-2-28 15,0 0-32-15,0 0-43 16,0 0-113-16,0 0-333 16,0 0-162-16,0 0-246 15,1-5-458-15</inkml:trace>
  <inkml:trace contextRef="#ctx0" brushRef="#br0" timeOffset="-206784.41">7823 8456 3479 0,'0'-3'72'0,"0"1"16"16,-1-1 21-16,1-1 20 16,0 1 16-16,0 2 8 15,0-3 18-15,0 4 13 16,0-4 0-16,0 4-35 16,0 0-20-16,0-1-19 15,0 1-26-15,0 17-10 16,0-12-13-16,0 3-6 15,0 12-8 1,0 15-7-16,0 1-6 16,0 27-2-16,0 10-1 15,-3 2 8-15,-1-7 10 16,2-9-1-16,1-13-2 16,0-9-2-16,1-13-9 15,0-7-7-15,0-7 0 16,0-2 3-16,0-5 2 15,0-2-4-15,0 2-1 16,0-3-5-16,0 0 0 16,0 0-2-16,0 0-1 15,0 0-3-15,0 0-6 16,0 0-10 0,0 0-13-16,0 0-14 15,0 0-23-15,0 0-42 16,-2 0-117-16,2 0-347 15,0 0-130-15,0-6-198 16,2-3-360-16</inkml:trace>
  <inkml:trace contextRef="#ctx0" brushRef="#br0" timeOffset="-205675.43">9364 8649 3836 0,'0'-6'91'0,"0"0"20"15,-1 0 16 1,1-4 15-16,0 4 11 16,-2-3 9-16,1 6 6 15,-2-1-1-15,0 4-4 16,-3-1-48-16,0 2-12 16,-1 6-14-16,-6 9-14 15,-3 11-13-15,-4 9-12 16,4 11-13-16,6 2-11 15,6-2-7-15,4-4-4 16,10 22-1-16,4-37-4 16,4-7-3-16,6-7-1 15,6-8 1 1,2-37-1-16,0 21 2 16,1-7 3-16,-7-8 4 15,-1-5 0-15,-9-5-1 16,-5 0 0-16,-7-5-2 15,-1 1 1-15,-3 2 2 16,-3 5 0-16,-4 7 1 16,-4 4-5-16,-1 8-4 15,-4 4-9-15,-1 6-8 16,0 1-12-16,2 7-23 16,6 2-37-16,-6 8-52 15,-3 8-418 1,7-2-127-16,-1 0-194 15,-8 1-349-15</inkml:trace>
  <inkml:trace contextRef="#ctx0" brushRef="#br2" timeOffset="-195536.57">4926 9883 2370 0,'0'-2'124'0,"0"2"41"16,0-3 38-16,0 1 32 15,0-1 16-15,0 0 7 16,0-1 8 0,0 2 14-16,0-1 6 15,0 2-45-15,0-1-9 16,0 0-18-16,0 0-19 16,0 2-23-16,0-2-18 15,0 2-16-15,0 0-15 16,0 0-23-16,0 0-18 15,0 0-15-15,0 0-16 16,0 0-14-16,0 0-9 16,0 0-9-16,0 0-6 15,-2 0-25-15,1 0 15 16,-2 4-3 0,-1 4-1-16,-2 6 0 15,1 10-1-15,1 5-6 16,1 2-1-16,3 1-1 15,7-7 2-15,1-4 23 16,3-6-18-16,9-5 0 16,5-4-1-16,2-5 1 15,2-2 0-15,-1-6 8 16,-5-4 0 0,-7-4 3-16,-6-7-1 0,-6-4 0 15,-4-4 2 1,-3 2 2-16,-2-2 4 15,-3 4 2-15,0 4 0 16,-1 7 0-16,2 3-5 16,1 5-1-16,3 5-3 15,-2-1-12-15,-1 3-6 16,-5 0-14-16,-4 5-18 16,-4 2-20-16,-3 3-21 15,1 4-40-15,0 4-73 16,3 1-362-16,3-1-134 15,-1-2-205-15,6-2-372 16</inkml:trace>
  <inkml:trace contextRef="#ctx0" brushRef="#br2" timeOffset="-194664.39">6550 9779 4240 0,'0'-5'129'15,"0"0"30"1,0-4 18-16,0 2 14 16,0 0 0-16,0 4-12 15,-2 3-13-15,-7 0-16 16,7 2 5-16,-1 8-46 16,0 9-24-16,2 8-16 15,5 12-16-15,-5 5-12 16,-1-2-5-16,2-3-1 15,0-7 6-15,0-7 4 16,0-7-9-16,0-5-6 16,0-5-5-16,0-2-7 15,0-1-1-15,0-3-3 16,0-2-2 0,0 0-3-16,0 0-19 15,0 2-26-15,0-1-47 16,0 7-481-16,0-7-146 15,0 2-226-15,0-6-413 16</inkml:trace>
  <inkml:trace contextRef="#ctx0" brushRef="#br2" timeOffset="-193512.45">9472 9896 4657 0,'-3'-3'97'15,"2"0"11"-15,1-2 13 16,-2 1 12-16,2-3 5 15,0 5-3-15,0-4-6 16,6 0-5-16,7-2-2 16,9 0-36-16,7 0-19 15,4 4-9-15,-1 2-13 16,-8 5-12-16,-7 8-7 16,-11 6 1-16,-4 5 1 15,-8 5 5 1,-7-1 3-16,1 1-1 15,2-5-1-15,0-5 4 16,6-8 4-16,3-4 4 16,5-3-4-16,9-6-4 15,4-3-2-15,11-4-4 16,6-2-7-16,4 0-7 16,-4-1-6-16,-9 5-8 15,-6 3-12-15,-9 1-22 16,-5 5-25-16,-3 0-43 15,-2 0-85-15,0 3-380 16,-7 1-145 0,-5-3-224-16,-9 0-407 15</inkml:trace>
  <inkml:trace contextRef="#ctx0" brushRef="#br2" timeOffset="-192353.39">7685 9832 3417 0,'4'-4'35'16,"1"-4"36"-16,2 0 22 16,1-3 20-16,3 3 16 15,-2 1 12-15,6 0 12 16,5 2 12-16,1 0 7 16,0 3-12-16,1 0-15 15,-1 6-25-15,-8 6-14 16,-2 2-10-16,-4 5-7 15,-5 5-8-15,-4 0-3 16,-7 0-13-16,-4 1-9 16,-3-3-3-16,-1-5 1 15,1-4-2-15,7-3-6 16,6-6-6-16,2 1-7 16,2-3-8-1,2 0-8-15,6 2-1 16,4-1-2-16,1 3-5 15,5 1-3-15,0 1-2 16,-3 2-1-16,-4 0 1 16,-3 1 5-16,-4 0 8 15,-4 1 5-15,-1-2 14 16,-4 1 8-16,-7 1 5 16,-6-2 0-16,-7 1 0 15,-6 0-1-15,-2-4-1 16,2 0-5-16,1-4-5 15,4 0-8 1,6-1-22-16,3-1-28 16,8 2-30-16,2-1-64 15,2 0-447-15,2 2-144 16,2-2-218-16,-1 0-401 16</inkml:trace>
  <inkml:trace contextRef="#ctx0" brushRef="#br2" timeOffset="-190086.72">4768 11001 4703 0,'0'-3'53'16,"0"2"3"-16,0-2-2 16,0 2 12-16,0 3 15 15,0 4 9-15,0 11 1 16,0 5 0-16,2 7 1 16,1 7-28-16,3 2-13 15,2-3-5-15,1-5 8 16,0-5-11-16,2-11-11 15,1-6-5 1,3-5-5-16,4-10-2 16,4-7-2-16,-1-9 0 15,-2-8 0-15,-1-1 6 16,-7 3-3-16,-6 6 8 16,-3 8 1-16,-1 7-6 15,-2 4-3-15,-2 2 3 16,2 8 1-16,0 11 0 15,0 9-1-15,0 11-3 16,-1 9-3-16,-3 5-10 16,1 0-2-16,0-5-14 15,-1-7-46-15,2-10-506 16,1-1-140 0,1-12-213-16,0-10-387 15</inkml:trace>
  <inkml:trace contextRef="#ctx0" brushRef="#br2" timeOffset="-189265.21">6346 11150 4758 0,'0'0'82'16,"0"1"20"-16,-1 1 11 16,0 5 7-16,-1 4 8 15,2 3 9-15,-1 2 2 16,2 1-1-16,6-1-3 15,8-1-34 1,2-2-20-16,6 0-9 16,2-2-7-16,-2 3-5 15,-7-2-3-15,-6 1-8 16,-3-2-5-16,-6 3-2 16,-1-3-3-16,0 4-2 15,-7-2-4-15,0 1-13 16,-6 0-26-16,-6-1-33 15,-23-4-83-15,16 17-441 16,2-23-152-16,2-11-230 16,5-6-426-16</inkml:trace>
  <inkml:trace contextRef="#ctx0" brushRef="#br2" timeOffset="-189083.32">6365 11075 4879 0,'9'-8'57'0,"5"-3"19"15,9-2 10-15,9-2 0 16,11 2-11-16,5 6-56 0,-46-1-558 16,55-3-118-16,-2 5-176 0,-4-2-319 15</inkml:trace>
  <inkml:trace contextRef="#ctx0" brushRef="#br2" timeOffset="-188152.66">9377 11174 4710 0,'0'-3'107'0,"-3"3"19"16,0 0 7 0,-4 0 12-16,-5 4 16 15,-8 14 5-15,-6 7 3 16,-7 12-5-16,0 9-5 16,7 8-55-16,6-2-21 15,8 0-16-15,8-7-7 16,8-9-12-16,9-7-14 15,6-9-10-15,7-8-5 16,4-7-5-16,1-7 0 16,-5-9 1-16,-8-6 4 15,-12-1 0-15,-6-9-3 16,-6 1-4-16,-10 1-5 16,-3 5-4-16,-7 3-11 15,-5 7-17-15,-7 7-32 16,-4 6-67-1,0 11-440-15,-1-1-151 16,3 3-232-16,-1 4-424 16</inkml:trace>
  <inkml:trace contextRef="#ctx0" brushRef="#br2" timeOffset="-187239.64">7448 11211 4927 0,'-1'-1'65'16,"-1"-2"20"-16,2-2 7 16,-1 0 1-16,1 2-1 15,0-5-3-15,6-2 0 16,5-1-1-16,7-4 2 16,6-3-25-16,8 1-21 15,2 3-11-15,-2 6-4 16,-1 8-3-16,-4 3 4 15,-6 8 8-15,-7 9 8 16,-5 6 7-16,-4 6-1 16,-4 6-1-1,-4 0 0-15,-4 2-4 16,-1-4-2-16,0 0-2 16,-3-4-5-16,-1-4-6 15,4-3-9-15,2-5-9 16,-2-1-5-16,3-2-10 15,1-5-15-15,1-3-24 16,0-1-28-16,-2-5-66 16,4 6-429-16,-3-11-145 15,-2-4-222-15,-4-3-407 16</inkml:trace>
  <inkml:trace contextRef="#ctx0" brushRef="#br2" timeOffset="-187041.36">7523 11361 4665 0,'1'0'63'16,"5"-1"37"-16,10-4 15 16,9 0-2-16,12-1-6 15,7-3-24-15,6-1-64 16,2 3-558-16,0-5-117 15,-6 1-178-15</inkml:trace>
  <inkml:trace contextRef="#ctx0" brushRef="#br1" timeOffset="-180168.85">11603 6777 3841 0,'-1'0'101'0,"-1"0"20"16,-2 0 13-16,3 0 13 15,-1 0 13-15,1 0 10 16,1 0 7-16,0 0 2 15,-2 0 0-15,2 0-41 16,0 0-20-16,0 0-16 16,0 0-8-16,0 0-15 15,2 0-14-15,8 0-13 16,13-3-11-16,9 0-14 16,12-2-38-16,6 0-59 15,9 1-140 1,-16 3-342-16,-4-1-126 15,-15-1-194-15,-12-1-349 16</inkml:trace>
  <inkml:trace contextRef="#ctx0" brushRef="#br1" timeOffset="-179211.06">12435 6661 4655 0,'0'0'104'0,"-1"-1"10"15,1 1-2-15,0 0-3 16,0 1-5-16,0-1-5 16,1 0-6-16,7 0-29 15,13 0-79-15,1 14-530 16,13-14-122 0,4 0-184-16,-1-3-332 15</inkml:trace>
  <inkml:trace contextRef="#ctx0" brushRef="#br1" timeOffset="-178559.02">13148 6686 4185 0,'0'0'110'0,"0"0"28"16,0 0 8-16,-2 0-2 15,2 1-5-15,0-1-4 16,5 0-5-16,13 0-21 16,13 2-97-16,16 28-550 15,16-28-115-15,11-3-176 16,2-4-314-16</inkml:trace>
  <inkml:trace contextRef="#ctx0" brushRef="#br1" timeOffset="-177843.11">14362 6745 3142 0,'0'2'100'0,"0"0"50"15,0-2 35 1,-2 1 23-16,2-1 13 15,0 0-3-15,0 0-4 16,4 0-10-16,10 0-11 16,8 0-53-16,19 0-36 15,12-1-80-15,18-1-556 16,2 0-112-16,2-3-169 16,-10 0-303-16</inkml:trace>
  <inkml:trace contextRef="#ctx0" brushRef="#br1" timeOffset="-177312.8">15569 6824 3628 0,'0'0'104'0,"0"0"28"16,0 0 14-16,0 1 22 15,0-1 15-15,0 0 4 16,0 0 1-16,4 0-5 16,7 0-6-1,13 0-49-15,12-1-36 16,13-2-51-16,9-1-64 16,-61 2-186-16,63 0-324 15,-6-4-112-15,-8 4-171 16,-10-1-304-16</inkml:trace>
  <inkml:trace contextRef="#ctx0" brushRef="#br1" timeOffset="-173864.44">4592 9422 2573 0,'0'-2'58'15,"0"0"27"-15,0-2 24 16,0 0 25-16,0 0 36 16,0-3 33-16,0 2 27 15,-1 0 13-15,-1 1 6 16,-1-3-16-16,1 3-1 16,-1-2-7-1,1 1-13-15,1 1-17 16,1 1-25-16,-2 0-27 15,2-1-27-15,0 4-23 16,-3 0-21-16,2 0-19 16,-3 4-13-16,2 8-11 15,-1 9-10-15,-1 13-7 16,-2 15-3-16,0 13-1 16,-1 4 9-16,0 5 4 15,1-8 8-15,0-3 5 16,2-11-1-16,0-8-2 15,1-12-1-15,0-7-2 16,2-7-1 0,1-6-2-16,0-2-7 15,0-2-1-15,0-3-4 16,0-1-3-16,0-1-1 16,0 0 0-16,0 0-2 15,0 0 0-15,0 0 0 16,0 0-3-16,0 0-10 15,0 0-13-15,0 0-27 16,0 0-50-16,-3 0-113 16,1-3-350-16,2-3-136 15,-1 0-207-15,-1-6-379 16</inkml:trace>
  <inkml:trace contextRef="#ctx0" brushRef="#br1" timeOffset="-172315.72">5984 9339 3348 0,'0'-3'131'15,"0"-2"29"1,0-2 13-16,0 2 11 16,0 1 21-16,0 0 11 0,0 1 2 15,0 2-4 1,0-1-10-16,0 0-63 15,-1 2-34-15,1 3-17 16,0 6-4-16,-2 11-4 16,1 10-6-16,-2 19-10 15,0 9-3-15,1 6-6 16,-1 0 3-16,2-4 3 16,1-12 4-16,-2-9-2 15,2-10-7-15,-2-11-6 16,2-4-13-16,-1-4-5 15,1-6-5-15,0 1 0 16,0-2-6 0,0-2-2-16,-2 0-4 15,2-1-3-15,0 1 0 16,0-1-1-16,-1 2-1 16,1-1 0-16,0-1 0 15,0 0 0-15,0 0 1 16,0 1 0-16,0-1 1 15,0 0 0-15,0 0 0 16,0 0 2-16,0 0-2 16,0 0 2-16,0 0-2 15,0 0 0-15,0 0-1 16,0 0 0 0,0 0 1-16,0 0-1 15,0 0-1-15,0 0-2 16,0 0-1-16,0 0-1 15,0 0-2-15,0 0-1 16,0 0 0-16,0 0-2 16,0 0-1-16,0 0 0 15,0 0 0-15,0 0 1 16,0 0-2-16,0 0-1 16,0 0 3-16,0 0 0 15,0 0-2 1,0 0 0-16,0 0 0 15,0 0-1-15,0 0 0 16,0 0 0-16,0 0 1 16,0 0-1-16,0 0-1 15,0 0 0-15,0 0 2 16,0 0 0-16,0 0 1 16,0 0-1-16,0 0 0 15,0 0 0-15,0 0-4 16,0 0 0-16,0 0 0 15,0 0-3-15,0 0-3 16,0 0 1 0,0 2-1-16,0 3 1 15,0 0 0-15,0 6 1 16,0-1 3-16,0 3 1 16,0-3 1-16,0-3 3 15,0 0 1-15,0-3 1 16,0-1 1-16,0-2 0 15,0 1 0-15,0-2 1 16,0 0 0-16,0 0 1 16,0 0-1-16,0 0 2 15,0 0-7-15,0 0-6 16,0 0-20 0,0 0-37-16,-2 0-57 15,2 0-444-15,0-2-155 16,-1 1-238-16</inkml:trace>
  <inkml:trace contextRef="#ctx0" brushRef="#br1" timeOffset="-171088.47">8863 9435 4027 0,'0'-2'124'0,"0"-3"38"16,0-1 25-16,0 0 17 15,0 1 15-15,0 1 9 16,0-1 3-16,0 2-9 15,0 3-16-15,0 0-62 16,0 0-26-16,0 0-26 16,0 9-14-16,0 7-11 15,-2 13-12-15,-2 12-12 16,0 14-13-16,-2 10 2 16,2-1 0-16,-2-2 1 15,5-4 2 1,-2-12 0-16,0-7-1 15,1-10-5-15,-1-6 1 16,2-7 1-16,-1-2 2 16,1 1-5-16,-3-3 1 15,2 0-2-15,0 0 0 16,-1-2 1-16,1-2-2 16,2-2 2-16,-1-3 3 15,1-1 1-15,0-2-1 16,0 0-1-16,0 0 0 15,0 0 0-15,0 0-6 16,0 0-19 0,0 0-31-16,0 0-29 15,0 0-38-15,0 0-63 16,0 20-402-16,-3-18-167 16,-3-2-257-16,-5 2-474 15</inkml:trace>
  <inkml:trace contextRef="#ctx0" brushRef="#br1" timeOffset="-170175.44">5963 10722 3112 0,'1'-9'165'0,"-1"-3"33"16,2-3 20-1,-2 0 21-15,0 2 21 16,-2 5 11-16,2 3 3 16,0 0-15-16,0 3-18 15,0 2-70-15,0 0-28 16,0 5-13-1,0 10-7-15,0 12-11 16,0 10-6-16,-1 17-9 0,-4 12-14 16,1 6 2-1,-1 3 1-15,0 0-2 16,-1-4-3-16,-1-12-9 16,1-10-12-16,2-11-6 15,1-13-8-15,3-9-2 16,0-6 4-16,0-3-6 15,0-4 0-15,0-2-3 16,0 0-3-16,0-1-1 16,0 0-3-16,0 0-5 15,0 0-11-15,0 2-19 16,0-2-18-16,0 0-25 16,0 0-27-16,0-3-33 15,0-3-52 1,0 2-403-16,4-5-163 15,5-3-251-15</inkml:trace>
  <inkml:trace contextRef="#ctx0" brushRef="#br1" timeOffset="-169215.3">8720 10737 3346 0,'0'-4'154'16,"2"-1"36"-16,-2-3 30 16,1 0 27-16,-1 1 14 15,0 3 3-15,0 1-10 16,0 2-16-16,0 1-12 16,0 2-46-16,-3 8-22 15,-1 9-7-15,-7 14-8 16,-6 14-22-16,-6 17-16 15,0 10-11 1,0 1-4-16,4 0-2 0,6-8 4 16,6-7-11-16,1-12-13 15,5-13-14-15,1-11-11 16,0-10 1-16,0-8-3 16,0-4-2-1,0 0-2-15,0-2-2 16,0 0-8-16,0 1-5 15,0-1-9-15,0 0-16 16,0 0-27-16,0 0-23 16,-2 0-31-16,2 0-33 15,-1 0-60-15,0 30-385 16,-2-31-160-16,1-2-247 16,-2-2-454-16</inkml:trace>
  <inkml:trace contextRef="#ctx0" brushRef="#br0" timeOffset="-148309.14">2424 13514 3960 0,'-15'0'25'16,"-4"1"-3"-16,-7 4-4 0,-5 2-4 16,3 5 1-16,-1 0-1 15,5 1 5-15,1-2 11 16,8-3 4 0,5-6-33-16,2-1-44 0,2-1-86 15,3 19-338 1,1-22-82-16,-1-2-124 15</inkml:trace>
  <inkml:trace contextRef="#ctx0" brushRef="#br0" timeOffset="-147200.73">2011 12980 5511 0,'0'0'26'0,"0"0"17"16,3 3 11-16,1 12 7 15,6 16-1-15,-1 17 2 16,2 18-4-16,-2 14 2 16,0 6-2-16,-1-3-19 15,4-11-3-15,-1-16-16 16,7-18-12-16,0-16-13 15,7-15-5-15,5-11-2 16,7-15-1-16,1-11-9 16,3-13-2-1,-4-8-1-15,-5-6 1 16,-6-4 2-16,-7 3 2 16,-6 5 9-16,-7 9 9 15,-2 12 11-15,-4 13 5 16,0 7 3-16,0 9 4 15,-3 6 8-15,-4 15 7 16,-3 17 5-16,-7 18 13 16,-8 27 3-16,-4 27 5 15,-6 17-2 1,-2 17 0-16,-5 15 15 16,-1 1 2-16,1-9 0 15,6-13-3-15,3-24-4 16,12-26-12-16,6-24-5 15,9-21-14-15,3-14-14 16,3-13-8-16,0-9-25 16,-2-1-21-1,2-3-23-15,0 0-33 0,0-1-42 16,0 1-73-16,0-8-364 16,0 0-152-16,0-6-234 15,0-12-430-15</inkml:trace>
  <inkml:trace contextRef="#ctx0" brushRef="#br0" timeOffset="-146656.96">2513 13798 4890 0,'0'0'100'0,"0"0"22"15,0 0 11-15,0 0 6 16,0 0 3-16,0 0-1 16,0 0-5-16,4 0 1 15,10-2-3-15,14-1-38 16,17-3-23-16,17-5-15 15,10-4-10-15,3-3-9 16,-7-1-7-16,-11 4-5 16,-18 4-1-16,-15 2-3 15,-11 7-5-15,-8 1-5 16,-5 1-3-16,0 0-6 16,-2 0-13-1,2 0-21-15,-1 0-30 16,-2 0-57-16,35-6-446 15,-47 12-150-15,-4 0-227 16,-8 3-419-16</inkml:trace>
  <inkml:trace contextRef="#ctx0" brushRef="#br0" timeOffset="-146308.68">2494 14064 5779 0,'0'4'24'0,"2"-1"15"16,8-2 12-16,13 0 13 16,19-3 12-16,20-8 11 15,20-8 15-15,9-4 10 0,6-10 8 16,-9 3-9 0,-16 0-8-16,-20 7-14 15,-17 8-8-15,-18 4-2 16,-10 5-7-16,-7 2-7 15,0 1-13-15,0 2-11 16,-1 0-11-16,1 0-15 16,0 0-14-16,0 0-16 15,0 0-23-15,0 0-27 16,0 0-27 0,0 0-37-16,0 0-60 15,0 26-372-15,-3-18-161 16,0-3-246-16,-1 3-455 15</inkml:trace>
  <inkml:trace contextRef="#ctx0" brushRef="#br3" timeOffset="-140928.47">9097 10197 3558 0,'0'2'68'16,"0"1"28"-16,0-2 23 15,0 1 16-15,0-1 18 16,0-1 13-16,0 0 9 16,0 0 6-16,0 0 8 15,3 0-26-15,2-1-27 16,4-4-23-16,5-2-17 16,1-5-13-16,2-5-16 15,4-7-13-15,0-1-11 16,2-4-13-16,3-4-10 15,2-4-4-15,-2-2-5 16,0-5 0 0,-2-2-2-16,1-1-4 15,-1 0-1-15,1 0 0 16,-3 0 1-16,-1 4 4 16,-1-3 4-16,-1 4 3 15,-3 1 7-15,-1 3 1 16,-4 4 2-16,-1 1 4 15,-2 4 2-15,-3 1 2 16,2-1 3-16,-2 5-6 16,-1 0-2-16,0 0-6 15,-1 0 0-15,0-1-1 16,0-4 0 0,-1 3 3-16,0-2-2 15,-2 4-1-15,0 1-2 16,0 3 2-16,-2 6-1 15,2-1 0-15,0 5-2 16,0 3-3-16,0 3-4 16,0 0-4-16,-2 1-2 15,1 2-2-15,-2 1-3 16,-4-1-3-16,-1-2-1 16,-3 2-2-16,-1 1 0 15,-1-3 0-15,2 3 2 16,-1 0-1-1,-1 0 1-15,2 0 0 16,-1 0-1-16,-2 0 2 16,0 0 0-16,2 0 2 15,-3 0-1-15,2 0 1 16,0 0 0-16,3 0-1 16,-3 1 1-16,1 1 1 15,-2 1-1-15,0 0 1 16,-6 3-1-16,-6 1 0 15,-2 3 2-15,-4 0 0 16,2 2-2-16,-3 3 1 16,4-2 2-1,0 0-2-15,6 3 2 16,-3-4 0-16,4 0 0 16,1-1 1-16,5-1-1 15,-2-1 1-15,4-2 0 16,0 1 0-16,2-1-1 15,-1 1 1-15,0 1 0 16,0 1-1-16,-1 1 0 16,-1 0-1-16,-1 0 1 15,3 1-1-15,-3-1 1 16,3 1 0-16,0-3 1 16,5 0-1-16,-3-2 0 15,4 1 1 1,-1 0-2-16,-1 1 1 15,2-1 1-15,-3 2-1 16,1 1-1-16,-1 3 0 16,-1 1 0-16,-1 2 0 15,0-1 0-15,-1 0-1 16,5 1 2-16,-1-1-1 16,0-1 0-16,1 2 0 15,-1-2 3-15,2 2-2 16,-2-1 1-16,2 2-1 15,1 1 0-15,0 1 2 16,-1 3 0 0,0 2 3-16,-3 1 7 15,-3 6 0-15,1 0-1 16,-1 3 3-16,-1-1 0 16,4-2 1-16,-3-3 0 15,3 2-1-15,2-2 0 16,-2-2-3-16,5 0-6 15,0-1 0-15,-1 3-1 16,0 0-1-16,-2 0-2 16,-1 4 3-16,2 4 1 15,0 2 0-15,-3 5 0 16,3 1-1 0,-1 3 4-16,-1 0-1 15,0-1 4-15,1 2 3 16,1-6 4-16,0 1-1 15,-2-1 0-15,2-2 3 16,0-2-1-16,-1 1 2 16,1 0-3-16,-1 1 5 15,2 3-1-15,0-1-4 16,-2 1-3-16,3 2-3 16,2-3 0-16,0-3-2 15,2-1 1-15,1-2 0 16,0-3-1-16,0-3-4 15,0-3-3 1,0-2 0-16,0 0 1 16,0 2 2-16,0 0-2 15,0 1-1-15,3 3-2 16,0 0 0-16,1-1-1 16,3-2 0-16,-1 3 0 15,3-6-1-15,-1-4 0 16,4-3 0-16,-2-2 0 15,0-1 0-15,3-1 1 16,0 3 0-16,1-1-1 16,0 2 1-16,0 3-1 15,-1 0-1 1,0-1 1-16,0 0 0 16,2-3 0-16,0-3 0 15,0-3 2-15,3-5 3 16,2-2 3-16,4-2 4 15,3-2 3-15,4-1-1 16,0-1 2-16,3-2-1 16,-2-6-1-16,2 0 2 15,-1-5-3-15,-1-4-2 16,0-1-2 0,-1-2-5-16,-2-4 0 15,-3-3 0-15,0 0-1 16,-3-4 0-16,0-1 0 15,3-3 0-15,0-4-1 16,0-4-1-16,2-2-1 16,-1-5-1-16,4-6-2 15,-1 1-1-15,0-3-2 16,-1-2-2-16,-1-1-3 16,-1-1-3-1,-2-2 0-15,-1 0 0 16,-4-1-1-16,-2 0 1 15,-8-1 0-15,-3-1 0 16,-7-2 1-16,0 1 3 16,0 2 2-16,1 5 3 15,2 4 1-15,-1 6 0 16,-1 7 0-16,-1 6 3 16,0 5 1-16,0 7 0 15,-1 6 1-15,1 6-1 16,0 5 1-16,0 3-2 15,-2 2 1-15,2 0-1 16,-1 3-5 0,1 1-7-16,-2 1-7 0,2-1-1 15,0 1-12-15,-3-2-17 16,2 2-24 0,-2 0-36-16,-1 0-67 15,-5 55-385-15,-3-43-164 16,-6 0-252-16,-4 2-466 15</inkml:trace>
  <inkml:trace contextRef="#ctx0" brushRef="#br3" timeOffset="-134988.99">2591 9002 3877 0,'0'1'33'16,"0"1"22"-16,0-1 19 15,0 0 27-15,0 0 22 16,0-1 19-16,0 0 4 16,0 0-5-16,7-2-4 15,8-5-21-15,9-4-9 16,14-5-20-1,11-4-18-15,7 0-31 16,-4 1-47-16,2 5-69 16,-18 6-156-16,-9 3-289 15,-15 5-106-15,-15 3-162 16,-9 0-286-16</inkml:trace>
  <inkml:trace contextRef="#ctx0" brushRef="#br3" timeOffset="-130596.71">3453 9956 4608 0,'0'0'28'0,"0"0"5"0,-2 0 3 16,2 0 12-1,0 0 9-15,0 0 6 16,0 0 2-16,3-3 1 16,6 1-15-16,11 2-81 15,11 0-497-15,11 0-111 16,4 0-165-16,2-2-294 16</inkml:trace>
  <inkml:trace contextRef="#ctx0" brushRef="#br3" timeOffset="-128762.89">3227 11180 4112 0,'0'0'73'0,"0"0"17"16,0 0 13-16,0 0 11 16,0 0 8-16,0 0 1 15,0-2-2-15,0 0-5 16,0 1-9-16,1-2-71 15,6 2-66-15,9 1-501 16,8-7-111-16,11-4-169 16,7-3-300-16</inkml:trace>
  <inkml:trace contextRef="#ctx0" brushRef="#br3" timeOffset="-121842.92">8961 8261 2642 0,'3'-5'22'16,"0"-2"13"0,2 0 19-16,0-1 20 15,-1 0 26-15,-1 5 17 0,-1 0 15 16,-2 1 2-1,0 0-11-15,0 1-18 16,0 1 2-16,0 1-7 16,0 6-14-16,0 2-13 15,0 4-20-15,1 2-8 16,4-1 0-16,2-3 4 16,7-6 10-16,5-4-1 15,7-6-5-15,6-4-3 16,6-7-4-16,6-5-1 15,2-3-5-15,-1-3-6 16,-3 1-11-16,-5 6-16 16,-7 2-22-1,-9 7-62-15,-8 7-82 16,-9 8-327-16,-5 4-89 16,-8 3-135-16</inkml:trace>
  <inkml:trace contextRef="#ctx0" brushRef="#br3" timeOffset="-119929.7">9722 8231 3636 0,'0'4'10'0,"0"4"37"15,0 5 15 1,0 3 6-16,0 5 4 16,0-1 14-16,0-1 9 0,0-6 12 15,0 0 7-15,0-6 6 16,0-2-7-16,0-2-23 16,0 0 3-16,0-1 4 15,0-2-1-15,6 0-10 16,7-2-7-16,11-2-14 15,15-7-8-15,16-5-6 16,14-6-4 0,8-4-10-16,-3-4-10 15,-8 3-10-15,-18 3-9 16,-17 7-20-16,-15 7-38 16,-10 4-38-16,-5 5-85 15,-5 1-356-15,-4 7-112 16,-9 3-167-16,0 2-298 15</inkml:trace>
  <inkml:trace contextRef="#ctx0" brushRef="#br3" timeOffset="-114604.84">3964 13522 2647 0,'0'-2'49'16,"0"0"30"-16,0-1 15 16,-1 0 10-16,1-1 2 15,0 4-1-15,0 0-10 16,0-3-12-16,0 3-12 15,0 0-27-15,0 0-36 16,0-2-53-16,0 2-57 16,0 0-73-1,0-1-225-15,2-1-63 16,0 5-90-16,-2-3-146 16</inkml:trace>
  <inkml:trace contextRef="#ctx0" brushRef="#br3" timeOffset="-112924.77">3974 13496 2619 0,'0'0'127'15,"0"0"36"-15,0 0 29 16,0-3 17-16,0 1 13 16,0 0 3-16,0 1 1 15,0 1-3-15,0-1 0 16,0-1-46-16,0 2-25 15,0 0-25-15,0 0-21 16,0 0-18 0,0 0-15-16,0 0-5 15,0 4 0-15,0 7 2 16,0 7-7-16,0 11-9 16,-4 9 0-16,-2 11-1 15,-5 4 1-15,-2 6-2 16,-6 3 2-16,3 1-7 15,-1-4-5-15,3-5-7 16,2-5-3-16,0-10-3 16,5-6-5-1,1-8-3-15,3-4-4 0,2-8 1 16,1-3-5-16,0-4 1 16,0-3-4-1,0-3-1-15,0 0 4 16,0 0-1-16,0-5 0 15,0-4-1-15,0-9 0 16,0-8-2-16,0-11 1 16,0-6-5-16,0-5 0 15,0-8-2-15,1 0-5 16,2 0 0-16,4 2-4 16,2 0 0-16,3 3-2 15,5 2 1-15,-1 2-2 16,3 3 0-1,1 1 0-15,-1 3-2 0,-1 3-2 16,2 4 4 0,-1 4 1-16,3 4 2 15,-2 3 2-15,-1 4-2 16,0 6 2-16,-3 1-1 16,-1 5 1-16,0 3 0 15,1 3 3-15,-3 3-2 16,-2 7 0-16,-4 6 0 15,-4 6 3-15,-1 9 1 16,-5 4 3-16,-6 3 1 16,-5 4 1-16,-8 1 2 15,-3 0-1-15,-6-2 0 16,-1-2 1 0,5-7-1-16,1-3-2 15,6-6 0-15,6-7-2 16,6-3 0-16,5-5-1 15,2-6-4-15,2 2 0 16,2-4-2-16,8 0 2 16,5-2 0-16,12-2 2 15,9-1 1-15,9-4 2 16,2 1-1-16,3 3 2 16,-4 1 7-16,-3 6 5 15,-10 6 8-15,-8 8 7 16,-10 4 6-1,-10 6 7-15,-11 11 2 0,-9 4 3 16,-12 5 4 0,-10 2 1-16,-9-2-3 15,-10-3-1-15,-2-4 0 16,0-10-5-16,1-7-7 16,5-8-3-16,5-5-4 15,6-5-6-15,8-4-2 16,8-3-3-16,9 2-1 15,2-1-4-15,7 0-9 16,3 0-8-16,2 0-8 16,-1 2-4-1,2-1-2-15,0 2-2 16,0-2 1-16,0 1-1 16,0 0 0-16,0 0-1 15,0 0 4-15,0 0 5 16,0 0 6-16,0 0 2 15,0 0 1-15,0 0 0 16,0-1-1-16,0 1-1 16,0 0 0-16,0 0 0 15,0 0-2-15,0 0-1 16,0 0-1-16,0 0 2 16,0 0-1-1,0 0-2-15,0 0-3 16,0 0-1-16,0 0-2 15,0 0 0-15,0-1-3 16,0 1 2-16,0 0-1 16,0 0-1-16,0-2 1 15,0 2 4-15,0 0 1 16,0 0 3-16,0 0 2 16,0 0 2-16,0 0 2 15,0-1 0-15,0 1 3 16,0 0 0-1,0 0-1-15,0 0 1 16,0 0 0-16,0 0 1 16,0 0 0-16,0 0 0 15,0 0 0-15,0 0 0 16,0 0-1-16,0 0 0 16,0 0 0-16,0 0 0 15,0 0 1-15,0 0-2 16,0 0 0-16,0 0 0 15,0 0 1-15,0 0-1 16,0 0 1-16,0 0-1 16,0 0-2-16,0 0-3 15,0 0-6-15,0 0-8 16,0 0-12 0,0 0-17-16,0 0-24 15,0 0-42-15,0 0-75 16,3 0-371-16,6 0-139 15,8 0-211-15</inkml:trace>
  <inkml:trace contextRef="#ctx0" brushRef="#br3" timeOffset="-112004.61">5075 13367 4175 0,'-2'-7'89'16,"1"-3"42"-16,-4-1 25 0,-4-2 20 15,1 4 14-15,-4 3 4 16,1 2-4 0,-1 1-5-16,1 0-4 0,-4 2-34 15,1 1-28 1,-5 2-22-16,-3 8-10 15,-4 7-11-15,-4 12-6 16,-2 11 1-16,0 12 2 16,1 9 0-16,3 8-2 15,7 1-5-15,6 4-2 16,10-2-9 0,5-3-10-16,5-8-8 15,10-8-10-15,6-11-7 16,8-12-6-16,16-17-14 15,10-9-4-15,10-19 2 16,7-11 3-16,0-12 2 16,-5-5 0-16,-13-1 3 15,-15 8-2-15,-13 4-1 16,-9 12-3-16,-9 6-1 16,-5 5-6-16,-2 5-11 15,1 2-11-15,-2 1-10 16,-2 1-10-16,2 0-14 15,-1 0-20-15,-4 0-30 16,-4 0-59 0,0 0-392-16,-1-1-149 0,-2-6-228 15</inkml:trace>
  <inkml:trace contextRef="#ctx0" brushRef="#br3" timeOffset="-111225.74">4682 13130 3983 0,'-5'0'71'15,"1"-2"30"1,0 1 17-16,1-1 18 15,1 1 19-15,2-1 14 16,0 1 11-16,0 1 3 16,-1 0-5-16,1 0-29 15,0 0-18-15,1 0-22 16,4 0-9-16,3 0-13 16,14 0-8-16,11 0-9 15,18 0-7-15,15-3-6 16,14-3-2-16,11-5-5 15,1-3-5-15,-5-2-2 16,-17 3-6-16,-19 1-4 16,-18 4-5-1,-14 4 1-15,-13 3 2 16,-5-1 2-16,-1 2 5 16,0 0-1-16,-1 0-2 15,1 2 0-15,0-2-2 16,0 0-6-16,0 0-14 15,0 0-19-15,0 0-22 16,0 0-24-16,0 0-31 16,0 0-39-16,0 0-86 15,0 1-355-15,-2 3-146 16,-4 1-222 0,-4 4-409-16</inkml:trace>
  <inkml:trace contextRef="#ctx0" brushRef="#br3" timeOffset="-106383.97">5873 13721 5966 0,'0'0'4'0,"0"0"1"15,-1 0 4-15,2 0 1 16,9 0 5-16,7 0 8 16,19-3 14-16,14-1 12 15,19-6 7-15,15-2-4 16,5-4 7-16,5-2 1 15,-2-1-1-15,-5 6-3 16,-14 1-4-16,-13 5-8 16,-18 2-11-1,-15 5-11-15,-14 0-6 16,-3 0-4-16,-7 0-2 16,-3 0-2-16,0 0-6 15,0 0-6-15,0 0-12 16,-3 0-19-16,-1 0-26 15,-3 0-44-15,-12 0-136 16,3 0-321-16,0-2-146 16,-3-2-220-16,-1-2-404 15</inkml:trace>
  <inkml:trace contextRef="#ctx0" brushRef="#br3" timeOffset="-105837.81">6489 13360 4718 0,'-1'-2'59'16,"-1"-1"24"-16,1 3 13 16,-2-3 8-16,0 1 5 15,3 2 9-15,-1 0 20 16,0 8 18-16,-2 6 17 16,-2 15-15-16,-4 17-11 15,-2 12-11 1,-2 12-4-16,-2 5-1 15,1-1-6-15,2-5-11 16,3-6-18-16,1-8-15 16,2-13-17-16,3-11-11 15,2-6-10-15,1-11-5 16,0-4-10-16,-1-6-8 16,-1 1-6-16,2-2-3 15,-1-1-5-15,-1 1-7 16,2 0-10-16,0-2-12 15,-1 0-15-15,1 1-16 16,-3-2-13-16,3 2-21 16,-1-2-26-1,1 0-36-15,0 0-67 16,-3 3-347-16,1-6-151 16,2-2-231-16,-1-2-426 15</inkml:trace>
  <inkml:trace contextRef="#ctx0" brushRef="#br4" timeOffset="-98682.03">6306 10256 4450 0,'0'0'9'16,"0"0"9"-16,0 0 14 15,0 0 18 1,1 0 19-16,-1 0 19 0,2 0 8 16,-1 0 5-1,1 0 3-15,-1 0-3 16,2-5-1-16,0 1-13 16,0-7-12-16,3-1-14 15,1-5-22-15,2-3-17 16,-1-3-6-16,2-2-3 15,0-1-5-15,1-1 3 16,-3 1 2-16,-1-3 4 16,-2 0 1-16,-1-2 0 15,0-1 6 1,1 1 4-16,-4-1-1 0,5 0 2 16,-2-3-2-1,-1 0-1-15,1-1 6 16,1-1-4-16,1 1-1 15,-2 2-1-15,2-1 1 16,-1 3-1-16,0 4-2 16,-2 1 1-16,0 1 3 15,-2 0 5-15,1 2-7 16,-1 1-3 0,-1-2 2-16,0 2 2 0,2-3 0 15,-1 4-1 1,-1 1 0-16,0-2-1 15,1 2 0-15,-1 2-7 16,0-1 0-16,-1 3 2 16,1-2 0-16,0 3-3 15,0 1 0-15,0 0-1 16,0 3-1-16,-1 2-3 16,-1 0-4-16,1 1-1 15,-2 3 0-15,-2-3-1 16,1 5-1-16,-2-4 2 15,-1 4-1 1,1-1 2-16,-1 1-2 0,-2-4 0 16,1 4-1-1,-1-4 1-15,0 0-3 0,2 3-1 16,-1-1 0 0,-1 3-2-16,0 0-3 15,-4-2 0-15,2 1 1 16,-1 1 0-16,-1 0 0 15,0-3-1-15,0 3 2 16,-2 1-2-16,0-2-1 16,2 4 0-16,-2 0-1 15,1 0-1-15,-3-2-2 16,1 4 2 0,-3-2-2-16,1 0 1 15,1 0 1-15,3 0 0 16,-2 1-1-16,0-1 3 15,3 1 1-15,-2 1-1 16,3 0 3-16,0 1-2 16,1 1-2-16,-3 1 2 15,3-2 0-15,-3 1-1 16,2 4 3-16,-1-2-1 16,0 2 0-16,-1-1 2 15,2 3-1-15,-1 1 0 16,-1-2 3-16,-1 0-2 15,2 0 1 1,1 0-1-16,-2 1-2 16,3 1-2-16,3 1 2 15,-4 0-2-15,1-2 1 16,1 4 1-16,-1-2-1 16,-1 1 0-16,3 3-1 15,-2 0 2-15,2-1 2 16,-1 0 0-1,3 0 1-15,0-1 0 0,1 0 1 16,1 1-1-16,0 2 3 16,-2 2-1-1,1 1 2-15,0 1 0 16,-1 4 1-16,-1 0 0 16,0 1 1-16,1 1 0 15,-1-1-1-15,1 1 1 16,2-1-2-16,-1-1 1 15,3 2 0-15,0 1-2 16,0 1 1-16,0 2 1 16,0-1 3-16,-1 4 0 15,-3 0 2-15,2 0-1 16,1-1 0-16,0-1 0 16,1 1 1-1,-2-1 0-15,2-1 0 16,-1 2-2-16,0 1 0 15,1-1-1-15,-1 5-1 16,1-1 2-16,-2 2-1 16,2 1 1-16,-1-1-2 15,0 5 2-15,0-1-1 16,1-2 0-16,0-2 0 16,1 0 0-16,1-8-2 15,-1-2 2-15,2-2-1 16,0 0-1-16,0-3 2 15,0 3-2 1,0 1 2-16,0-1-2 16,0 1 0-16,0 5 0 15,0 1 1-15,0 2-1 16,0 2 0-16,0-1-1 16,0-1-2-16,0-1 1 15,2-5-1-15,-1 1 0 16,2-5 1-16,2-2 0 15,-1-2-1-15,3 2 0 16,2-3 0-16,-2 1 2 16,3 3-1-16,-1 2 2 15,1 0-2 1,-1 1 0-16,2-2 0 16,1-1-1-16,0-1 1 15,-1-6-3-15,0 0 2 16,2-2 0-16,-1 1-2 15,1-2 1-15,0 2 0 16,-1-2 2-16,2 2 0 16,-3-3 0-16,5 1-1 15,-3-1 2-15,2-2 3 16,-2 0 1-16,1-4 1 16,1 2 3-16,0-3 1 15,1-2 2 1,3-1 0-16,1 3 2 15,1-5 4-15,3 1 4 16,-1-2 1-16,0 0 0 16,0-1 0-16,0 0-2 15,0-3 0-15,1-1 2 16,-1-4-3-16,1-3-2 16,-1-3-1-16,2 0-5 15,-3-1-4-15,-1-2 0 16,-1-1-2-16,2-1 0 15,-2-5 0-15,0 0-4 16,-1-5-1-16,-1-1 0 16,-2-3-1-1,-2-1-2-15,-1-1 0 16,1-2 0-16,-1 1-2 16,0-3-3-16,2-3 0 15,1 0 0-15,-3-2-1 16,1-1 3-16,1 0-2 15,-2 0 0-15,-1-1 0 16,0-2 1-16,-2 3 1 16,-6-2 0-16,1 1 0 15,-5 1 0-15,0-3 1 16,0 0-2-16,0-3 1 16,0 0 0-1,0 1 1-15,0 1-1 16,0 1 1-16,0 1 0 15,0 4 0-15,0 3 0 16,0 4 2-16,-2 5 0 16,1 3 0-16,-2 4 1 15,0 1 0-15,-2 5 1 16,2 0-2-16,0 5 0 16,1-1-2-16,2 7 2 15,0 2-2-15,-1 1-3 16,1 2-1-16,-2 1-4 15,2 1-1 1,-1-1-2-16,-1 1-4 16,2 0-2-16,-1 1-4 15,1-1-10-15,-2 0-15 16,2 0-13-16,0 0-15 16,0 0-18-16,0-1-34 15,0 1-75-15,0 2-362 16,0 4-159-16,0 2-242 15</inkml:trace>
  <inkml:trace contextRef="#ctx0" brushRef="#br4" timeOffset="-75004.9">5916 8081 4151 0,'0'-3'18'15,"0"-2"20"-15,0 0 22 16,0 1 12-16,0-2 11 15,0 1 6-15,0 1 11 16,0 1 5-16,0 2 2 16,0-1-4-1,0 1-12-15,0 1-19 16,0 0-12-16,2 0-2 16,1 0-4-16,1 3-3 15,0 3-6-15,3 4-4 16,-1 3-4-16,-2 6-2 15,1-2-1-15,-2-2 1 16,0-1-2-16,1-4-2 16,-1-5 6-16,1-2 1 15,5-4-5-15,5-6 0 16,11-6-1-16,8-8 2 16,6-9-3-16,4-6 1 15,-1 0-3-15,0 2-7 16,-7 2-10-16,-7 8-7 15,-8 5 0 1,-6 5-1-16,-7 6-3 16,-4 5-2-16,-3 1-3 15,0 0-2-15,0 2-2 16,0 0-2-16,0 0-3 16,0 0-3-16,0 0-7 15,0 0-5-15,0 0-9 16,0 0-6-16,0 0-17 15,0 0-14-15,0 2-45 16,0-1-51-16,0 3-372 16,-1-1-120-16,-4-2-179 15</inkml:trace>
  <inkml:trace contextRef="#ctx0" brushRef="#br4" timeOffset="-73129.29">6306 8139 3960 0,'3'-3'60'16,"0"0"18"-16,0 1 13 15,1 0 23 1,0 1 16-16,1 5 3 16,2 4 0-16,-3 6-3 15,-1 6-2-15,0 5-33 16,0 4-15-16,0 0-12 16,0-1-12-16,1-6-17 15,2-6-2 1,1-10 1-16,8-6-6 15,9-11 2-15,8-14-4 16,11-11 1-16,6-5-2 16,3-10-4-16,0 4 2 15,-9 2-3-15,-6 8-14 16,-10 11-8-16,-14 9-3 16,-9 5-8-16,-2 8-2 15,-2 1-2-15,-3 3-5 16,4 4-18-16,-2 3-33 15,-2 1-41-15,-4 5-111 16,4-1-311 0,-3 1-113-16,2-4-171 15,-5 0-303-15</inkml:trace>
  <inkml:trace contextRef="#ctx0" brushRef="#br4" timeOffset="-70396.46">7303 13534 4140 0,'2'17'88'0,"-2"10"32"16,0 7 17-16,0 12 6 15,0-3 8-15,0 2 1 16,0-6-2-16,0-4 1 16,0-7-3-16,0-8-25 15,0-5-20-15,0-8-13 16,0-2-8-16,0-4-6 15,0-1-10-15,0 0-9 16,-2 0-5-16,1-6-7 16,-4-1-3-1,2-8-9-15,-2-3-10 16,-1-9-10-16,3-7-10 16,2-4-5-16,1-9-3 15,-1-2 1-15,1-6-1 16,1 3-1-16,2 2 0 15,3 2-2-15,1 6-1 16,6 5 3-16,2 3 0 16,2 5 2-16,3 4 3 15,6 5-1-15,-1 5 0 16,0 6 2 0,0 4 2-16,-5 10 5 0,-1 6 3 15,-3 7 4 1,-6 9 4-16,-7 7 2 15,0 2 4-15,-8 7 3 16,-3-3 1-16,-8 3 0 16,-2-7-2-16,-3-3-3 15,1-7-1-15,1-5-6 16,3-6-2-16,4-6-1 16,5-3-6-16,5-4-7 15,0 0-2-15,2-2-3 16,3 0 1-16,4-2-3 15,3 0-2 1,10-2 0-16,9-3 0 16,4 5-3-16,6 0 3 15,3 2 6-15,3 4 1 16,-6 7 5-16,-6 5 3 16,-8 6 8-16,-11 4 5 15,-7 3 6-15,-11 3 9 16,-13-1 14-16,-12-2 6 15,-9-1 1-15,-8-3 3 16,-6-3 0-16,0-5-1 16,0-5-7-1,6-4-4-15,4-5-4 16,9-2-9-16,10-1-19 16,8-3-20-16,5 3-20 15,5-1-24-15,2-2-27 16,1 1-37-16,1-1-72 15,1-1-378-15,4-3-155 16,3-4-238-16,-1-4-438 16</inkml:trace>
  <inkml:trace contextRef="#ctx0" brushRef="#br4" timeOffset="-69901.2">7256 13112 4482 0,'-1'0'39'0,"-1"0"16"15,1 0 22-15,-1 0 9 16,2 0 14-16,0 0 7 15,2 0 20-15,5 0 6 16,12-4-1-16,12-4-29 16,17-8-3-16,16-3-13 15,8-3-18-15,-1-2-10 16,-6 6-15 0,-15 6-15-16,-15 6-24 15,-12 6-23-15,-13 2-22 16,-7 3-32-16,-2 2-60 15,-2 3-417-15,-1-3-126 16,2 2-190-16,0-3-344 16</inkml:trace>
  <inkml:trace contextRef="#ctx0" brushRef="#br4" timeOffset="-69233.47">8261 13208 4361 0,'0'-9'99'0,"-2"-3"41"15,0-2 24-15,-4-1 14 16,-4 4 7-16,-2 4 7 15,-4 4 3-15,-3 2 0 16,-1 7 5-16,-2 9-38 16,-1 12-21-1,-3 14-21-15,1 14-13 16,2 6-9-16,5 4-12 16,8 0-12-16,9-7-13 15,13-7-8-15,13-6-10 16,10-12-9-16,11-9-3 15,15-15-9-15,5-9-5 16,6-12-8-16,-1-12-1 16,-7-5 1-16,-11-1 1 15,-14-3-2-15,-15 7 0 16,-8 7-1-16,-10 6-7 16,-5 7-11-16,-2 3-9 15,1 3-12 1,-1-3-15-16,2 3-16 15,-1 0-20-15,-1 0-21 16,1 0-33-16,0 0-50 16,0 0-62-16,0 0-313 15,0 0-141-15,0 0-216 16,0 0-393-16</inkml:trace>
  <inkml:trace contextRef="#ctx0" brushRef="#br4" timeOffset="-68645.92">9052 13307 4656 0,'-9'2'77'0,"2"3"40"16,0 0 21-16,0-2 8 16,7 0 0-1,1-2 2-15,4-2 2 0,9 1 2 16,10 1 0-1,17-2-27-15,18-5-9 16,9-4-19-16,8-3-9 16,4-5-3-16,-4-2-4 15,-12 1-6-15,-11 5-10 16,-17 3-8-16,-13 2-9 16,-12 7-14-16,-7 1-26 15,-2-1-31-15,-4 2-30 16,-2 2-52-16,-31-4-143 15,21 2-315-15,-5 0-150 16,-6-4-228 0,4-3-419-16</inkml:trace>
  <inkml:trace contextRef="#ctx0" brushRef="#br4" timeOffset="-68296.88">9440 13025 5426 0,'-4'1'49'16,"-2"2"28"-16,-2 9 22 15,-4 12 20-15,2 17 18 16,-1 19 18-16,0 20 6 16,0 11 4-16,-4 5-6 15,5-2-25-15,-1-2-2 16,2-10-18-1,3-14-17-15,3-14-17 16,3-12-16-16,0-17-14 16,0-10-11-16,0-8-12 15,0-4-10-15,0-2-16 16,0-1-32-16,0 0-30 16,0 0-26-16,0-1-31 15,-1-2-51-15,1 2-390 16,-2-5-166-16,2-4-257 15,0-5-476-15</inkml:trace>
  <inkml:trace contextRef="#ctx0" brushRef="#br5" timeOffset="-4328.09">4986 9249 3131 0,'-2'-3'136'16,"0"-3"24"-16,-1 2 16 15,-1-2 9-15,1 0 12 16,0 0 3-16,1 3 9 16,-1-3 15-1,0 3 2-15,0-4-54 16,-3 3-23-16,0 3-16 15,0-2-17-15,0 1-15 16,-1 2-13-16,1 0-12 16,2 0-14-16,-3-3-20 15,-2 3-13-15,4 0-10 16,-3 0-5-16,-2 0-4 16,2-1-1-16,-1-1-1 15,0 0-1-15,-2 0 0 16,-2 0-2-16,-1 2 0 15,-3 0 4-15,-1 0 1 16,3 0 3 0,-2 0 2-16,1 0 0 15,-3 0 1-15,3 0 0 16,-1 0 5-16,2 0-2 16,0 0 1-16,1 0-2 15,0 0-2-15,0 0-5 16,-1 0 0-16,2 0-4 15,-1 0 1-15,1 2-1 16,-3 0-3-16,0-1 0 16,-1 3 0-16,-2-1-2 15,0 2-1-15,3 0 0 16,-1-1 2 0,5 2 0-16,2 0-1 15,0-3 1-15,1 3 0 16,1 0 0-16,-4-1-1 15,-2 3-1-15,-2 1 5 16,-1 3-3-16,-4 2 1 16,3 1-1-16,0-1 1 15,-2 3-1-15,3-2 1 16,1 2 1-16,-1 1-2 16,1 0 2-16,1 0-3 15,2 0 0-15,-1-1 2 16,2 0-2-16,3 2-2 15,0-2 2 1,3 3-2-16,0-5 1 16,0 4-1-16,3-2 0 15,0-1 0-15,2-1 1 16,1 2-2-16,0-1 1 16,-3 0 0-16,0 0 0 15,3 1 1-15,-1 0 1 16,1-2 0-16,0 2 0 15,0-3 0-15,0-1 1 16,0 1 0-16,1 0 0 16,5-1 2-16,0 1-1 15,0-2 1-15,2 2-2 16,-2-1 1 0,4 1 1-16,-3 1 0 15,1-3 0-15,3 0 2 16,-1-2 2-16,0-1 1 15,3 2 0-15,-1-2 0 16,-2-2 2-16,4 2-2 16,-2 1 1-16,1-2 0 15,0 1-1-15,1-2-1 16,-2 1-2-16,1 0-2 16,0-4 1-16,0 4 1 15,4-2 0-15,1 0 0 16,0 0 2-1,4 0-1-15,-2 1 1 16,2-2 0-16,-4 2 1 16,2-1 2-16,1-1-1 15,1 0-3-15,-6-1 1 16,2 0-1-16,2-2 1 16,-4 2-1-16,3 0 0 15,-1-2-2-15,0 0 0 16,2 1-3-16,-2 0 1 15,0 0 0-15,2 0 0 16,-2 0 1-16,4-1-5 16,-3 2 2-1,2-1-1-15,1 1 1 16,-2-2-2-16,2 1 2 16,2 1-1-16,-1 0 0 15,1-1 1-15,2 1-1 16,0-1 1-16,-2 0 0 15,0-2 0-15,-1 2 0 16,-2-3 0-16,-1 3 1 16,-2-3-1-16,0 0 1 15,1 2 0-15,-5 1-2 16,2-3 2-16,-1 1-1 16,0 1 1-16,0-2-1 15,2 0 2 1,2 0-2-16,0 0 1 15,1 1-1-15,0-1 1 16,5 0-1-16,-4 0 1 16,4 0 0-16,-3 0 1 15,4 0 2-15,-2 0 1 16,2 0-1-16,2 0 1 16,0 0-1-16,-2 0 0 15,-1 0-1-15,1-1 2 16,-4-1-1-16,1 2-2 15,-1-2-2-15,-1 2 0 16,1-2 1 0,-1 0-2-16,1-1 1 15,3 2 1-15,-1-3 2 16,1-1-5-16,5 1 2 16,-1-1 0-16,4-2 2 15,3-1-3-15,0-1 2 16,-1-3 0-16,0 1-1 15,-6 2 0 1,-5-1-1-16,-2 3 4 0,-2-2-1 16,-6 1-1-1,2-1 1-15,-1 1 0 0,0-1-2 16,0 1 0-16,2-2 0 16,1-1 2-1,0 0-2-15,0 0 0 16,2 1-1-16,-4-4 1 15,-2 4-1-15,-1-2 2 16,-3-2 0-16,1 2 3 16,-3-1-3-16,2-1 1 15,-3-1 0-15,2-2 0 16,0-2-3-16,-2 0 3 16,0-1-2-1,-1-4 0-15,-1 0 2 16,1 0-4-16,-3 0 6 15,0-1-2-15,0 4 2 16,-3-1 0-16,0 3 1 16,0 1 4-16,0 2-1 15,-1 1 1-15,-1 1-4 16,-2-1 3-16,-2 0-4 16,-1 0 1-16,0 1-3 15,-2-2 2-15,-1 1-2 16,0 2 0-16,0-2-1 15,-3 1 2-15,1 0-2 16,-2 3-2-16,2-1 1 16,-2 4 1-16,-2-2 1 15,-3 0-1 1,2 0-1-16,-5 1-1 16,5-1-1-16,-5-1-1 15,1 3 4-15,1-2-2 16,3 1 0-16,-3 1-2 15,4 1 1-15,-2-2 0 16,-4 0-1-16,2 2 1 16,-2-2 1-16,-2 0 0 15,3-2-3 1,0 2 2-16,-2 0-1 0,0-1 1 16,2 0-1-1,1 5 0-15,0-1 2 16,4 1-1-16,2 2-1 15,2 0 1-15,2-1 0 16,-2 1 0-16,2 1 2 16,0-1-2-16,-1 0 1 15,-3 2-3-15,-3-2 1 16,-3 3 0-16,-5-2-1 16,-5 2 0-1,0 0-2-15,-4 0 3 16,4 0-1-16,0 0 0 15,2 0 1-15,0 0 3 16,3 0-3-16,2 0 0 16,0 0 1-16,4 0 1 15,2 0-1-15,-2 0-2 16,-3 0 1-16,-1 0 2 16,-4 0-2-16,-5 0-1 15,0 2 2-15,-4 1-1 16,0-2 1-16,0 4 0 15,-1-2 1-15,-1 3 1 16,2-2-2 0,3 1 1-16,-1 0 0 15,4-3 1-15,1 3-1 16,0-1 0-16,3-1-1 16,3 0 1-16,-1 1-1 15,3-2 1-15,-2 1-1 16,3 0 0-16,-2 2 0 15,-1-1 0-15,3-1-1 16,1-1 1-16,-1 1 0 16,3-2 1-16,2 2 0 15,0-1-1-15,3-1 3 16,3 1-2 0,1 1 0-16,2-3 1 15,5 2 1-15,-1-1-2 16,2 0 3-16,0-1-4 15,0 0 1-15,0 0-1 16,0 0-1-16,0 0-13 16,0 0-26-16,0 0-34 15,0 0-60-15,0 5-61 16,-1 1-369-16,1 5-154 16,-5 3-239-16,-9 1-437 15</inkml:trace>
  <inkml:trace contextRef="#ctx0" brushRef="#br5" timeOffset="1586.53">10294 13104 5369 0,'0'0'14'16,"-2"-3"-3"-16,2 3-2 15,0 0 3-15,0 3 6 16,0 5 14-16,-7 10 19 15,-4 11 12 1,-7 17 4-16,-6 12-17 16,-8 8 9-16,0 3 3 15,2-6 2-15,2-9-1 16,8-11-6-16,9-11-11 16,5-10-8-16,3-9 4 15,1-7-1-15,2-3-4 16,2-11-3-16,2-9-1 15,6-12-5-15,8-15-8 16,6-16-1-16,6-12-5 16,4-6-11-16,2-1-11 15,-1 1-3-15,-4 10 1 16,1 8 0 0,-5 14-1-16,1 10 1 15,-2 10 5-15,-3 10 0 16,-6 4 3-16,1 7-2 15,-7 4 0-15,-3 7 2 16,-3 7 2-16,-1 10 4 16,-2 13 1-16,-2 10 0 15,0 7 4-15,-2 7 4 16,2 3 7-16,0-2 9 16,0 0 3-16,-1-5 0 15,-2-3 1-15,1-4-1 16,-3-3 0-1,-1-5 0-15,0-3-1 16,1-5-4-16,-1-5-4 16,2-4-6-16,1-4-2 15,0-5-5-15,1-4 1 16,1-4-2-16,1-4-4 16,-2-1-8-16,1-1-23 15,0-1-25-15,-1-1-34 16,1-5-60-16,-1-9-419 15,2-3-151-15,0-8-233 16</inkml:trace>
  <inkml:trace contextRef="#ctx0" brushRef="#br5" timeOffset="1897.83">10218 13473 4402 0,'0'0'55'0,"0"0"21"16,0 0 21-16,3 0 14 15,6 0 4 1,11 0 4-16,11-6-4 0,8-2-4 15,7-3-5-15,3-2-43 16,-3-1-37 0,-5 1-48-16,-8 3-93 15,-6 1-423-15,-8 2-117 16,-9-2-175-16,-5 1-315 16</inkml:trace>
  <inkml:trace contextRef="#ctx0" brushRef="#br5" timeOffset="2435.71">10220 12822 4267 0,'-2'0'34'15,"1"2"17"-15,1-2 15 16,-1 0 18-16,1 0 38 15,4 0 23-15,6 0 6 16,12-3-1-16,15-4-4 16,17-3-20-16,14-5-1 15,11 1-8-15,2-3-11 16,-6 2-13-16,-12 1-28 16,-13 4-20-16,-13 3-7 15,-18 4-5-15,-6 3 1 16,-7 0-3-16,-5 0-2 15,-1 0-1-15,0 0-3 16,0 0-1 0,0 0 0-16,0 0-1 15,0 0-1-15,0 0-6 16,0 0-13-16,0 0-21 16,0 0-35-16,0 0-77 15,0 37-431-15,-1-36-140 16,-1-2-212-16</inkml:trace>
  <inkml:trace contextRef="#ctx0" brushRef="#br5" timeOffset="4846.07">4413 8969 4282 0,'0'0'35'15,"0"1"5"-15,0 1 1 16,0-2 8-16,0 0 6 16,0 1 1-16,-3-1-10 15,2-17-28-15,-1 15-97 16,7 4-423-16,-1-6-97 15,5 1-144 1,-1 15-254-16</inkml:trace>
  <inkml:trace contextRef="#ctx0" brushRef="#br5" timeOffset="6373.35">4473 8414 3125 0,'-2'10'113'0,"-1"2"15"16,-1 8 10-16,1 1 14 15,-2-5 8-15,4-3 13 16,-1-4 13-1,2-5 0-15,0-4-10 16,5-1-60-16,4-6-23 16,6-8-13-16,4-4-11 15,7-9-15-15,2-4-14 16,-1-4-12-16,-1 0-16 16,-2 1-7-16,-3 3 0 15,-4 7 0-15,-5 6-2 16,-1 5-3-16,-5 5-13 15,-2 8-18-15,-2 2-39 16,-81 8-454-16,71 5-107 16,-1 2-163-1,-3 4-288-15</inkml:trace>
  <inkml:trace contextRef="#ctx0" brushRef="#br5" timeOffset="7291.25">5714 8351 1594 0,'2'0'195'0,"2"-2"39"16,0 0 46-16,0-1 15 16,-1 1 9-16,0 0 1 15,-1 1-1-15,-1 1 1 16,2 0-6-16,-1 4-52 15,-1 7-23-15,-1 4-26 16,0 6-30-16,0 4-23 16,0-1-20-16,3-4-15 15,5-4-9-15,3-6-12 16,10-6-14-16,5-6-17 16,10-10-15-16,5-10-9 15,1-7-5 1,-2-2-3-16,-5-4-4 15,-9 4-5-15,-7 5-6 16,-7 7-8-16,-6 4-13 16,-4 5-17-16,-2 10-15 15,-6 4-43-15,-8 9-85 16,-3 7-378-16,-8 9-123 16,-9 6-189-16,-7 6-339 15</inkml:trace>
  <inkml:trace contextRef="#ctx0" brushRef="#br5" timeOffset="8586.78">4908 8910 3440 0,'9'0'-56'0,"6"2"-364"16,8-2-68-16,4 0-99 15,2 0-164 1</inkml:trace>
  <inkml:trace contextRef="#ctx0" brushRef="#br5" timeOffset="10925.19">11163 13208 4869 0,'-2'9'17'0,"2"8"24"16,-3 11 21-16,-5 8 10 16,1 7 7-16,-6 0 7 15,-3 0 5-15,0-6 4 16,3-5 3-16,3-6 0 16,3-9-7-16,2-2-11 15,4-9-9-15,0-2-4 16,1-2-8-16,0 0-3 15,0-2-3-15,0-2-7 16,0 0-3-16,0-6-6 16,0-4-3-1,2-10-8-15,7-9-9 16,4-5-5-16,3-10 2 16,4-5-6-16,3-6-2 15,0-2 0-15,2 2-2 16,1 2 0-16,-2 5-2 15,2 7 0-15,-1 7-1 16,-1 9-1 0,-1 4 0-16,-1 11-2 0,0 5 1 15,-4 4 2-15,-1 7 4 16,-4 7 1-16,-8 7 4 16,-3 7 0-1,-8 9 1-15,-11 5 1 16,-8 2 0-16,-5 3 1 15,-8-2-1-15,5-4-2 16,6-7-3-16,9-7-3 16,9-7-3-16,5-6-3 15,4-5-2-15,5-1 1 16,10-1 1-16,7-1 1 16,7 5 1-16,11-1-1 15,1 2 0 1,-5 3 5-16,-6 2 4 15,-5 4 7-15,-7 1 5 16,-9 4 2-16,-3 2 8 16,-4-1 5-16,-4 1 6 15,-4-3 11-15,-3-3 5 16,-6 1 0-16,-7-4-1 16,-2 1-3-16,-7-4 0 15,2-1-4-15,-3-4-6 16,3-2-3-16,1-3-8 15,0-1-8-15,2-2-9 16,2-2-22-16,-1-7-26 16,6-2-21-16,1-4-32 15,3-9-38 1,17-1-80-16,-9-3-358 16,5-4-160-16,2-1-245 15,2-6-454-15</inkml:trace>
  <inkml:trace contextRef="#ctx0" brushRef="#br5" timeOffset="11380.08">11146 12846 5133 0,'-2'0'51'0,"1"0"28"15,-1 0 15-15,1-1 6 16,5-1 0-1,12-1 0-15,14-1-2 16,20-4-1-16,23-2 4 16,19-4-13-16,7-1-5 15,-3-1-18-15,-10 4-12 16,-19 3-6-16,-21 3-4 16,-17 3-2-16,-15 3-2 15,-9 3-2-15,-3-3-6 16,-4 0-19-16,2 0-22 15,0 3-30-15,-7 3-39 16,-5 4-99-16,-2 5-385 16,-2 1-144-1,-7 0-220-15,-4-3-404 16</inkml:trace>
  <inkml:trace contextRef="#ctx0" brushRef="#br1" timeOffset="28783.18">14867 7832 2283 0,'-3'0'65'16,"5"0"3"-16,-2 0 5 0,0 0 3 16,0-1 1-16,6 2 5 15,-8-1-7-15,2 0-2 16,-2 0 3 0,2 0-33-16,-5 0-10 15,5 0 11 16,-2 0 8-31,2 0 10 0,0 0 17 0,-1 0 6 0,-3 0 13 16,4 0 11-16,0 0 1 16,0 0 3-16,-2 0 1 15,2 0-5-15,0 0-9 16,0 0-11 0,0 0-11-16,0 0-14 15,0 0-4-15,0 0-10 16,-1 0-4-16,-1 0-10 15,1 3-9-15,-4 1 16 16,0 0 10-16,-1 6 7 16,-1 2 1-16,6 1 9 15,-1 2-1-15,1-1 1 16,-1 1 0-16,1 1 5 16,-1 0-1-16,-2 2-16 15,4 1-7-15,-2 0-7 16,1-1-3-1,-1-1-5-15,1-2-4 16,-2 0-1-16,3 0 0 16,-2-1-4-16,1 4 2 15,0-1-1-15,-5 1-3 16,2 4 1-16,1 0 1 16,0 3 2-16,1 1 3 15,1 0 0-15,-1 2 1 16,0-1 0-16,0-2 1 15,-1 1 2-15,2 0-1 16,-2-1 1 0,0-1-1-16,1 2 0 15,0 0-2-15,0 3 1 16,1-1-1-16,-2 3 3 16,0 1-2-16,-1 2-1 15,-1 0 2-15,1 2-1 16,-1 0-1-16,-2 1 3 15,2 2 1-15,0 4-2 16,0-1-1-16,3 4-3 16,-1 0-1-1,1-2-1-15,-1 2-3 16,-3 4 1-16,2-4 0 16,-3 2-4-16,2 1 6 15,-2 0 4-15,3-1-3 16,-5 0 4-16,6-1-3 15,-3-2-1-15,-1 4 0 16,3-3-1-16,-3 5-2 16,2-1 2-16,-3 1-6 15,2 2-6 17,-3-2 2-32,-1-3-4 0,4 3 0 0,-2-5 0 15,-1 0-1-15,3 0-2 16,-1-2-2-16,0-1-1 15,-2-3-1-15,3 3 0 16,-3 4 2-16,-1 5 0 16,-1 3 1-16,-5 0 0 15,5 2 1-15,0 1-1 16,-3-3 0-16,5-1 0 16,1-4-2-16,0-2-1 15,1-1-2 1,3-5-4-16,-2 1 0 15,1 1 1-15,-2-1-1 16,2 5 1-16,-3 3 1 16,0 2 0-16,-2 0 1 15,-1 3-1-15,0-5-1 16,1-3 2-16,4-1 1 16,-1-4 1-16,1 1-2 15,-2-1-1-15,2 5 1 16,-3 2-1-16,0 2 0 15,-2 7 0 1,-1 7 0-16,-2 0 2 16,-3 4-3-16,1 1 1 15,-2-5 0-15,2-3 0 16,3-3-1-16,1-3 0 16,1 0 0-16,1 2-2 15,-3-1 3-15,1 2-3 16,1 1 4-16,-3-1-2 15,3 1-1-15,-1-2 1 16,1 0-1-16,0-2 1 16,1 1 0-1,0-2 1-15,1-3-1 16,2-1 0-16,0 0-2 16,1-2 1-16,-3 4 3 15,1-2-1-15,2 2 2 16,-3 2 1-16,2-3 1 15,-4 0-1-15,2 1 1 16,0-1 3-16,0-2 2 16,2-1 1-16,1-2-1 15,5-4-1-15,-1-3 1 16,0-2-2 0,0 3-1-16,2-1 1 15,-4 4-1-15,-2 1-1 16,2 3 0-16,-5-2-2 15,5 2 0-15,-2-1 0 16,-4-1 0-16,5 1 5 16,-1 1-2-16,2-1 1 15,-3 3-1-15,0 4 5 16,2-1-2-16,-1 4 4 16,1 0 0-16,-1 1-1 15,-2-1-1 1,2-1-2-16,-3 1 2 15,3-2-2-15,-4-1-2 16,1 2-4-16,2-2 0 16,-1 3-5-16,-2-1 2 15,4 5 0-15,-5-2 0 16,1 0-2-16,-1 1-3 16,3 2-1-16,1-2-2 15,0-1 2-15,4-2-2 16,1 1-2-16,2-5 0 15,-2 2 0 1,2-3-9-16,0 4-1 16,-2-3 5-16,2 0 0 15,0 0 4-15,0-1-3 16,0-3 3-16,0 1 3 16,0-5-1-16,0 0-2 15,0 0 9-15,-2 0 0 16,2 0-1-16,-2 4 2 15,2-1-2-15,-1 1 4 16,-1-1 2-16,0-2-6 16,0-4 3-1,-2 1 5-15,-4-6 2 16,4-1-1-16,0-3 1 16,-1-1-1-16,3-1 4 15,-3-1-3-15,0 1-2 16,-1-2 4-16,1 0-2 15,1 0-5-15,0-2 0 16,1 1-1-16,-3 0 0 16,3 0-1-16,-1-2-1 15,1 2-1-15,-1 1-4 16,-1 5 2 0,1-4-2-16,0 2 1 15,-4 2 0-15,0 2 1 16,1-5-1-16,-1 2 2 15,0 1-1-15,1-4 1 16,1-3 4-16,-1 1-1 16,0-3 0-16,2-2-1 15,-1 1 1-15,2-4 1 16,-5 0 0-16,5-5-2 16,0 3 0-16,-2-6-1 15,2-1-2 1,3-1 0-16,-1 1 1 15,-2-4-4-15,2 2-1 16,2 0 0-16,-4-6-2 16,3 5 1-16,1-4-5 15,0 1 3-15,0 0-1 16,0 0-1-16,-2 0-1 16,-1-1-1-16,1 1-4 15,0-2-7-15,0 0-2 16,2 0-4-16,-2 2-4 15,1-1-12 1,-1-2-24-16,-2 5-29 16,-3-2-35-16,-2 3-42 15,7-3-77-15,-18 1-303 16,6-1-172-16,-3-7-263 16,0-9-489-16</inkml:trace>
  <inkml:trace contextRef="#ctx0" brushRef="#br0" timeOffset="34846.07">15992 7943 3960 0,'0'0'100'0,"0"0"20"15,0-3 22 1,-2 3 28-16,2-4 7 0,0 3 5 16,0 1-4-1,0-1-9-15,0-1-9 16,0 2-55-16,0 0-23 15,0 0-15-15,0 0-19 16,0 3-23-16,2 5-9 16,2-1-8-16,5 7-2 15,5 4 0-15,4 3 3 16,6 3 5-16,4 1 7 16,5 4 5-16,5 1 5 15,5 7 2-15,5 4 0 16,3 5-1-16,4 4-1 15,0 0-2 1,-3 0 1-16,-4 0 1 16,-5-5 3-16,-3-1-3 15,-4 2 4-15,-1-3 1 16,1-2-2-16,2-2 0 16,-2-1 0-16,-3-4 4 15,-3-6 2-15,-1-1-3 16,-3-4-4-16,-4-4-1 15,0-4-5 1,-5-2-3-16,-8-5 1 0,-2-3 9 16,-6-2 10-1,1 0 5-15,-2-3 4 16,0 1 3-16,1 1-3 16,-1-2-1-16,0-2-4 15,0 4-1-15,0-2-4 16,2 0-9-16,-2 0-9 15,0 0-10-15,0 0-7 16,0 0-5-16,0 0-1 16,0 0-1-16,0 0 0 15,0 0 0 1,0 0 2-16,0 0-3 16,0 0 3-16,0 0-2 0,0 0 1 15,0 0-1 1,0 0 0-16,0 0 1 15,0 0 0-15,0 0-2 16,0 0 0-16,0 0 2 16,0 0-1-16,0 0 0 15,0 0-1-15,0 0 3 16,0 0 0-16,0 0 0 16,0 0 1-16,0 0 1 15,0 0-1-15,0 0-1 16,0 0-1-1,0 0 1-15,0 0 0 16,0 0-5-16,0 0 0 16,0 0-4-16,0 0-3 15,0 0-1-15,0 1 1 16,0 4-2-16,0-1 2 16,0 5-1-16,0 2 1 15,0 3 2-15,0 2 2 16,0 5 3-16,0 3 1 15,-2 4 2-15,2 2 0 16,-3 5 2-16,0 0 1 16,-1 1-1-16,1-2 0 15,-1 2 2-15,1-2-1 16,0-1 2 0,2 0 2-16,-2-1 1 15,0 4 0-15,-1 0 3 16,-1 3-1-16,-1 0 2 15,0 6 1-15,0-2 0 16,1 1 0-16,1 1-1 16,-2-2 0-16,1-2 1 15,-1-2 1 1,3 1-2-16,-3-2 1 0,3-1 0 16,0 1 1-16,-1 2-1 15,-1-2-1 1,1-1 1-16,-2 6-3 15,2-3 0-15,0 0-3 16,-1-1 0-16,1-3-3 16,-1 3 0-16,2 2-1 15,-3-2 2-15,3 1 0 16,-2 2-1-16,1-3 2 16,-1 0-1-16,3-3 0 15,-3-1 1 1,1-2-1-16,3-2 1 15,-1 0-3-15,-1 1-1 16,2-1-1-16,-1 1 1 16,-2-3 0-16,1 2 0 15,0-4 0-15,0 2 0 16,-1 5 0-16,0-5 0 16,-1 5-1-16,3 1 2 15,-1-4 0-15,0 1-2 16,1-4 1-16,-1 1 0 15,0-2-1 1,2 0 1-16,-2-2 0 16,-2 1-1-16,3-2 1 15,1 0-1-15,-2 1-1 16,-2 1 1-16,4-1-2 16,-2 1 1-16,0-5 1 15,2 0-2-15,-1-6 1 16,1-3 0-16,-1 0 0 15,2-5-1-15,0-2 1 16,0 1-1-16,-1-2 2 16,1 0-1-16,-2-1-1 15,2 0 2-15,-2-3 0 16,2 1-1 0,0-1 0-16,-2 0 0 15,2 1 1-15,-1-1 0 16,1 0-1-16,0 0 0 15,0 2 0-15,0-2-2 16,0 0 1-16,0 0 1 16,0 0-1-16,0 0 1 15,0 0 1-15,0 0-1 16,0 0 2-16,0 0 1 16,0 0 0-16,0 0 1 15,0 0 0 1,0 0 1-16,0 0-1 15,0 0 0-15,0 0-2 16,0 0 0-16,0 0 0 16,0 0-2-16,0 0-1 15,0 0 0-15,0 0-2 16,0 0-1-16,0 0-2 16,0 0 0-16,0 0 0 15,0 0-1-15,0 0 0 16,0 0 1-16,0 0-3 15,1 0 0 1,1 0 0-16,3 0 0 16,4 0 2-16,6 0 0 15,2 0 0-15,7 0-1 16,4 0-4-16,2 0-2 16,2 0 1-16,4 0 1 15,0 0-2-15,5 0 0 16,-1 0-2-16,-1 0-1 15,1 0-3-15,2 0 1 16,-1 0 1-16,-2 0 4 16,5-2 2-1,-3-2 0-15,2 2 1 16,0-2 1-16,-4-1 1 16,0 1 2-16,0 1 2 15,-3-1 2-15,1 0 1 16,1 0 0-16,0 1-2 15,1 0 1-15,2 1 0 16,0 0-3-16,1 0 1 16,0 0-2-16,-2-1 1 15,-1 3-3-15,-1-1-1 16,-1-2 1 0,2 2 0-16,1-2-1 15,0-1 1-15,-1 1 3 16,3 2 2-16,-2-5-1 15,0 2 1-15,0 0 3 16,1-2-1-16,-3 1-1 16,1 0 1-16,-3 1 1 15,0 0 1-15,3 3-1 16,-1-2 0-16,1-1 1 16,4 0-2-16,-1 0 2 15,5-1 0 1,0 2 1-16,0-1-1 15,0-1 0-15,2 2 0 16,-5 0-1-16,4-1 0 16,2 1 0-16,-2 2 0 15,4-2 0-15,0 2 0 16,0-2 1-16,2 0-2 16,0 0 2-16,0 1-1 15,-1-1-1-15,1 1 1 16,-1 0 0-16,-1 0 2 15,0 1-1 1,-1-2-1-16,2 2 0 16,-4 1 1-16,2 0-1 15,-1-3 1-15,-1 3 1 16,2 3-1-16,2-6 0 16,-1 3-1-16,5-3 1 15,0 2 0-15,4 0-2 16,0 0 1-16,-1-2 1 15,1 2-2-15,-2 1 1 16,-3-3 0-16,-2 2-1 16,-4-2 2-1,4 3-1-15,-1-3 0 16,2 2 1-16,2-1 0 16,-1 0-1-16,3 1 0 15,-3-2 1-15,2 3 0 16,-6-3-1-16,2 3 0 15,-6-3 0-15,0 2 0 16,-6-2 0-16,4 1 0 16,-7 0 1-16,0 0 0 15,4 0-1-15,-1-1-1 16,-1 2 2 0,2-2-1-16,-3 1 0 15,2 0-1-15,-1 0 2 16,-4 1-1-16,6-1 0 15,-2 0 0-15,1 0 0 16,4 0 1-16,2-1-1 16,-1-3 1-16,5 3 0 15,-3-1 1-15,2 0-1 16,1 1 0-16,0 2 0 16,0-2-2-16,0 0 1 15,0 1 1 1,0-1 1-16,-2 0-2 15,2 2 0-15,-1-1 3 16,2 1-2-16,2-4 0 16,-2 4 2-16,0-4 2 15,0 2-2-15,0 0 1 16,-2 0 1-16,2-1 4 16,2 1 1-16,-2-2 1 15,2 2 3-15,2-1 2 16,1-2 0-16,-1 2 0 15,2-3 1 1,2 4-2-16,-3-1-1 16,0-1-3-16,-5 2-2 15,-4 2-2-15,-3-2-1 16,-1 2-3-16,-2-1-1 16,1-1 0-16,2 0-2 15,2 2 2-15,1 0 0 16,2-2 0-16,-1 2 0 15,-3-2-2-15,0-1 1 16,1-1 1 0,-7 3 1-16,-1-2-1 15,-7 1 1-15,-5 0 1 16,-12 0-1-16,-6 1 1 16,-4 1-1-16,-5-1-1 15,-2 2-13-15,1 0-25 16,0 0-55-16,-35-1-61 15,19 0-394-15,-10-2-179 16,-17-7-278-16</inkml:trace>
  <inkml:trace contextRef="#ctx0" brushRef="#br0" timeOffset="37947.91">17026 8886 3360 0,'-2'0'132'16,"2"0"19"-16,0 0 6 16,0 0 8-16,0 0 5 15,0 0 8-15,0 0-6 16,0 0-5-16,0 0-5 16,0-3-70-16,2 2-18 15,2-2-14-15,3 1-9 16,8-1-8-1,2 3-10-15,5-2-8 16,4-1-5-16,2 1-2 16,7 2-1-16,6-2 5 15,5 2 2-15,7 0-4 16,2 0-1-16,7 2-1 16,3-2 2-16,3 0-2 15,1 0 3-15,4 0-1 16,0 0-1-16,1 0-5 15,4 0-2-15,2 0 1 16,2 0 0-16,3 0 1 16,0 0-3-1,0 0 0-15,-1 1-2 16,0 0 1-16,-1 1-1 16,-1-1 1-16,2 1 0 15,-1-2-2-15,-1 2 3 16,-1-2-2-16,3 0 0 15,-5 1 0-15,3-1 0 16,-4 2 1-16,4-2-1 16,-1 2 2-16,3-1-1 15,0 0 0-15,-2-1-1 16,-2 0 0-16,-4 2 1 16,-4-1 0-16,0-1 0 15,-2 3-1 1,-2-2 1-16,-2-1 0 15,2 1-1-15,0 0 2 16,-2-1 1-16,-1 0 0 16,-1 2 1-16,-2-2-2 15,-5 0 0-15,0 0 0 16,-3 0-3-16,1 0 2 16,-2 0-1-16,0 0 0 15,2 0-3-15,-1 0 3 16,3 0-1-16,1 0 2 15,1 0-1 1,2 0 0-16,-1 0 0 16,2 0 0-16,-1 0-1 15,0 0 0-15,2 0-1 16,-5 0-2-16,3 0 1 16,-1 0-2-16,3 0 1 15,-1 0-2-15,2 0 1 16,0 0 1-16,-1 0-1 15,2-2-1-15,-3 2 0 16,3-1 1 0,-1-1 0-16,-2-1-1 15,-1 2-1-15,-1-1 1 16,-1 1-1-16,-1 0-1 16,0-1 1-16,-2 2 0 15,2-2-1-15,-2 1 1 16,0-1-2-16,1 0 1 15,-1 1-1-15,-3-2 2 16,-1 0-1-16,-2 1 0 16,-1 0 0-16,-2-1 0 15,-3 1 0-15,2 1 0 16,0-2 0 0,-1 0 0-16,2 0 1 15,1 0-2-15,-2-2 0 16,0 1 0-16,-1 1 1 15,0-4-1-15,-3 3 0 16,0 2 2-16,1-1-2 16,-5-1 0-16,-2 4-1 15,-2-1 2-15,2-1 0 16,-3 1-1-16,1 0 0 16,-1-1 0-16,0 0 1 15,-2 1-1-15,-3-1 0 16,0-1 0-1,-4 1 1-15,-2 0-1 16,0 0 0-16,-5-1 0 16,-2 2 0-16,-4-2 1 15,0 2 1-15,-5 1 5 16,1-1 5-16,-5 1 5 16,-2 0 4-16,2 0 3 15,-2-1 2-15,-2 1 3 16,2 0-1-16,0 0 1 15,0 0-3-15,0 0-4 16,0 0-5-16,0 0-6 16,0 0-2-1,0 0-6-15,0 1-1 16,0 4 2-16,0 5 3 16,0 5 1-16,0 11 5 15,0 8 1-15,0 4 5 16,2 7 3-16,-2 3 4 15,-2 3 5-15,2 0 2 16,0 3-1-16,0 1 3 16,0 4 1-16,-1 1-2 15,1 1 4 1,-1 2 1-16,-1-1 0 0,-1 1 4 16,1-1 2-1,-1-1 1-15,3-4 0 16,-3 0-2-16,3-6 4 15,0-1-2-15,-2-1 0 16,2-1 0-16,-2 1-3 16,1 1-6-16,-1 3-5 15,1 0-4-15,-2 4-2 16,2-1-1-16,1-1-5 16,-2 0 0-16,2-3 1 15,0-3-4 1,-4 0 1-16,2-3 0 15,1 0-1-15,0 0 0 16,1-3-1-16,-2 0 0 16,2-1-1-16,-3 0-2 15,2-1-2-15,-1 1 0 16,1-3 0-16,-1-2 3 16,2 2 1-16,-1-3 2 15,-1-1 6-15,1-5-2 16,-3-1 2-16,1-4 1 15,2-5 1 1,1-6 0-16,0-2-1 16,-2-5-2-16,2-3 1 15,-1-3-1-15,-1 0-9 16,0-1-20-16,-3 1-31 16,-5-6-58-16,-53-7-76 15,28-9-339-15,-7-10-200 16,-16-23-308-16,-16-9-580 15</inkml:trace>
  <inkml:trace contextRef="#ctx0" brushRef="#br0" timeOffset="39090.79">20506 9002 4603 0,'0'-7'89'16,"3"-3"12"-16,0 1 15 15,-1-3 14-15,1 6 4 16,-3 4-4-16,0-2-1 16,0 4 2-16,0 0 2 15,0 6-49 1,0 6-4-16,0 8 1 16,0 12 2-16,0 11-1 15,0 12 6-15,0 10 9 16,-5 11 4-16,1 11 0 15,-3 12 3-15,0 11 0 16,-2 4 0-16,0 1-9 16,2-2-7-16,1-6-10 15,3-7-8-15,2-4-8 16,1-4-7-16,0-5-5 16,-1-4-8-1,-2-8-4-15,0 0-4 16,-3-7-5-16,-3-1-7 15,4 2 0-15,-4-1-3 16,-1-1-1-16,3 1-2 16,1-6 0-16,0-6-3 15,2-8-3-15,1-9 0 16,1-8 1-16,0-5 3 16,2-3 6-16,-3-4 1 15,0 2 4 1,-2 2 0-16,1 4 2 15,-2-1-1-15,2 3 2 16,1-2-1-16,-3-4-3 16,4-3-2-16,0-7-5 15,1-4 0-15,1-2-2 16,0-4 1-16,0-1-6 16,0-2-24-16,-2-6-39 15,-1-9-47-15,-4-12-58 16,-7-12-352-16,-7-11-200 15,-8-14-309-15,-11-8-580 16</inkml:trace>
  <inkml:trace contextRef="#ctx0" brushRef="#br0" timeOffset="40158.76">18615 8974 3944 0,'0'-6'92'16,"0"-4"10"-16,0 1 14 16,0-3 24-16,0 3 26 15,0 2 19-15,0 1 7 16,0 3-5-16,0 0-9 16,0 1-57-16,0 1-14 15,0 1-8 1,0 0-10-16,0 1-16 15,0 7-15-15,0 5-9 16,0 11-1-16,0 14 0 16,0 8 8-16,0 14 15 15,-3 9 12-15,-1 10 6 16,-2 13 13-16,-4 15 11 16,0 10 3-16,1 4-5 15,2 4-6-15,-1 0-3 16,2-6-8-16,1-5-11 15,1-4-5-15,-2-7 1 16,-1-6-10-16,0-6-10 16,-3-7-7-1,1-6-6-15,2-8-4 16,1-4-6-16,2-4-2 16,2-1-3-16,1-4-6 15,-2 1-6-15,0-1-2 16,0-5-4-16,-2-4 1 15,0-1 1-15,1-6-1 16,1-4 1-16,-1-2 1 16,2-5-2-16,1-4-2 15,1-3 1 1,0-6-2-16,0-2 2 0,0-6-3 16,0-1 2-16,0-7-1 15,0 1 1-15,0-2-5 16,0 0-9-1,0 0-12-15,0 0-12 16,0 0-15-16,0 0-30 16,0 0-32-16,0 0-42 15,0 0-51-15,0 1-340 16,3-1-187-16,5-4-287 16,9-11-535-16</inkml:trace>
  <inkml:trace contextRef="#ctx0" brushRef="#br0" timeOffset="41334.14">22460 8961 4595 0,'0'-1'112'16,"-1"-2"16"-16,1 2 11 16,0-3 2-16,0 1 4 15,0 3-4-15,0 0 4 16,0 0 3-16,0 3 4 15,0 6-53-15,0 8-6 16,0 10-4-16,0 11-2 16,0 9 0-16,0 8 2 15,0 6 3 1,0 3 2-16,0 9 0 16,0 3 0-16,0 6 4 15,0 4-4-15,0 4-2 16,0-2-7-16,0 1-6 15,0-4-8-15,-2-6-5 16,-2-4-6-16,1-4-7 16,-4 0-6-16,0-2-4 15,-1 1-2-15,-1-2-2 16,0 1 1 0,0-3 3-16,-1-4-3 15,0 0-1-15,0-2-3 16,-2-2-2-16,1-2-2 15,0 0-7-15,3-2-5 16,-1 0-4-16,5-5-4 16,1-2-5-16,1-7 1 15,-1-4-2-15,2-4-1 16,1-4 0 0,-3-2 1-16,2-2-1 0,1-5 0 15,0 1-1-15,-2-4 0 16,2-2 1-1,0-1-1-15,0-4 0 16,0 0 2-16,0-4 0 16,0-2-2-16,0-2-2 15,0-1 0-15,0 0-7 16,0 0-16-16,-1 0-20 16,1 0-23-16,-2 0-39 15,-5 0-44-15,-85 0-128 16,71-5-255-16,-9-3-190 15,-11-9-295-15</inkml:trace>
  <inkml:trace contextRef="#ctx0" brushRef="#br0" timeOffset="43428.15">16860 10166 4652 0,'0'0'67'16,"0"0"8"-16,0 0 8 15,0 0 2-15,0 0 10 16,0 0 5 0,0 0 6-16,4 0 1 15,0 0 0-15,3 0-43 16,7 0-6-16,3 0-7 16,6 0-5-16,9 0-5 15,5 0-8-15,11 0-8 16,7 0-6-16,7 0-5 15,7 0-3-15,5-2-1 16,7-2-2-16,4 0-1 16,2-3 2-16,1 2 2 15,3-3 2 1,-2 2 5-16,1-3 1 16,-1 1 3-16,-2 1 0 15,-4 0 0-15,-3 2 2 16,-4 2-3-16,-3 1-1 15,-1 2-1-15,-2 0-1 16,1 0 0-16,6 0-1 16,2 0 1-16,5-3 1 15,3 0 0-15,2-1 1 16,-1-1 1-16,-4 0 1 16,-2 1 0-1,-1 0 1-15,-2 1-2 16,-2 1-2-16,1 1-1 15,0-2-1-15,-3 1-1 16,-1 2 0-16,-2-1 0 16,-4-1 2-16,1 1-1 15,-1 0-1-15,1-1 1 16,2-1-1-16,0 0 0 16,-1 0-1-16,1 0 1 15,1 0 0 1,0 1 0-16,1-1-2 15,3 0 0-15,-5 3-2 16,0-1 0-16,-5 1-1 16,-1-1 1-16,-5 1-3 15,0 0 1-15,2 0-2 16,-2-2-1-16,0 0-2 16,-2 2 0-16,-4-3 1 15,0 3-1-15,-2-1-2 16,0 1 0-16,1 0 1 15,2 0-1 1,1 0 0-16,3 0 0 16,-1 0 1-16,3-2-1 15,1 1 1-15,-1-2-2 16,2 1 3-16,-1-1-2 16,-1 0-2-16,-2-1 2 15,-1-1 0-15,-2 1 0 16,-4-1-1-16,-1 1 1 15,-1 1-1-15,-4 0 1 16,2 0-3-16,-8 1 2 16,0-1 0-16,-3 1-1 15,-5 2-1 1,-2-2 0-16,2 2 1 16,2 0 0-16,3 0 0 15,2-3-1-15,5 1 3 16,0 2-1-16,0 0 1 15,1 0 2-15,1 0 3 16,-2 0 2-16,0-2 0 16,0 2 2-16,-2-1 1 15,-1 0 4-15,1-1-1 16,-1 1 3 0,3 0-1-16,3 1 1 0,3-2-1 15,1 2-1 1,1 0 0-16,-3-2-1 15,-2 2 0-15,-3 0-2 16,-4 0 0-16,-1 0-1 16,-3 0 0-16,-1 0 0 15,-2 0 0-15,0 0 1 16,2 0-2-16,0 0 1 16,-2 0 1-16,1 0 0 15,0 0 3-15,-1 0 1 16,2 2 1-16,-2 0 1 15,-2-1 1-15,-1 2 2 16,-5-2 0 0,-3-1 1-16,-3 1 0 15,-3-1-1-15,-3 0-3 16,4 0-3-16,2 2-2 16,-2-2-1-16,5 0-3 15,-2 0-4-15,-4 0 1 16,0 2-4-16,-7 1-2 15,-2-3 1-15,-3 2-2 16,-4-2 2-16,0 0-3 16,0 0-6-1,0 0-22-15,0 0-37 0,0 0-34 16,-13 0-79 0,-17 2-369-16,-22 0-179 15,-19-1-273-15,-25-1-509 16</inkml:trace>
  <inkml:trace contextRef="#ctx0" brushRef="#br0" timeOffset="44763.85">15490 8393 4923 0,'0'6'64'16,"0"7"38"-16,0 11 25 16,0 14 11-16,0 6 6 15,0 8 0-15,2 0 0 16,1-1-5-16,3-7-3 15,-3-10-15-15,0-8-18 16,-2-10-5-16,-1-7 12 16,0-5-8-1,0-6-10-15,0-6-9 16,0-11-12-16,0-11-12 16,0-10-20-16,0-15-21 15,0-6-19-15,0-8-23 16,0-5-28-16,0-1-7 15,0 5-4-15,0 7-1 16,0 12 3-16,2 10 9 16,4 8 17-16,2 11 18 15,5 3 10-15,5 11 7 16,6 3 3 0,2 10 4-16,3 10 4 0,6 15 12 15,-5 12 10 1,2 11 12-16,-5 13 12 15,-1 4 9-15,-3-2 4 16,-4-3 7-16,-3 0 3 16,-6-10-4-16,0-3-3 15,-4-6-9-15,-3-7-7 16,0-9-10-16,-2-7-10 16,0-7-5-16,-1-6-3 15,0-3-6 1,0-3-5-16,0-3-3 15,0 0-6-15,0-1-22 16,0-1-38-16,0-4-33 16,0-6-39-16,-1-3-420 15,-2-8-182-15,-1-6-280 16,-11-4-522-16</inkml:trace>
  <inkml:trace contextRef="#ctx0" brushRef="#br0" timeOffset="44968.7">15464 8504 5221 0,'4'-3'55'0,"6"-2"4"15,10-5 2-15,12-1-1 16,11-7-16-16,18 0-98 15,7-4-492-15,-2-5-123 16,-1-2-184-16</inkml:trace>
  <inkml:trace contextRef="#ctx0" brushRef="#br0" timeOffset="45974.76">16434 7704 4600 0,'1'21'142'16,"3"9"25"-16,-2 10 14 16,-1 8 5-16,-1-4-1 15,0-3-9-15,-1-5-8 16,1-9-4-1,0-8 3-15,0-8-45 16,0-5-21-16,0-4-21 16,0-6-12-16,0-6-11 15,-2-5-8-15,0-6 0 16,-1-9-8-16,0-8-5 16,-1-2-18-16,-1-7-21 15,2-4-9-15,2-4-7 16,-1-3-1-16,1 0-2 15,1 1-1 1,1 5 0-16,2 8 3 16,3 8 1-16,4 5 9 15,3 6 6-15,3 6 0 16,3 4 2-16,4 3-1 16,1 9 0-16,4 3 0 15,0 10-1-15,0 6 3 16,-5 7 1-16,-6 9 3 15,-8 6 4-15,-4 5 4 16,-8 3 7-16,-9 1 3 16,-5 0 1-1,-5-4 3-15,-6-7-1 16,-3-4 1-16,2-8-1 16,6-5-3-16,7-8-1 15,7-2-4-15,6-5-4 16,3-2-4-16,5-2-4 15,5 0-5-15,12-5-3 16,9-2-3-16,12 0-1 16,7 0-1-16,8-2-1 15,-2 7 3-15,0 1 4 16,-8 3 1 0,-10 5 8-16,-12 7 10 15,-14 3 10-15,-7 6 21 16,-10 2 14-16,-10 0 7 15,-10 0 3-15,-7-1-2 16,-10-2-2-16,-4-5-1 16,-2-4-5-16,0-5-8 15,3-5-10-15,2-2-17 16,6-2-18-16,6-2-15 16,10 0-20-16,8-2-25 15,9-1-32 1,1-3-34-16,10 1-43 15,4-6-391-15,6-1-174 16,3-2-267-16,10-3-496 16</inkml:trace>
  <inkml:trace contextRef="#ctx0" brushRef="#br0" timeOffset="46335.68">17134 7220 4981 0,'-4'-4'93'0,"-5"1"27"16,-7 6 22-16,-7 5 20 16,-2 13 12-16,-3 13 1 15,0 10 0-15,10 10-1 16,9 1-6-16,13 1-39 15,18-5-1-15,20-5-18 16,25-15-17 0,16-9-19-16,18-13-11 15,6-11-10-15,-1-12-11 16,-12-7-11-16,-17-8-13 16,-19 0-27-16,-22-2-29 15,-19 7-22-15,-13 6-34 16,-5 4-48-16,-11 10-418 15,-5 10-164-15,-3 5-254 16</inkml:trace>
  <inkml:trace contextRef="#ctx0" brushRef="#br0" timeOffset="47035.14">17560 8311 4618 0,'0'-14'128'0,"-1"-5"28"16,-4 2 15-16,-1-4 8 16,-1 7-5-16,-6 8-1 15,-1 7-3-15,-6 9-1 16,-1 12-1-16,-2 11-55 16,2 9-28-16,4 8-22 15,11-1-15-15,1-4-12 16,10-2-1-16,7-11-7 15,7-5-6-15,9-12-6 16,9-9-8-16,2-7-2 16,0-8 1-1,-4-9 2-15,-6-6 1 16,-9-8 1-16,-13-4 0 16,-4-3 0-16,-6-2 4 15,-7 0 1-15,-7 5-2 16,-2 7-3-16,-10 10-3 15,-3 6-5-15,-1 10-6 16,1 6-11-16,5 7-12 16,5 5-27-16,12 4-38 15,3 3-54-15,10 4-419 16,13-6-150-16,4-4-230 16,6-6-422-1</inkml:trace>
  <inkml:trace contextRef="#ctx0" brushRef="#br0" timeOffset="47387.86">17872 8235 5914 0,'-2'-3'34'0,"-2"6"4"0,-9 7 4 15,0 7 6-15,0 10 4 16,1 7 2-1,7 7 1-15,7-2 2 0,12-3 0 16,9-5-29 0,8-5-6-16,9-8-4 15,6-10-3-15,-3-7-6 16,-3-10 4-16,-11-8 7 16,-10-8 4-16,-13-4-3 15,-6-11-1-15,-12 1 3 16,-8-4 1-16,-2 3 0 15,-5 4-5-15,-4 10-10 16,0 6-35-16,-5 12-34 16,-2 7-52-16,-2 8-452 15,4 10-153 1,8 4-235-16</inkml:trace>
  <inkml:trace contextRef="#ctx0" brushRef="#br0" timeOffset="48016.7">19476 8351 5209 0,'0'-9'107'0,"-6"-4"12"16,-3 4 3-1,-5-1 5-15,-5 8 11 16,-7 12 0-16,0 9-5 16,3 9-3-16,6 9-4 15,9 5-59-15,5-4-15 16,11-1-9-16,9-3-4 15,14-6-8-15,7-11-12 16,12-6-5-16,2-7-1 16,-2-8 0-16,-8-7 2 15,-12-5 6 1,-13-5 3-16,-9-6 0 16,-11-6-3-16,-10-3 0 15,-3-3 0-15,-1 3-4 16,-2 2-5-16,-1 7-15 15,3 13-18-15,2 7-26 16,2 7-25-16,-1 10-33 16,3 7-60-16,4 6-399 15,3 1-151-15,3 2-232 16,1-3-427-16</inkml:trace>
  <inkml:trace contextRef="#ctx0" brushRef="#br0" timeOffset="48393.21">19935 8197 5959 0,'0'-2'32'0,"3"-1"7"16,0 6 18-16,3 3 20 15,-1 14 24-15,1 15 17 16,0 10 11-16,-5 12 4 16,1 7-2-1,-4 1-21-15,1 0 1 16,1-7-7-16,-2-7-15 16,2-10-16-16,0-10-17 15,0-8-14-15,-1-11-9 16,1-3-9-16,0-4-5 15,0-2-12-15,0-2-23 16,0-1-29-16,0 0-39 16,-3 1-56-16,3 62-406 15,0-66-179 1,4-1-277-16,8-8-514 0</inkml:trace>
  <inkml:trace contextRef="#ctx0" brushRef="#br0" timeOffset="48968.85">21302 8277 3605 0,'0'-7'166'0,"-1"-2"52"16,1-2 35-16,-2 1 11 15,2 2-7-15,0 4-17 16,0 2-2-16,0 7 14 16,-3 7 6-16,-1 15-53 15,0 11-2-15,-3 19-20 16,-1 10-20-16,2 3-15 15,0-1-7-15,4-8-2 16,1-9-13-16,1-10-22 16,0-12-18-1,0-6-14-15,0-11-18 16,0-4-12-16,0-4-9 16,-2-4-16-16,2 1-36 15,0-5-46-15,-3-5-39 16,3-2-64-16,-1-7-380 15,1-6-178-15,1-5-273 16,8-3-511-16</inkml:trace>
  <inkml:trace contextRef="#ctx0" brushRef="#br0" timeOffset="49348.51">21520 8235 5527 0,'0'-3'53'0,"2"-1"2"15,-1 2 9-15,4 4 21 16,-1 10 23-16,6 10 21 16,-3 15 22-16,0 13 13 15,-2 12 3 1,-2 5-35-16,-3 3 9 0,-2 3 3 15,2-4-13 1,0-6-18-16,-1-6-15 16,-1-10-16-16,-1-10-17 15,2-9-12-15,-1-7-9 16,2-8-4-16,0-8-10 16,0 0-10-16,0-3-13 15,0-2-36-15,0-4-50 16,2-6-58-16,7-7-396 15,8-8-189-15,7-6-290 16,8-7-541 0</inkml:trace>
  <inkml:trace contextRef="#ctx0" brushRef="#br0" timeOffset="49987.9">23153 8064 4134 0,'0'-6'176'15,"0"-1"16"-15,0 2-2 16,0-1 8-16,0 4 20 16,0 10 20-16,0 10 14 15,0 11 7-15,0 14 18 16,0 20-44-1,0 9-29-15,-1 6-14 16,1 2-12-16,-2-5-17 16,1-9-24-16,1-14-21 15,0-9-21-15,-2-13-14 16,4-10-17-16,-4-6-23 16,2-7-14-16,0-4-17 15,0-1-19-15,0-4-44 16,0-4-40-16,0-6-40 15,6-9-74-15,6-5-337 16,9-9-181-16,4-1-277 16,7-6-517-16</inkml:trace>
  <inkml:trace contextRef="#ctx0" brushRef="#br0" timeOffset="50360.69">23498 8204 5262 0,'-1'-1'74'0,"-4"3"36"16,-2 7 25-16,-6 8 16 15,5 9 8-15,-3 10 3 16,6 4-1-16,2 3-7 16,10-2-2-16,7-5-26 15,9-7-26-15,9-1-22 16,9-10-18-1,2-12-12-15,-5-4-7 0,-4-7-6 16,-9-10-2 0,-12-8-1-16,-7-11-7 15,-6-8-6-15,-12-6-3 16,-7-3-4-16,-3 3-8 16,-5 4-15-16,-2 9-27 15,6 12-26-15,3 8-29 16,-2 9-43-16,-2 12-75 15,-7 16-351-15,-6 4-158 16,-8 8-243-16,-17 5-447 16</inkml:trace>
  <inkml:trace contextRef="#ctx0" brushRef="#br0" timeOffset="51354.74">16229 9551 4567 0,'-3'-9'141'0,"-1"-3"28"15,-1 0 7 1,-1-3-10-16,1 10-10 15,-8 8 1-15,-2 11 3 16,-1 10-2-16,0 10-5 16,8 8-54-16,1 5-33 15,7-7-21-15,8-5-9 16,4-10 3-16,3-8 4 16,7-10-6-16,7-4-5 15,5-6 2-15,-6-9 6 16,-2-4 7-16,-7-4 1 15,-12-7 3 1,-4-3-2-16,-4-3-3 16,-7-3-3-16,1 2-2 15,-1 3-1-15,-1 4-7 16,-1 8-12-16,1 4-16 16,3 8-19-16,-1 5-11 15,-2 1-15-15,-3 6-15 16,-5 5-22-16,-1 7-25 15,-14 6-51-15,12 19-411 16,4-1-153-16,0 4-234 16</inkml:trace>
  <inkml:trace contextRef="#ctx0" brushRef="#br0" timeOffset="53097.88">16279 10577 5152 0,'0'3'68'0,"0"11"21"16,-1 9 19-16,-2 7 22 15,-3 15 12-15,0 6 9 16,-4 6 14-16,0-2 1 16,3-3 2-16,1-6-23 15,3-7-16-15,-1-10-12 16,3-4-10-16,1-7-17 16,0-4-9-16,-2-2-2 15,1-1-10 1,1-2 2-16,0-2-5 15,-2-5-7-15,2 0-3 16,0-1-3-16,0-1-6 16,0 0-3-16,0 0-5 15,0 0-8-15,0 0-10 16,0 1-9-16,0-1-6 16,0 0-5-16,0 2-4 15,0-2-5-15,0 0-1 16,0 0-2-16,0 0 0 15,0 0-1 1,0 0 4-16,0 0-1 16,0 0 2-16,0 0-1 15,0 0 2-15,0 0 1 16,0 0 0-16,0 0 2 16,0 0 0-16,0 0 1 15,0 0-1-15,0 0 2 16,0 0 1-16,0 0 1 15,0 0-1-15,0 0 1 16,0 0 0-16,0 0 0 16,0 0 0-1,0 0 1-15,0 0 0 16,0 0-1-16,0 0 1 16,0 0-2-16,0 0 0 15,0 0-1-15,0 0 0 16,0 0-1-16,0 0-1 15,0 0-2-15,0 0-1 16,0 0 0-16,0 0-1 16,0 0-1-16,0 0-2 15,0 0-2-15,0 0-2 16,0 0 2 0,0 0-1-16,0 0 1 15,0 0-1-15,0 0-3 16,0 0 0-16,0 0 0 15,0 0 1-15,0 0 4 16,0 0-2-16,0 0 1 16,0 0-1-16,0 0-1 15,0 0 0-15,0 0 0 16,0 0 1-16,0 0 0 16,0 0 1-16,0 0-2 15,0 0 2 1,0 0-2-16,0 0-1 15,0 0-1-15,0 0-2 16,0 0 1-16,0 0 0 16,0 0 0-16,0 0 0 15,0 0 0-15,0 0 0 16,0 0 1-16,0 0 5 16,0 0 2-16,0 0 2 15,0 0 2-15,0 0 2 16,0 0 0-16,0 0 2 15,0 0-1 1,0 0 3-16,0 0-1 16,0 0 0-16,0 0 0 15,0 0 0-15,0 0 3 16,0 0-3-16,0 0 2 16,0 0 1-16,0 0-1 15,0 0-1-15,0 0 1 16,0 0-1-16,0 0 2 15,0 0-1-15,0 0-1 16,0 0 2-16,0 0-2 16,0 0 1-1,0 0-1-15,0 0 0 16,0 0 0-16,0 0 0 16,0 0-3-16,0 0 1 15,0 0 0-15,0 0-1 16,0 0 0-16,0 0-1 15,0 0 0-15,0 0 0 16,0 0-1-16,0 0 0 16,0 0-3-16,0 0-2 15,0 0-6-15,0 0-5 16,0 0-3 0,0 0-2-16,0 0-4 15,0 0-2-15,0 0-2 16,0 0-5-16,0 0 2 15,0 0-2-15,0 0 5 16,0 0 5-16,0 0 4 16,0 0 2-16,0 0 3 15,0 0 2-15,0 0 4 16,0 0 3-16,0 0-1 16,0 0-1-16,0 0-5 15,0 0-10-15,0 0-12 16,0 0-18-1,0 0-53-15,0 0-454 16,0 0-147-16,0 0-225 16</inkml:trace>
  <inkml:trace contextRef="#ctx0" brushRef="#br1" timeOffset="54199.71">17811 9249 4489 0,'0'-2'97'15,"1"1"11"-15,1-1 34 16,-1 9 34-16,1 11 22 16,-2 16 8-16,-2 14 1 15,-2 15-1-15,-4 9-3 16,0 6-52-16,0-3 0 16,-1-6-3-1,2-12-20-15,5-14-21 16,1-16-15-16,1-8-2 15,0-9-2-15,0-5-1 16,-2-2-7-16,2-2-7 16,0-1-12-16,0 0-11 15,-1 0-13-15,1 0-26 16,0 0-36-16,0 0-46 16,0 0-53-16,0 15-421 15,4-13-180-15,3-4-277 16,5-3-516-1</inkml:trace>
  <inkml:trace contextRef="#ctx0" brushRef="#br1" timeOffset="54909.98">19418 9347 3708 0,'1'-6'156'16,"-1"-2"46"-16,0-1 33 15,2-1 15 1,-1 3 1-16,-1 2-13 16,0 3-10-16,2 1 6 15,-2 8 7-15,-2 8-50 16,1 8-11-16,-4 13-7 15,-1 12-4-15,-2 6-17 16,-3 4-11-16,1 4-6 16,2-4-8-16,1-4-11 15,1-8-17-15,5-9-14 16,-2-9-14-16,1-9-18 16,2-5-15-1,0-6-4-15,0-2 1 16,0-5 0-16,0 0 1 15,0-1-1-15,0 0-11 16,0 0-15-16,0 2-22 16,0-4-38-16,0-2-42 15,0-2-58-15,2 2-380 16,1-4-190-16,-2 5-291 16,1 0-542-1</inkml:trace>
  <inkml:trace contextRef="#ctx0" brushRef="#br1" timeOffset="55465.93">19316 10307 5167 0,'1'-5'103'0,"-1"0"17"16,2 2 9-16,-1-2 9 15,2 2 15-15,-2 11 14 16,0 8 10-16,-1 12 1 16,0 16-2-16,0 13-43 15,-1 9-13-15,-3 4 1 16,1 0-6-16,-1-5-11 15,1-7-14 1,0-12-12-16,3-13-14 16,0-9-6-16,0-12-8 15,0-3-7-15,0-4-6 16,0-3-12-16,0-2-9 16,0 0-13-16,0 0-34 15,0 0-47-15,0 0-49 16,1-5-408-16,7-2-187 15,4-6-289-15,7-8-539 16</inkml:trace>
  <inkml:trace contextRef="#ctx0" brushRef="#br1" timeOffset="56426.67">23394 9191 4831 0,'2'-8'121'16,"-2"1"13"-16,0-1-2 15,1 2 3-15,-2 5 21 16,-1 11 12-16,-5 8 4 16,0 14 0-16,-3 11 6 15,-5 10-35-15,4 5-21 16,2 0-8 0,3-2-1-16,1-6-7 15,3-8-17-15,1-9-14 16,-1-11-8-16,2-5-8 15,0-7-10-15,-1-3-14 16,1-3-5-16,0-3-5 16,0-1-10-16,0 2-18 15,0-2-29-15,0 0-33 16,0 0-44-16,0 6-442 16,0-4-175-1,0-1-268-15,-5 2-498 16</inkml:trace>
  <inkml:trace contextRef="#ctx0" brushRef="#br1" timeOffset="57003.92">23202 10265 5758 0,'0'-2'54'0,"2"-1"2"16,-2 2 10-16,0 0 16 16,0 8 21-16,0 18 25 15,-5 16 28-15,-3 17 12 16,-11 19-6-16,-1 8-27 15,-6-1-1-15,3-1-4 16,4-14-11-16,7-8-15 16,8-12-17-16,1-11-18 15,3-8-18 1,0-9-12-16,0-7 0 16,0-6-5-16,0-3-2 15,0-3-2-15,0 1-5 16,0-3-14-16,0 0-17 15,0 0-31-15,0 0-48 16,0-4-57-16,0 0-379 16,0-5-196-16,-6-3-300 15,-10-1-564-15</inkml:trace>
  <inkml:trace contextRef="#ctx0" brushRef="#br3" timeOffset="63946.58">23762 10011 4571 0,'5'-5'65'15,"2"-5"20"-15,4-6 15 16,1-5 16-16,0-3 11 16,0-4-1-16,3-3 1 15,2-5 0-15,-2-3 1 16,2-2-26-16,1-5-20 16,-1-3-11-1,-4-4-12-15,1-1-13 16,-5-1-10-16,-2-2-4 15,-5 1-4-15,0 5-5 16,-6 0-6-16,0 3-6 16,-3 3-2-16,-1 3-2 15,-2 5-3-15,2 4-3 16,2 3 1-16,-2 3 0 16,-1 6 0-16,0 0 2 15,-1 3 5-15,-5 3-1 16,4 1 1-16,-4 4-1 15,1 1 1-15,-8 3 0 16,0 3 0 0,-7 1 0-16,-1 2 3 15,-2 2 0-15,2-2-1 16,0 1 2-16,-1 4 4 16,3-2 3-16,2 3 2 15,0 2 0-15,1-1 2 16,2 1-1-16,3 1-1 15,-3 3-1-15,3-2-2 16,1 5-1-16,2-1-1 16,-2 3 0-1,0-2 0-15,-3 5 1 16,-1 1 3-16,0 1 4 16,-3 2 2-16,0 2 3 15,0 1 1-15,0 0 2 16,2-1 2-16,2 0 0 15,2-2 0-15,1 2 0 16,3-1-1-16,-1 0-2 16,1-1 2-16,0 4 0 15,3-1-1-15,-1 1-3 16,0 4-2 0,2 3 3-16,2 3-3 15,-1 2 0-15,0 3 2 16,1 0 2-16,2 1-5 15,0-1-2-15,-1-1 3 16,2 1-1-16,1-4 1 16,0 3-3-16,1-1-1 15,-1 0-1-15,3-1-3 16,0 1-2-16,2-4 2 16,-1 4-2-16,1-2-1 15,-1 2-1-15,1 3-1 16,-1 0 0-16,1 1 0 15,-1 1 0 1,2 0-4-16,0-5 0 16,0 5-2-16,0-2-1 15,0-1 0-15,0 0 0 16,0 1-2-16,2-1-1 16,-1 1 2-16,4-4 0 15,3 3 1-15,4 0 2 16,5 1 2-16,5-1 5 15,4-3 2-15,3-4 4 16,2-5 4-16,1-5 3 16,3-4 0-1,3-3 2-15,-1-6 2 16,3-6-1-16,-1-2-3 16,-1-3-2-16,1-4-2 15,-3 0-4-15,0-4-3 16,0-4-3-16,3-5 0 15,6-9-5-15,1-3-2 16,11-11-2-16,6-5-2 16,6-8-3-16,2-5-3 15,3-8 0-15,-4-5-2 16,-6-3-1-16,-8 0-1 16,-9-1-2-1,-8 2 1-15,-6-1 0 16,-9 2 1-16,-1 0 2 15,-4 2 1-15,-4 3 2 16,-4 2 0-16,-4 3 1 16,-2 4 2-16,-2 4 0 15,-2 5-1-15,0 4 1 16,-1 8 0-16,0 7-2 16,0 7 1-16,0 7-4 15,0 5 0-15,0 3-1 16,0 4-1-1,0-2-1-15,0 3-1 16,0 1-2-16,0-2 0 16,0 2-1-16,0 0-2 15,0 0 1-15,0 0-4 16,0 0-3-16,0 0-1 16,0 0-3-16,0 0-4 15,0 0-4-15,0 0-2 16,0 0-3-16,0 0-1 15,0 0 2 1,0 0 2-16,0 0 0 16,0 0 1-16,0 0 0 15,0 0 1-15,0 0-5 16,0 0-17-16,0 0-27 16,0 0-30-16,0 0-32 15,0 2-404-15,-2 3-181 16,-7 0-279-16,-10 3-521 15</inkml:trace>
  <inkml:trace contextRef="#ctx0" brushRef="#br3" timeOffset="65741.52">19887 9878 4556 0,'13'-20'35'0,"2"-11"9"0,2-10 12 16,0-8 12-1,-4-3 7-15,-5-1 6 16,-4-3 8-16,-3-2 10 16,-1-2 3-16,0 1-16 15,-1-1-7-15,-1 2-5 16,-3-1-11-16,-4 2 9 16,-2 2-6-16,-8 1-8 15,-3 8-7-15,-1 2-9 16,-3 9-5-16,-1 7 0 15,-1 1-3-15,5 7-1 16,-5 2-3-16,1 4-13 16,3 4 3-16,-1 0 0 15,1 3 0 1,0 3 5-16,-2 3 2 16,-1 1-2-16,1 1 2 15,-4 3 2-15,-4 5 5 16,1 4 1-16,-3 6-1 15,-4 5 2-15,-1 8 0 16,4 6-1-16,-3 6-2 16,3 4 0-16,4 6 2 15,3 0-3-15,4 0-1 16,1 0-2 0,5 1 2-16,0-2 4 15,0 1 7-15,-1 5 2 16,1 2 2-16,2 5 5 15,0 4-1-15,1 0 1 16,2 3 1-16,2 2 2 16,-1-2-2-16,0-2-3 15,0 3-1-15,1 1-2 16,-1-1-4-16,4 3 2 16,0 4 1-16,6 1 0 15,1-3-4 1,3 2-3-16,4-6-1 15,7-3-2-15,5-2-8 16,7-4 0-16,6-6-2 16,6-2-2-16,3-6 1 15,6-9 0-15,4-7 4 16,7-10 2-16,7-13 1 16,7-5-3-16,6-10 0 15,4-10-1-15,0-7 0 16,-2-10-3-16,-3-9-8 15,-3-11-5 1,-6-6-9-16,-5-10-7 16,-3-8-8-16,-7-5-5 15,-1-12-5-15,-4-11-2 16,-5-5-2-16,-6-8-4 16,-5 0-3-16,-7 1 2 15,-8 5 0-15,-5 3 7 16,-7 8 6-16,0 5 5 15,-4 13 7-15,-2 13 0 16,-5 10 2-16,-1 13 1 16,0 11 5-1,0 6 0-15,0 6 2 16,3 8-2-16,2 3-2 16,3 4-2-16,-1 1-3 15,1 1-5-15,1 2-4 16,1 1 0-16,0-2-3 15,-2 2 0-15,2 0-2 16,0 0 1-16,0 0 0 16,0 0 2-16,-1 0 1 15,1 0 2-15,0 0 0 16,0 0-5 0,0 0-6-16,0 0-9 15,0-2-11-15,0 2-17 16,0 0-21-16,0 0-23 15,0 0-29-15,-13 2-62 16,10 8-363-16,-1 2-164 16,-7 2-251-16,-6 7-464 15</inkml:trace>
  <inkml:trace contextRef="#ctx0" brushRef="#br3" timeOffset="67310.46">16080 12460 4200 0,'-2'-7'81'16,"2"-3"13"-16,0 0 30 15,-1-4 9-15,4 2-2 16,0 1 13-16,-2 0 6 15,2 1-3-15,0 3-11 16,0 3-36 0,-3 8 3-16,3 14 0 15,-3 18-18-15,1 17-11 16,-1 14-2-16,-1 13-12 16,1 2-7-16,0-4-3 15,1-12 1-15,2-11-9 16,3-16-4-16,1-17-9 15,8-14-3-15,6-9 1 16,8-16-3-16,4-11-3 16,2-11-5-16,0-12-3 15,-3-12-2-15,-5-3 1 16,-4 0-7-16,-6 8 3 16,-8 10 1-16,-5 17-5 15,-2 13 2 1,-7 14 3-16,0 19 6 15,-8 18 12-15,-5 24 24 16,-11 22 16-16,-4 26 13 16,-7 20 2-16,2 8 4 15,-2 11 4-15,2-3-1 16,4-9-7-16,7-19-3 16,6-17-9-16,8-21-16 15,7-24-11-15,3-14-6 16,3-18-2-16,0-9-5 15,0-7-4-15,0-7-2 16,0-3-3 0,0 2-10-16,0-1-18 15,0-2-31-15,0 1-31 16,0 2-29-16,0-1-45 16,5 4-403-16,5-7-180 15,4-7-274-15,6-7-511 16</inkml:trace>
  <inkml:trace contextRef="#ctx0" brushRef="#br0" timeOffset="69280.27">16084 12397 3419 0,'-1'-7'121'0,"-1"0"29"16,1-4 18-16,-1 1 21 16,1 2 21-16,1 0 15 15,0 1 3-15,0 3-6 16,0 1-18-16,0 1-37 16,0 5-26-1,0 8-9-15,0 16-10 16,1 16-19-16,-1 18-19 15,2 15-19-15,-2 7-10 16,0 0-3-16,1-8 2 16,5-10-4-16,4-12-15 15,3-13-6-15,5-15-4 16,3-11 0-16,7-8-1 16,1-14-1-16,2-8-3 15,4-11-4-15,-2-9-5 16,-2-14 1-1,-3-4-3-15,0-7-5 16,-4-2-2-16,-8 4 5 16,-6 10 8-16,-4 10 3 15,-6 16 0-15,-1 10-2 16,-4 12 9-16,-3 13 8 16,-2 19 15-16,-10 17 16 15,-8 21 25-15,-4 24 12 16,-5 16 0-16,-4 16-4 15,1 14-1-15,-5 10 0 16,2-7-9 0,2-7-9-16,4-13-10 15,5-17-14-15,8-20-17 16,6-11-13-16,5-19-7 16,7-11-4-16,3-16-3 15,2-10-2-15,1-6 0 16,1-4-1-16,-1-5-5 15,-1 0-5-15,1-3-8 16,0 0-16-16,0 0-38 16,0-3-38-16,0-14-48 15,7-2-387 1,10-19-186-16,5-14-283 16,9-9-530-16</inkml:trace>
  <inkml:trace contextRef="#ctx0" brushRef="#br0" timeOffset="69930.85">16786 13034 4795 0,'0'0'79'16,"0"1"29"-16,-1 1 25 15,1-1 11-15,0-1-1 16,0 0 3-16,2 0 4 16,9 0 2-16,10 0-4 15,13-4-40-15,14-1-14 16,13-3-17-16,6-5-21 15,-2 1-11 1,-6 2-6-16,-10 2-6 16,-16 2-10-16,-10 5-12 15,-13 1-17-15,-7 0-17 16,-3 0-29-16,-7 0-56 16,-12 1-456-16,-8 7-148 15,-12 2-226-15,-13 7-417 16</inkml:trace>
  <inkml:trace contextRef="#ctx0" brushRef="#br0" timeOffset="70218.57">16718 13298 5663 0,'2'4'32'16,"8"1"26"-16,13-4 18 15,17 0 10-15,24-3 10 16,22-9 14-16,23-7 19 15,1-2 1-15,-4-4-8 16,-16 4-17-16,-25 6-12 16,-28 7-23-16,-17 2-13 15,-15 4-5-15,-5 1-10 16,-2 0-12-16,-4 0-22 16,-2 0-22-16,-1 1-26 15,-2 0-35 1,-1 3-48-16,8 1-437 15,4-1-163-15,8-3-249 16,10-2-460-16</inkml:trace>
  <inkml:trace contextRef="#ctx0" brushRef="#br0" timeOffset="71581.31">18296 12971 4880 0,'-8'31'116'0,"-2"14"9"16,-4 14 8-1,-3 14 9-15,4-10 7 16,0-5 6-16,4-10 3 16,5-14 4-16,1-10 2 15,2-9-45-15,-1-11-7 16,2-2-13-16,0-8-13 16,0-15-13-16,2-12-8 15,4-11-13-15,2-15-14 16,4-6-16-16,2-6-18 15,2-2-22-15,-1-2-10 16,3 0-2 0,1 3 1-16,1 9 0 15,5 7 0-15,1 8 2 16,4 8 8-16,8 10 7 16,1 7 10-16,1 7 6 15,0 7 4-15,-3 8-1 16,-9 8 0-16,-6 12 0 15,-12 7 2-15,-5 8 3 16,-13 10 2-16,-12 2 2 16,-10 3 1-16,-5 0 0 15,-10-4 0 1,2-6 1-16,7-5 1 16,7-9 2-16,11-6-3 15,9-7-5-15,6-7-3 16,3-1-4-16,3-3-2 15,7 1 0-15,10 0-1 16,10 1 0-16,12 4-1 16,9 0-3-16,1 10-1 15,-3 1 0-15,-3 8-1 16,-11 5 4 0,-9 3 1-16,-9 7 5 15,-11 0 8-15,-6-1 11 16,-10-2 12-16,-8-2 13 15,-11-7 10-15,-7-5 4 16,-10-4 3-16,-2-6-1 16,-1-6-3-16,6-5-4 15,3-2-9-15,8-3-11 16,8-4-16-16,6-3-26 16,7-3-33-16,5-2-41 15,3-4-40-15,16-4-422 16,6-4-186-1,10-3-285-15,10-5-533 16</inkml:trace>
  <inkml:trace contextRef="#ctx0" brushRef="#br0" timeOffset="71943.58">19490 12771 5650 0,'-6'-1'29'16,"-6"1"39"-16,-6 1 34 15,-11 7 33-15,-1 9 35 16,-11 9 19 0,-5 11 3-16,4 12-8 15,4 5-12-15,11 5-18 16,13-1-20-16,10-2-27 15,14-7-26-15,17-8-21 16,15-10-27-16,10-13-20 16,13-12-16-16,3-8-17 15,-5-10-15-15,-6-8-18 16,-12-6-26-16,-12-6-35 16,-10-4-44-16,-11 5-393 15,-8-3-175 1,-6 2-267-16,-8 3-495 15</inkml:trace>
  <inkml:trace contextRef="#ctx0" brushRef="#br0" timeOffset="72294.83">19116 12551 5243 0,'-4'-5'62'0,"-2"1"17"15,5-1 20 1,-2 1 2-16,3 1 0 16,6 3 9-16,10 0 4 15,14 0 1-15,22 0-2 16,22-5-39-16,19 1-8 15,8-4-13-15,-6-1-15 16,-13 2-6-16,-19 2-8 16,-23 4-23-16,-19 1-23 15,-10 1-22-15,-8 1-59 16,-9 5-460-16,2 2-147 16,-9 2-224-1,-2 1-411-15</inkml:trace>
  <inkml:trace contextRef="#ctx0" brushRef="#br0" timeOffset="72627.36">20069 12948 5389 0,'5'2'85'0,"7"-2"26"16,12 0 14-16,20 0 3 15,17 0-2-15,23-4-5 16,8-3-10-16,-2 2-22 15,-14-2-25-15,-18 3-71 16,-22 2-73-16,-22 2-484 16,-12 0-146-16,-16-3-226 15,-8-4-412-15</inkml:trace>
  <inkml:trace contextRef="#ctx0" brushRef="#br0" timeOffset="72868.25">20432 12739 5448 0,'-8'16'58'16,"-4"9"21"0,-2 13 18-16,-6 15 11 15,3 6 3-15,1 6-4 16,1 0-5-16,3 0-17 15,3-1-29-15,4-9-84 16,3 34-534-16,3-50-147 16,3-14-221-16,8-13-408 15</inkml:trace>
  <inkml:trace contextRef="#ctx0" brushRef="#br0" timeOffset="73706.4">21152 12996 6138 0,'-13'30'-28'16,"-3"12"6"-16,-8 11 16 15,-5 13 19-15,4-5 16 16,2-9 13-16,0-6 4 16,7-10 3-16,7-9 2 15,4-9 26-15,3-8 20 16,2-4-3-16,0-4-11 16,0-10-17-16,0-8-16 15,2-9-9-15,5-13-7 16,5-15-7-16,6-5-11 15,5-10-15 1,6-3-22-16,1-4-9 16,4 1-6-16,-3 3-1 15,1 8 1-15,-4 10-1 16,-2 12 4-16,-6 11 7 16,-1 9 7-16,1 12 20 15,0 4 17-15,2 10 13 16,-1 7 11-16,1 10 15 15,-5 10 18 1,-6 11 8-16,-7 7 5 0,-5 5-2 16,-14 4 0-1,-12-1-5-15,-8-2-7 16,-3-5-7-16,0-10-9 16,7-7-11-16,12-10-14 15,11-9-9-15,5-6-5 16,3-4-5-16,3-3-2 15,10-2-5-15,12 0-1 16,15 0-4-16,14 0-1 16,11 5-1-16,-1 2-4 15,-6 10-2-15,-11 7-1 16,-14 7 0-16,-11 6 0 16,-12 1 2-1,-7 0 1-15,-7-1 4 0,-12-5 5 16,-7-3 9-1,-10-5 10-15,-9-5 1 16,-9-4 5-16,-5-7-1 16,-3-4 3-16,2-4-5 15,2-4-11-15,4-7-15 16,10-4-13-16,11-5-23 16,7-9-33-16,11-5-35 15,7-2-44 1,3-5-380-16,9-5-192 15,2-6-295-15,4-5-553 16</inkml:trace>
  <inkml:trace contextRef="#ctx0" brushRef="#br0" timeOffset="74041.28">21155 12376 5402 0,'0'0'35'16,"0"0"30"-16,4 0 27 15,13 0 15-15,12 0 6 16,19-2 5-16,22-4-1 15,16-4-3 1,13-1-3-16,-2 0-19 0,-10 2-17 16,-18 7-34-16,-21 0-36 15,-22 6-26-15,-16 4-15 16,-7 1-50-16,-13 15-478 16,0-2-150-16,-2 2-229 15</inkml:trace>
  <inkml:trace contextRef="#ctx0" brushRef="#br0" timeOffset="74581.33">22352 12677 6050 0,'7'-6'40'0,"2"-3"22"16,-2-2 27-16,-1 4 24 15,-3 2 11-15,-3 5 4 16,-6-2 18-16,-6 9 13 15,-14 11 5-15,-17 13-2 16,-15 14-11-16,-9 14-20 16,2 8-18-16,8 8-21 15,18-3-15 1,18-3-8-16,15-3-16 16,20-9-11-16,25-12-9 15,22-15-13-15,19-12-6 16,22-14-1-16,10-14-4 15,-3-12 0-15,-14-4 0 16,-16-2-1-16,-24 1-3 16,-20 4-4-16,-21 9-9 15,-8 6-20-15,-6 2-14 16,-2 3-15-16,2 0-26 16,-2 3-32-16,-4-2-38 15,-6 2-56 1,-6-1-322-16,0 1-189 15,4-3-294-15,7-3-546 16</inkml:trace>
  <inkml:trace contextRef="#ctx0" brushRef="#br0" timeOffset="75621.64">23324 13064 4716 0,'0'-2'23'0,"0"1"8"15,0 0 2 1,0 1 11-16,0 0 11 15,0 0 14-15,0 0 10 16,0 0 10-16,0 0 10 16,0-2-5-16,0 2 7 15,0 0 3-15,0 0 6 16,0 0-6-16,0 0-5 16,0 0-8-16,0 0-4 15,0 0-6-15,0 0-8 16,0 0-5-1,0 0-4-15,0 0-5 16,0 0-6-16,0-3-2 16,0 3 0-16,0 0 0 15,0 0-3-15,0 0 0 16,0 0 4-16,0 0 1 16,0 0 4-16,0 0-2 15,0 0-3-15,8 0-3 16,10 0-5-16,16-5-5 15,21-2-3 1,16-3-3-16,11-4-6 16,-3-1-8-16,-14 4-6 15,-16 1-4-15,-18 2-1 16,-17 4 0-16,-6 1 0 16,-7 1 1-16,-1 2-1 15,0-2-3-15,0 2-10 16,-1 0-21-16,1-1-32 15,0 1-33-15,0 0-60 16,-8-1-404-16,-3-2-171 16,-8-2-262-1,-1-5-487-15</inkml:trace>
  <inkml:trace contextRef="#ctx0" brushRef="#br0" timeOffset="76026.73">23670 12666 5876 0,'0'-2'29'0,"-2"1"10"16,2 2 30-16,-1 7 34 16,1 13 38-16,-4 12 24 15,-6 20 24-15,-2 19-4 16,-4 16-8-16,2 11-27 15,-2 6-1-15,4-1-2 16,4-12-15-16,2-10-16 16,3-19-20-16,2-15-13 15,-1-17-17 1,4-9-7-16,-4-10-7 16,2-5-5-16,0-2-8 15,0-3-9-15,0-1-9 16,0-1-6-16,-1 0-7 15,1 0-18-15,0 2-24 16,0-2-21-16,0 0-28 16,0 0-39-16,0 0-51 15,0 0-326-15,0-9-205 16,0-3-317-16,0-7-596 16</inkml:trace>
  <inkml:trace contextRef="#ctx0" brushRef="#br6" timeOffset="86502.62">6372 9152 2669 0,'0'0'77'0,"0"0"21"16,0 0 17-16,0 0 18 16,0 0 15-16,0 0 4 15,0 0 1-15,0 0 1 16,0 0 2-16,0 0-35 15,0 0-2-15,0 0-10 16,0 0-4-16,0 0-7 16,0 0-3-16,0 0 5 15,0 0 6-15,0 0 5 16,0 0 2-16,0 0 1 16,0 0-9-16,0 0-7 15,0 0-7-15,0 0-10 16,0 0-6-1,0 0-8-15,0 0-9 16,0 0-7-16,0 0-6 16,0 0-8-16,0 0-2 15,0 0-3-15,0 0-1 16,0 0-2-16,0-2-2 16,0-1-4-16,0-1-3 15,0 1-4-15,0-3-3 16,0 0-1-16,2-2-3 15,1-1-3-15,1-3 0 16,2 2 0 0,2-5-4-16,0 0 1 15,-1 0-2-15,2-2 0 16,1-2 0-16,0 1 0 16,0-3-1-16,4-1 1 15,0 2 2-15,4-1-3 16,2-3 3-16,4 0-1 15,4-2-2-15,3-2 4 16,2-1-1-16,6-1 1 16,1-1 1-1,8-2 3-15,0 1 2 0,5-2-1 16,0 1 2 0,-2 1-1-16,1 1 0 15,0-1 1-15,0 2-2 16,-2 0 1-16,1 0 0 15,-2 2-4-15,2-1-1 16,-2-1 1-16,-2 2 1 16,1 0 0-16,-5 0 0 15,2 5-1-15,-3 1 0 16,2-2-1-16,3 3-1 16,0-1 1-1,6 1 0-15,1 0-2 0,4 0 0 16,1 1 0-1,2-1 0-15,0 4 0 16,-1-2 1-16,2 5-1 16,5-1-1-16,5 4 2 15,4 0-3-15,8-1 2 16,9 1 0-16,6 1 1 16,9-1 1-16,8 2 1 15,4 0 0-15,7 4 4 16,4-3 0-16,3 3-1 15,-1 4 3 1,2 1-3-16,3 1 2 16,2 5-1-16,0 2-1 15,3 3-1-15,0 7 0 16,-3 3-1-16,3 4 3 16,-2 0 1-16,-3 3 1 15,-1-2 3-15,-10 5 1 16,-10-4 2-16,-9 4 1 15,-10-2 4-15,-15-4 2 16,-10-3-1-16,-16-1 0 16,-13-4 4-16,-13-5 10 15,-14-3 13 1,-4-4 10-16,-9 1 5 16,-2-5 5-16,-2 1-3 15,0-2-3-15,0 0-4 16,0 0-22-16,0 0-35 15,-5 0-44-15,-6 1-46 16,-8 5-155-16,-31 1-319 16,-26 2-164-16,-27-3-253 15,-20 2-466-15</inkml:trace>
  <inkml:trace contextRef="#ctx0" brushRef="#br6" timeOffset="87638.63">6414 8678 4131 0,'3'-6'117'0,"1"-2"27"15,1-2 27-15,1-2 16 16,-2 3 8-16,-1 3 6 16,-2 0-6-16,1 3-9 15,-2 3-9 1,0 0-51-16,0 0-17 15,0 10-11-15,-2 5-14 16,-4 8-5-16,-4 13-6 16,-5 9-9-16,-6 7-2 15,0 5 7-15,0 5 0 16,5-2-2-16,4-2-6 16,6-8-10-16,4-10-8 15,1-11-6-15,1-10-5 16,3-7 8-16,4-4 6 15,12-5-5-15,15-6-2 16,21-12-6-16,19-7 1 16,15-12-3-1,8-6 0-15,0-4-4 16,-9 1-2-16,-10 7-9 16,-20 6-11-16,-19 6-5 15,-15 8-4-15,-14 7-2 16,-8 4-8-16,-2 3-7 15,0 0-21-15,-3 2-15 16,-3 0-28-16,-3 4-37 16,6 6-436-16,-20 11-167 15,-7 3-258-15,-2 3-476 16</inkml:trace>
  <inkml:trace contextRef="#ctx0" brushRef="#br6" timeOffset="92677.21">11401 8631 4619 0,'0'-11'99'0,"0"-3"27"16,0 1 11-16,-4-6 2 16,-2 9 0-16,-5 4 2 15,-10 5 3-15,-9 11-2 16,-9 14-5-16,-3 16-51 15,0 11-21-15,8 14-24 16,9 3-13-16,16-2-3 16,9-10-5-16,12-9-3 15,10-16-7-15,9-14-4 16,11-16 0-16,9-16 1 16,2-13 0-1,-4-13 6-15,-11-7 5 16,-16-4 1-16,-13-3-2 15,-11 0-4-15,-11 4 2 16,-5 6 2-16,-2 8-4 16,-3 10-2-16,-1 15-2 15,3 12-12-15,4 10-25 16,8 12-40-16,5 11-85 16,4 7-408-16,1 2-140 15,4 0-214-15</inkml:trace>
  <inkml:trace contextRef="#ctx0" brushRef="#br6" timeOffset="93133.37">11590 8581 4942 0,'2'0'36'16,"1"0"38"-16,-2 5 27 16,1 10 11-16,0 8 5 15,-2 11 7-15,0 13 3 16,5 4-4-16,6 4 0 15,2-6-21-15,6-3-9 16,-2-13-23-16,6-12-18 16,0-15-9-16,3-8-3 15,4-13-6-15,1-14-3 16,-1-9 2-16,-1-10-4 16,-7-9-1-1,-2-5-4-15,-11-1-4 16,-5 4 0-16,0 9-4 15,-4 9-7-15,-2 14-38 16,0 15-25-16,2 12-52 16,-2 14-457-16,-4 11-151 15,1 13-228-15,-6 5-420 16</inkml:trace>
  <inkml:trace contextRef="#ctx0" brushRef="#br6" timeOffset="93684.19">12029 8860 5156 0,'23'-17'62'0,"6"-10"21"16,7-8 14-16,7-7 8 16,-11-1 14-1,-8 3 6-15,-6 2 6 0,-12 6 4 16,-4 4-2-16,-5 8-30 15,-2 5-20-15,-2 6-21 16,-6 5-12-16,-3 5-7 16,-4 12-13-16,-1 8-7 15,1 8-7-15,2 10-10 16,7 5-3 0,3 1-1-16,4-3 3 15,2-3 4-15,6-6 6 16,4-6 3-16,3-10 11 15,8-9 9-15,7-5 7 16,6-9 3-16,4-10 3 16,4-7-2-16,3-7-2 15,-1-13-2 1,-2-2-5-16,1 1-4 0,-5-2-9 16,-4 10-9-16,-9 7-9 15,-4 10-9 1,-9 11 1-16,0 8 6 15,-3 10 6-15,-5 11 2 16,0 8 1-16,-1 7-1 16,-2 3 1-16,-1 0-5 15,2-7-15-15,4-8-19 16,6-8-30-16,5-6-46 16,8-6-453-16,11-4-174 15,-5-8-267-15,0-10-496 16</inkml:trace>
  <inkml:trace contextRef="#ctx0" brushRef="#br6" timeOffset="94414.71">12865 8777 4983 0,'28'-12'69'16,"12"-5"6"-16,12-11 8 16,8-11 2-16,-9-6-1 15,-3-6-2 1,-8-8-6-16,-8-8 1 16,-8-6 1-16,-12 0-31 15,-7 3 9-15,-8 8 12 16,-6 12 6-16,0 12-1 15,0 13-5-15,-5 15 0 16,-1 10 3-16,-3 16-3 16,0 14 0-16,2 22-5 15,3 12-7-15,1 15-14 16,6 6-8-16,2 1-4 16,3-8 1-1,2-6 0-15,3-14 0 16,9-10-3-16,3-14-6 15,7-13-12-15,10-13-9 16,3-8-4-16,0-14-5 16,5-8-1-16,-7-11-2 15,-5-9-3-15,-7-11-2 16,-2-1 5-16,-11 1 17 16,-2 7 15-16,-4 13 1 15,-3 9-5-15,-1 15 2 16,-4 8 4-1,1 7 3-15,-3 9 3 16,-1 8 1-16,-4 5-1 0,7 5-15 16,1-3-12-1,2-3 4-15,8-4 3 16,4-7 0-16,8-4-2 16,4-6-1-16,1-3 2 15,-4-2-1-15,-7-2-5 16,-7 2 3-16,-5 2 1 15,0 2-1-15,0 4-8 16,4-3-14-16,7 0-12 16,10-3-27-16,12-7-29 15,10-7-33 1,6-7-443-16,1-10-162 16,-3-7-246-16,-6-11-456 15</inkml:trace>
  <inkml:trace contextRef="#ctx0" brushRef="#br6" timeOffset="94913.4">13865 8143 4558 0,'-11'-48'236'16,"0"-5"36"-16,0-3-1 16,-3-1-29-16,9 32-18 15,-1 24-9-15,2 17-4 16,0 21 7-16,0 24-2 16,0 26-88-1,2 27-31-15,-5 17-26 16,-1 17-10-16,-2 4 6 15,-3 3-2-15,0-10 1 16,5-19-8-16,0-22-16 16,3-26-9-16,3-24-2 15,0-21 4-15,2-17-11 16,0-14-17 0,0-21-14-16,2-22-15 0,5-22-21 15,1-20-10-15,0-17-14 16,1-12-8-16,-3-4-10 15,-2 9-10-15,6 10 4 16,-1 13 17 0,6 18 9-16,10 16 21 15,6 12 18-15,5 10 10 16,7 13 12 0,-7 9 4-16,-9 16 3 0,-12 12 1 15,-14 12 3-15,-15 9 6 16,-15 8 2-16,-11-1 1 15,-4-3 3-15,-2-8 2 16,9-8 3-16,13-11-6 16,10-8-25-16,10-8-39 15,4-5-57-15,4 14-458 16,6-23-161 0,3-8-246-16,8-6-455 15</inkml:trace>
  <inkml:trace contextRef="#ctx0" brushRef="#br6" timeOffset="95539.73">14119 8354 5726 0,'0'2'14'0,"0"0"16"15,-2 9 8-15,2 4 9 0,0 3 12 16,0 6 2-1,0-1 2-15,-2-1 0 16,4-3 0-16,3-3-5 16,3-7-9-16,6-5-11 15,2 0-8-15,2-4-6 16,0-4-5-16,-5 1 13 16,-4 1 19-16,-7-1 5 15,-2-1-5-15,0 4-5 16,-2 0 0-1,2 0-1-15,0 3 0 16,0 1-3-16,0-2-9 16,0 4-18-16,7-2-17 15,2-2-10-15,6 1 4 16,6-3 1-16,4 0 2 16,-5 0 1-16,-9 0 7 15,-2-3 2-15,-9 3 1 16,0 0 10-16,-6 3 5 15,-1 4 4-15,2 2 1 16,-2 5 2-16,3-1-1 16,2-1-2-16,2 0-6 15,6-4-1 1,4-5 2-16,0-2-2 16,6 0-3-16,-4-1-2 15,-4 0 4-15,-3 4 24 16,-5 11 20-16,-2 12 11 15,-1 13 7-15,-1 16-6 16,0 13-4-16,-1 4-21 16,1 2-29-16,2 2-40 15,-3 0-42-15,-13 2-460 16,-9 2-194-16,-9 0-299 16,-5-6-562-16</inkml:trace>
  <inkml:trace contextRef="#ctx0" brushRef="#br6" timeOffset="108925.76">17518 9114 4044 0,'2'-3'80'15,"-1"-2"21"-15,0-2 19 16,-1 1 20-16,2 0 14 15,-4 2 5-15,2 1 0 16,0-2 0-16,0 2-3 16,0 2-44-16,0-2-12 15,0 3-17-15,0 0-12 16,-1 0-12-16,-3 3-11 16,-4 7-7-16,-2 2-6 15,2 6-5 1,0 2-6-16,4-2-1 15,2-2-1-15,2-2 0 16,3-4-2-16,0-1-2 16,6-1-4-16,2-7 1 15,4 1-1-15,1-4 1 16,0-2 3-16,0-4-2 16,-5-2-1-16,-1-4-1 15,-3-5 0-15,-4-1-2 16,-1 2-2-16,-2-2-3 15,0 1 3 1,-2 1-2-16,2 2 1 16,0 1-1-16,-3 4 2 15,-1 3 0-15,1 3-2 16,-1 0-1-16,-2 4 1 16,-1 0-1-16,-4 5 4 15,-3 8-2-15,1 6-1 16,1 2 0-16,3 6-1 15,3 0 0-15,4-1 1 16,1-4 0-16,2-1 1 16,2-5 2-1,3-4-4-15,3-5 3 16,5-2-1-16,4-1 0 16,2-6 1-16,-3-1 0 15,2-6-1-15,-2-5 0 16,-5-3-1-16,-3-7-2 15,-1-4-3-15,-7-2-3 16,1 1 2-16,-2 3-2 16,0 3-1-16,-2 7-1 15,1 5-1-15,-7 5-4 16,-3 4 3-16,-7 8 3 16,-3 5 2-1,-3 9 3-15,1 4-2 16,4 5 0-16,3 1-1 15,6 0 2-15,4-5 1 16,4-2 3-16,2-6 0 16,5-4-2-16,4-3 0 15,7-4-1-15,8-2 1 16,4-5 1-16,-2-4 0 16,-5-3 2-16,-8-3-2 15,-8-4 3 1,-4-1-1-16,-1 5 1 15,-6 0 0-15,-1 7-1 16,-4 3-2-16,-2 2-1 16,-5 2-2-16,5 3 0 15,3 2 1-15,3 1-3 16,4 0-2-16,2-2-2 16,1-2 1-16,0-1 0 15,0-1 1-15,1-2 2 16,1 1 0-16,2-1 2 15,-3 0-1-15,-1 0 0 16,2 0 1-16,-4 0 1 16,2 0 0-16,0 0-2 15,0 0 1 1,0 0-1-16,0 0-1 16,0-1-1-16,0 1 0 15,0 0 0-15,0 0-3 16,0 0 0-16,0 0 1 15,0 0 0-15,0 0 0 16,0 0 2-16,0 0 0 16,0 0 0-16,0 0 0 15,0 0 2-15,0 0 2 16,0 0 0 0,0 0 0-16,0 0-1 15,0 0 0-15,0 0-1 16,0 0 1-16,0 0-3 15,0 0 1-15,0 0-1 16,0 0 0-16,0 0 0 16,0 0 0-16,0 0 0 15,0 0 0-15,0 0 0 16,0 0-3 0,0 0 3-16,0 0 0 0,0 0 0 15,0 0 0-15,0 0 0 16,0 0 2-1,0 0-1-15,0 0 1 16,0 0 2-16,0 0 2 16,0 0 1-16,0 0 2 15,0 0 4-15,0 0 0 16,0-2 4-16,0 1 2 16,0-2 1-16,0 0 0 15,2-5 1-15,-2 2-2 16,1-2-1-16,2-4-1 15,-2 0-1-15,5-2-3 16,-1-5-2-16,-1-1-2 16,3-1-3-1,-1-3 1-15,0 0 0 16,1-1-1-16,-1-1 1 16,2-1-3-16,1 0-2 15,-2-2 2-15,5 2-2 16,-2-1-2-16,2 0-1 15,2-1-4-15,2-1 2 16,2-3-1-16,2 0-2 16,1-2 2-16,-1-2 2 15,2 2-2-15,-5-4 2 16,2 2 0 0,-2-5-2-16,3 0-7 15,2-2 1-15,0 2 1 16,2 0-1-16,-1 4 0 15,0-2-2-15,2 5 2 16,0-1 0-16,1 0 1 16,1 0 2-16,0 0 7 15,1-1-1-15,-1 2-2 16,2 2 1-16,1 0 2 16,1 0 0-16,-1-1-3 15,-1 2 1 1,1 2-1-16,-2 2 0 15,-1 2 2-15,-1 1 0 16,5 4-1-16,0 0 0 16,5-1-1-16,0 2 2 15,3 0-1-15,1 1 1 16,0 0-1-16,2 2 2 16,4-1 0-16,2 2 0 15,6-1 1-15,6-1-1 16,0 0 1-1,4 4-1-15,1-1 0 16,-2-1 0-16,0 5 0 16,-1 0 0-16,-6-1-1 15,-3 3 0-15,-2 2 0 16,-6 0 0-16,-1 0 0 16,1 3 1-16,2 0-1 15,3 1 0-15,0-1 0 16,2 2 1-16,-1 2-1 15,-2-1 0-15,0 1 1 16,2 0 0-16,5 0-1 16,3 0 1-1,5 1-1-15,1 0 1 0,0 3-1 16,1 0 1 0,-1 3-1-16,-3 1 2 15,0-1-1-15,-1 3-1 16,-4-3 2-16,-1 2-1 15,0 0-1-15,-2 2 2 16,1-1-1-16,0 2 0 16,1 1 2-1,1-2-2-15,-1 4 2 0,-2 2-1 16,-3 0-1-16,-3 0 1 16,1-1 1-1,-1 4-1-15,0-3 2 16,2 3-2-16,-2 0 3 15,-1 2 1-15,-2 0 1 16,-2-1 2-16,-7-1-2 16,-4-4 1-16,-4 2 0 15,-2-5 0-15,-5 3 0 16,-2-4-2-16,3 2 0 16,-2 0-2-16,-1 1-2 15,2 1 1-15,1 1-1 16,-3-1-1-1,1 1 1-15,0-3 1 16,-2 0-1-16,-1 0 1 16,-3 1 0-16,5-1 2 15,-4 1 2-15,3 0-3 16,4 3 4-16,-2-1 0 16,2 2 1-16,1 1 3 15,3 0 0-15,-3 1 0 16,2-1 2-16,-2 1 0 15,1-2-1-15,-5 2 2 16,0 0 0 0,-1-2 0-16,0-1-1 15,-2 0-2-15,-2 0 0 16,0-1 1-16,-2 2-3 16,0-2-1-16,-2 0 2 15,0 0-3-15,-1-1-1 16,1 1 1-16,-3 0 0 15,2 0-1-15,0 3 2 16,0-2 1-16,0 3 2 16,1-2 1-1,2 0 0-15,-4 0 2 16,1-1 1-16,1 0 1 16,-3-3 2-16,1 2 1 15,-3 0-1-15,4-1 0 16,-3-1-1-16,1 2 0 15,0-1-1-15,2-1-1 16,-3 0 0-16,-1-2-1 16,0 1-3-16,1-2 1 15,-3 0-1-15,3 3 0 16,-3 0-2 0,2 0 1-16,-1 1-2 15,1 1 2-15,-1 0-2 16,3 0 0-16,-1 1-1 15,0 2 1-15,-2-2 1 16,0 0 0-16,1 0 0 16,-1 0 0-16,-3-2 0 15,-1-2-1-15,2 0 1 16,-2 0-1-16,1 0 1 16,1 2 0-1,-1-1-1-15,-1 1 1 16,0-4-1-16,0 1 0 15,0-4-1-15,0 1 2 16,0 0-2-16,0-3 2 16,0 0-2-16,0 0-1 15,1-2 1-15,-1 2-2 16,2-2 1-16,-1 3-2 16,1-4 1-16,-2 1-1 15,0-2 0 1,0 3-1-16,1-3 1 15,-1 0-1-15,2-1-1 16,-2 1 1-16,0-2 0 16,0-1 1-16,0 1 1 15,0-1 4-15,0 0 2 16,0 0 2-16,0 0 3 16,0 0 2-16,0 0 1 15,0 0 2-15,0 0 0 16,0 0 0-16,0 0-1 15,1 0-3 1,1 0-3-16,-2 0 1 16,0 0-4-16,0 0-3 15,0-1 2-15,0 0-1 16,0-2-1-16,0 1-2 16,0 0-1-16,0-2-2 15,0 2 2-15,0 1-4 16,0 0-3-16,0 1-2 15,0 0-4-15,0 0-6 16,0 0-1 0,0 0 2-16,-2 0 0 15,1 0-1-15,-2 1 0 16,-2-1 2-16,1 3 1 16,-3 1 3-16,1 0 5 15,0 3 1-15,-1 1 3 16,-2 1 0-16,2-1-2 15,0 4 3-15,3-3 0 16,2 1 1-16,1-2 2 16,1-3 1-16,0-2-1 15,0-2 3-15,0 1 4 16,0-2 2 0,0 0 2-16,0 0 1 15,3 0-2-15,0 0 0 16,3-4-2-16,-1-4-5 15,1-4-1-15,-2 0-2 16,-2-5-4-16,-2 5 0 16,0 2-3-16,0 2-1 15,0 2-1-15,0 2-2 16,0 3 1-16,-3-1 2 16,-4 2 1-16,-5 3 2 15,-2 0-1 1,-5 4-1-16,0-1-1 0,8 6-2 15,3-3 1 1,5-1 2-16,3-1 0 16,0 1-1-16,6-2 0 15,7 0-1-15,5-2 4 16,-1 1-1-16,3-2 2 16,-6-3 1-16,-8-2 3 15,-4-2-2-15,-1 1 5 16,-2 0 0-16,-2-3-2 15,-6 1 0 1,2 4-7-16,-3 1 0 16,1 0-8-16,4 0-15 15,2 0-9-15,6 1-7 16,8 2-7-16,8 2-1 16,8 0-3-16,7 0 3 15,-3 0 2-15,-8-4 3 16,-8-1 12-16,-11-3 19 15,-8-4 11-15,-8-2 4 16,-1-5 4-16,-3-2 1 16,0 3-2-16,1 4-10 15,7 1-44 1,4 2-33-16,2 5-36 0,-2-1-422 16,-3 6-185-1,-5 4-283-15,-4-1-529 16</inkml:trace>
  <inkml:trace contextRef="#ctx0" brushRef="#br6" timeOffset="115294.95">16740 8732 4537 0,'-1'0'33'15,"-1"0"13"1,1 0 21-16,-1-1 18 0,2 2 14 16,0-1 10-16,0 0 8 15,0 0 3-15,0 0 4 16,0 0-16 0,0 0 2-16,0 0-6 15,0 0-12 16,0 0-10-31,0 0-11 0,0 0-9 16,0 0-9-16,3 0-7 0,4-1-5 0,2-3-7 16,5 1-9-16,4-1-6 15,2-2-7-15,-1-1-3 16,5 3-3-16,1-2-2 16,0 4 0-16,3-3-1 15,2 3 0 1,1 1 1-16,2-2 1 15,1 3 0-15,4-2 0 16,-2 2 0-16,4 0 2 16,-2 0 0-16,-2 0-1 15,-1-1 2-15,0 1 0 16,-1 0 1-16,1 0-2 16,-1 0 1-16,1 0 0 15,0 0-1-15,0 0 1 16,1 1 0-16,-3 1 1 15,3 1-2 1,-6 0 1-16,2 4-1 16,-2-1 2-16,-1 1 1 15,-3 0 0-15,3 0 1 16,-1 1 0-16,2-1 1 16,-1 2 2-16,3 2 2 15,-2 0 0-15,3 0 1 16,-1 1 0-16,-3 1-2 15,1-1-1-15,-7-2 0 16,-1 2-1-16,-5-3 2 16,2 2-2-1,-4 0-2-15,2 1-1 16,-2 2-1-16,0 1 0 16,-2 1 1-16,-2 2 1 15,1 2 5-15,1 1 0 16,-4 0 0-16,1 4 0 15,1-2 4-15,-2 1 2 16,-2 2 1-16,3-1 2 16,-6-1 3-16,1 2-1 15,-1-1-3 1,-2-1 3-16,-2-2 0 16,0 2 0-16,0-1 0 15,-2-1-1-15,2-4 0 16,0 3 0-16,0-1-3 15,0-1-1-15,0 0 0 16,0 0-2-16,-3 1 0 16,0 2 1-16,-4 2 0 15,-3 4 0-15,-2 1 1 16,-3 1 0-16,0 1 2 16,1-1 1-1,-1-3-1-15,1-1 1 16,1-4-2-16,-2 1-1 15,-5-3 0-15,-3 0-1 16,-4 1 1-16,-2 0-2 16,-4-1-1-16,-2 2-2 15,-1-2-1-15,0 1-1 16,-4 1-1-16,-3-2-1 16,-2 1-1-16,-3-1-3 15,-4 2 1-15,-2-3 0 16,2-1 0-1,0-2 1-15,-2-2 0 16,-1 1 1-16,0-1 1 16,-9-2-2-16,-2 0 2 15,-1-2-2-15,-1 2-2 16,0-3-2-16,2 2 0 16,4-2-2-16,3 1-1 15,2 0 0-15,3-1 0 16,-3-2-1-16,0 2-1 15,-1-3 2 1,-4 2-2-16,-2-1 0 16,-1 0 0-16,-1 0 1 15,-3 0 0-15,1-2-1 16,0 3 0-16,1 1 0 16,-2-1-1-16,3-1 1 15,4 3 3-15,4-3 2 16,10 2 1-16,8-4 3 15,15-1 0-15,7-1 1 16,7 0 0-16,4-3-1 16,5 0 0-1,-1 0 0-15,1 0 0 16,1 0-4-16,-2 0-2 16,1 2-2-16,-1-1-1 15,2 1-1-15,-1-1 1 16,2 0 2-16,0-1-2 15,0 0-1-15,0 0-9 16,0 0-11-16,0 0-14 16,0 0-16-16,0 0-40 15,6-1-36-15,10-5-58 16,19-4-343 0,14-5-193-16,19-7-296 15,17-5-555-15</inkml:trace>
  <inkml:trace contextRef="#ctx0" brushRef="#br6" timeOffset="117107.66">24366 8528 4587 0,'-2'-6'96'16,"0"-1"11"-16,-5-1 11 15,-7 0-3 1,-6 4 5-16,-5 1 13 15,-9 3 5-15,-6 0 4 16,-2 3 3-16,-6 1-45 16,-4 1-11-16,0 2-5 15,-3 5-5-15,2-1 2 16,-1 0-7-16,1 0-10 16,2 1-7-16,2-1-4 15,0 3-5-15,2-1-3 16,-2 2-2-16,1 1 2 15,-3 3 1-15,3-1 3 16,1 1 7-16,2 3 2 16,-1-1 3-1,3 3-1-15,-2 1-5 16,4 1-3-16,1 1 0 16,1 2-3-16,2-1-1 15,-4 2-4-15,1 1-5 16,4 0-4-16,2-1-5 15,6-3 0-15,3 0-1 16,1-4 0-16,5 2-4 16,0-4-4-16,3 3-5 15,0-2-1 1,6 1-3-16,-3-2-2 16,4 0 2-16,1 2 4 15,-2 2-1-15,4 0 1 16,2 2 2-16,1-1 5 15,3-2 1-15,0 1 3 16,-2-4 0-16,2 1 2 16,2 0 1-16,1 0 0 15,4 0 1-15,3 1-2 16,4 0 0-16,5 2-3 16,0 0 0-16,3-3 3 15,5 2 7 1,2-2 0-16,3 1-1 15,5-2-5-15,3 1-3 16,1-1-2-16,4-1-3 16,1-1-2-16,-3 0-2 15,2-2-6-15,0-2-7 16,1 2-1-16,2-2-4 16,2 1 0-16,5-1 0 15,4-3 0-15,5-1 0 16,5-1 0-16,6-1 0 15,0-3 0 1,4-1 0-16,0 0 0 16,0-3 0-16,3 1 0 15,1-1 0-15,0-2 0 16,1 2 0-16,-2-2 0 16,-1 0 0-16,2 0 0 15,2-4 0-15,7 1 0 16,8-4 0-16,5-2 0 15,5 3 0-15,1-1 0 16,-4 0 0 0,-3 3 0-16,-3 1 0 15,-3-2 0-15,-8 3 0 16,-4 0 0-16,-11-2 0 16,-13-3 0-16,-11 3 0 15,-19-2 0-15,-11 1 0 16,-9-1 0-16,-9 3 0 15,-3 1 0-15,0-1 0 16,0 2 0-16,0 1 0 16,0 0 0-1,0 0 0-15,0 0 0 16,0 0 0-16,0 0 0 16,0-1 0-16,0-1-15 15,0 2-26-15,0-1-28 16,0-5-42-16,-3-2-51 15,-7 27-325-15,-4-30-209 16,-13 0-326-16,-11 2-608 16</inkml:trace>
  <inkml:trace contextRef="#ctx0" brushRef="#br6" timeOffset="124392.04">25365 7768 4195 0,'1'-10'103'0,"4"1"41"0,-1-1 17 16,-1-4 13 0,-3 4 11-16,1 3 3 15,-1 2-2-15,0 0-10 16,-1 2-12-16,1 1-55 15,0 7-12-15,-3 7-18 16,-11 11-9-16,-1 13-9 16,-6 12-8-16,-1 10-8 15,4 1-7-15,10-2-2 16,6-8 4-16,10-7 1 16,12-10-8-16,12-14-15 15,11-11-13-15,13-10-9 16,3-11-6-1,-4-12-3-15,-10-9-5 16,-13-5-6-16,-12-4-4 16,-16-2-2-16,-4 8 8 15,0 6 2-15,0 12 6 16,0 11-5-16,-2 12 2 16,2 10 1-16,0 10 7 15,4 9 5-15,8 5 2 16,15 0 2-16,11-5-5 15,13-9 3-15,10-9 5 16,4-9 10 0,-6-10 6-16,-1-10 7 15,-15-10 5-15,-13-3 2 16,-11-10 1-16,-11 1-2 16,-8-3 0-16,0-2-1 15,-5 7-1-15,2 7-5 16,3 6-8-16,0 8-23 15,-4 7-15-15,-3 3-14 16,-1 6-21-16,-2 9-33 16,-3 6-474-1,-7 8-147-15,8 4-225 16,-2 4-411-16</inkml:trace>
  <inkml:trace contextRef="#ctx0" brushRef="#br6" timeOffset="125254.44">26038 8097 4777 0,'7'-4'88'15,"0"-3"16"-15,9-7 15 16,5-6 5-16,6-3 1 16,3-8-2-1,5-6-1-15,2-2-6 16,1-5-2-16,-2 2-55 15,-3-4-8-15,-6 5-4 16,-6 7-3-16,-8 5-2 16,-3 7-5-16,-6 8-8 15,-2 9-2-15,0 3-1 16,-2 11 5-16,3 8 4 16,-3 7 2-16,0 9-4 15,0 7-7 1,0-2-3-16,0 0 5 15,0-1 2-15,4-5 4 16,0-3 1-16,3-4-7 16,3-5-8-16,3-7-12 15,1-4-12-15,1-5-16 16,5-2-21-16,3-4-19 16,1-7-25-16,3-3-27 15,4-7-26-15,-1-5-22 16,3 0-6-16,-1-2-2 15,-1 0 5 1,-1 3 13-16,-4-1 30 16,-7 3 36-16,-6 0 43 15,-3 4 42-15,-6 1 34 16,-4 0 25-16,0 3 8 16,-2 1 5-16,2 4 4 15,-2 3-1-15,-1 0-8 16,-6 5-9-16,-2 3 4 15,-3 4 4-15,3 6-3 16,-4 3 0 0,3 7-3-16,6-1-7 15,3-1-3-15,3 1-1 16,3-3-2-16,5-2-5 16,8-2-11-16,4-6-10 15,11-7-6-15,1-2-6 16,5-4-2-16,-8-10-3 15,-5-4 2-15,-6-4-3 16,-7-2 1-16,-3 2 5 16,-6 5 0-1,-2 5-4-15,0 6 1 16,-2 6 0-16,2 2 1 16,0 11 0-16,0 2 0 15,4 8 1-15,5 5-2 16,3-4-11-16,9-1-12 15,4-9-16-15,6-4-40 16,3-7-60-16,6-4-428 16,-1-11-141-16,1-9-213 15,-4-9-388-15</inkml:trace>
  <inkml:trace contextRef="#ctx0" brushRef="#br6" timeOffset="125596.04">27375 7354 5510 0,'-6'36'83'0,"1"17"22"16,0 22 7-16,1 23 6 15,4 4-1-15,2 11-2 16,-2 6-3-1,-2 6 2-15,0 1-3 16,2-6-41-16,0-9-15 16,0-20-19-16,0-17-8 15,0-19-5-15,0-17-3 16,0-13-1-16,0-9-5 16,0-11-24-16,0-5-33 15,0-10-36-15,0-13-34 16,4-14-31-16,6-14-419 15,2-19-152-15,4-12-231 16,5-9-424 0</inkml:trace>
  <inkml:trace contextRef="#ctx0" brushRef="#br6" timeOffset="125841.24">27485 7958 5106 0,'8'-29'65'16,"-2"-3"9"-16,7-7 7 15,5-2 4-15,7 8 0 16,5 14 5-16,9 3 4 15,4 7 1-15,4 6 3 16,-11 7-30-16,-13 11-7 16,-12 10-3-16,-13 7-5 15,-18 11-3 1,-11 0-2-16,-6 3-3 16,-7-2-5-16,0-9-4 15,4-3-3-15,11-13-15 16,8-6-41-16,8-8-57 15,6-5-484-15,4-10-148 16,3-7-226-16</inkml:trace>
  <inkml:trace contextRef="#ctx0" brushRef="#br6" timeOffset="127268.39">28366 7795 3764 0,'12'9'84'0,"5"-1"28"16,6 0 20-16,6-1 18 15,-4-10 10-15,2-4 10 16,2 0 0-16,-6-6 2 16,-1-3 3-16,-4-4-35 15,-7-4-16-15,-2-2-20 16,-6-2-18-16,-1 2-16 15,-4-3-8-15,2 3-8 16,-1 6-4-16,-3 5-12 16,-3 7-11-16,-9 6-3 15,-7 12 1-15,-6 8 5 16,-4 8 8 0,1 6 1-16,4 6-1 15,5-4-5-15,12-3-2 16,1-2 5-16,8-5 1 15,8-6-2-15,4-3-7 16,6-7-7-16,6-5-10 16,12-3-3-16,0-7-3 15,0-5 0-15,-2-6-1 16,-6-7-3 0,-4-7-1-16,-4-2-3 15,-6 0-1-15,-6 3 5 0,1 9-5 16,-6 8 1-1,-4 10 3-15,-5 11 5 16,-2 10 5-16,-4 9 7 16,2 7 1-16,3 3 4 15,4 3 2-15,5-7-1 16,8-1 8-16,5-9 0 16,4-4 1-16,5-10 1 15,2-2-3-15,7-6-3 16,-4-8 2-16,1-8-3 15,-1-6-2 1,-3-7-4-16,-4-11-6 16,1-4-4-16,2-4-6 15,-1-2-5-15,-3 1-4 16,1 9-4-16,-9 8-3 16,1 11-5-16,-4 9-1 15,1 8-1-15,2 7 5 16,1 9 5-16,-4 7 2 15,0 8 6-15,-5 7 4 16,-3 3 4-16,-5-1 3 16,-1 0 6-1,3-7 2-15,-2-4 5 16,0-7 2-16,4-3 2 16,0-7 4-16,1-4-1 15,6-3-4-15,5-1-7 16,14-5-6-16,10-6-5 15,9-5-3-15,3-6-6 16,-6-8-3-16,-12 4-3 16,-11 2-3-16,-9 5-14 15,-6 8-2 1,-7 6 4-16,-9 11 8 16,0 11 7-16,-1 8 2 15,2 5 4-15,5 7 2 16,8-3 2-16,14-3 2 15,8-4 10-15,12-7 2 16,7-7 1-16,8-5-2 16,-3-11 1-16,-6-6 0 15,-11-8-1-15,-10-5-1 16,-12-10-2 0,-7-6-6-16,-8-4-1 15,-6 4-1-15,-3 1-4 16,-3 7-10-16,-2 6-16 15,3 11-16-15,1 8-13 16,5 2-23-16,8 11-23 16,3 5-36-16,2 5-427 15,8 2-154-15,3-2-235 16,5-4-433-16</inkml:trace>
  <inkml:trace contextRef="#ctx0" brushRef="#br6" timeOffset="128263.76">29754 7496 4847 0,'-3'-1'70'16,"-3"-1"38"-16,-7 5 17 15,0 5 7-15,0 6 10 16,0 4 2-16,3 3 0 15,5 3-2-15,4-3-3 16,2 1-26-16,5-4-23 16,6 0-27-16,8-4-13 15,6-5-9-15,3-3-11 16,0-5-7-16,1-5-7 16,-6-4-7-16,-1-9-3 15,-5-4-4-15,-2-8-1 16,-2-3-1-1,-3 1 1-15,-4 3 6 16,-3 7 1-16,-3 7-5 16,-1 7 2-16,-1 4 2 15,-6 2 1-15,0 8 3 16,-4 2 0-16,-3 9 0 16,0 4 0-16,4 4-5 15,5 0 2-15,4-1 7 16,4-1 4-16,11-3 0 15,2-4 2 1,10-4-2-16,6-6 0 16,3-3 1-16,-1-4 0 15,1-7 0-15,-5-8-6 16,-1-4 0-16,-7-5-3 16,-1 1 1-16,-9 4 1 15,-5 5-6-15,-4 9-6 16,-3 3-3-16,-2 2-3 15,2 5 2-15,-1 10 3 16,-2 2-1-16,-2 1 2 16,-1 5-1-16,0-4-1 15,1-3 7-15,4-8 13 16,0-1 20 0,3-5 7-16,12 0-2 0,12-9-3 15,11-1-1 1,11-7-3-16,1-2-2 15,-10 1-5-15,-13 3-6 16,-13 7-11-16,-9 2-17 16,-4 4-7-16,0 3-3 15,2 0 1-15,-1 4-1 16,2 3-2-16,8 2-3 16,5 3-3-16,10-2 1 15,5-4 5 1,3-6 4-16,0 1 2 15,-5-11 7-15,-8-5 6 16,-5-7 9-16,-8-10 8 16,-3-11 21-16,-4-7 7 15,-1-6 6-15,-3 2 4 16,-1 5 0-16,0 5-1 16,-5 10-7-16,0 7-7 15,4 8-8-15,-1 3-20 16,3 5-40-16,0 5-31 15,-1 3-27 1,-5 7-34-16,-8 11-61 16,-6 14-374-16,-3 8-174 15,-6 9-266-15,-9 9-494 16</inkml:trace>
  <inkml:trace contextRef="#ctx0" brushRef="#br6" timeOffset="128617.62">29721 8097 6221 0,'20'-1'19'16,"27"-5"10"-16,46-1 21 15,44-3 22-15,40 1 28 16,31-2 29-16,1 4 18 15,-28-1 9-15,-38 6 44 16,-49-2 0 0,-42 3-12-16,-32-1-27 15,-16 1-27-15,-5 0-25 16,1-1-21-16,-2 2-20 16,2-1-15-16,-2-1-16 15,-4 1-44-15,0 1-34 16,-1 0-36-16,-3 0-35 15,-6 1-43-15,-7-12-335 16,-9 18-209-16,-14-1-323 16,-21-5-606-1</inkml:trace>
  <inkml:trace contextRef="#ctx0" brushRef="#br6" timeOffset="141658.05">24509 12905 5200 0,'-1'15'22'16,"-1"6"17"-16,-4 10 17 15,-2 9 9-15,0 6 10 16,-3-3 9-16,3 3 9 16,4-5 3-16,3-7-2 15,-2-5-6-15,3-9-11 16,-2-8-13-16,1-3-7 15,-2-5-4 1,6 0-2-16,-6-3-9 0,3-4-5 16,0-6-7-16,0-9-4 15,6-12-5 1,2-12-7-16,6-12-6 16,7-12-7-16,7-8-7 15,2-6-7-15,2-5-2 16,0 3-1-16,-4 7 2 15,0 12 4-15,-2 9 4 16,-2 15 3-16,-2 8 5 16,0 6 0-16,-3 9 1 15,-1 7 0-15,0 4 3 16,-3 10-2 0,-1 7 2-16,-3 13 0 15,-4 10 4-15,0 9 6 16,-2 8 5-16,-2 5 5 15,2-2 4-15,-3-1 2 16,4-1 4-16,0-3 1 16,-2-3 0-16,0-3 1 15,1-4-3-15,-3-2-2 16,1-4-5-16,-1-2-3 16,0-7-1-16,-2-2-3 15,2-4-5 1,-2-4-2-16,0-7-3 15,0-1-5-15,0-4-5 16,0-1-12-16,0-2-10 16,0 0-11-16,0 0-30 15,-2 0-38-15,-3-2-71 16,2-5-393-16,-3-2-153 16,-1-6-235-16</inkml:trace>
  <inkml:trace contextRef="#ctx0" brushRef="#br6" timeOffset="141950.04">24577 12992 5012 0,'0'0'48'15,"0"0"7"-15,0 0 14 16,10 0 11-16,10-2 6 16,10-2 6-16,12 1 0 15,13-5-3-15,0 1-16 16,-2-3-65 0,-6 3-14-16,-8-2-40 15,-12 6-112-15,-7 1-390 16,-9-2-122-16,-7-2-187 15,-8-1-337-15</inkml:trace>
  <inkml:trace contextRef="#ctx0" brushRef="#br6" timeOffset="142393.39">24415 12438 5266 0,'0'-3'27'0,"7"1"3"15,8-5 9 1,13 2 7-16,15-4 5 0,23-1 12 16,18-2 10-1,15-2 15-15,11-2 15 16,-2-2-19-16,-7 3-2 16,-19 3-5-16,-18 2-7 15,-22 5-9-15,-19 2-2 16,-14 3-7-16,-6 0-10 15,-4 0-13-15,-1 0-21 16,2 0-18-16,0 0-13 16,0 0-24-16,0 0-44 15,-6 0-472-15,2 0-145 16,-7 0-220 0</inkml:trace>
  <inkml:trace contextRef="#ctx0" brushRef="#br6" timeOffset="145217.48">25805 12550 3513 0,'0'-5'86'16,"0"-3"14"-16,-1 1 31 16,1-1 20-16,-4 4 14 15,-2 0 14-15,-4 3 11 16,-5 0 14-16,-4 3 9 15,-8 9-33-15,-7 7-18 16,-6 10-11-16,-5 6-16 16,1 11-10-16,3 0-10 15,8-1-14-15,10 1-14 16,11-4-16-16,7-4-16 16,16-3-8-16,12-5-3 15,14-7-5-15,10-6-4 16,15-8-5-16,13-5-4 15,4-6 0 1,4-12-2-16,-4-4-1 16,-6-3-2-16,-12-4-4 15,-13 3-1-15,-19 3 0 16,-14 4-7-16,-8 7-16 16,-5 2-13-16,-2 5-20 15,-2-1-34-15,2 0-49 16,-22 3-439-1,14-2-147-15,0-1-221 0,-5-2-408 16</inkml:trace>
  <inkml:trace contextRef="#ctx0" brushRef="#br6" timeOffset="145902.07">25551 12242 4773 0,'-1'1'26'16,"-2"1"30"-16,2-1 21 16,-2 0 14-16,7 0 19 15,6-1 9-15,13 0 3 16,17-1-2-16,21-4-1 15,20-4-8 1,15-2-4-16,7-2-13 0,-1-4-10 16,-7 2-9-1,-13 2-16-15,-16 2-12 16,-22 4-3-16,-12 4-6 16,-16-1-3-16,-10 4-9 15,-6-1-6-15,0 1-11 16,-2 0-5-16,2 0-6 15,0 0-8-15,0 0-11 16,0 1-14-16,-2 1-22 16,2 0-32-16,-7 4-43 15,-2 10-428-15,-4-6-140 16,-3 1-212 0,-4-1-387-16</inkml:trace>
  <inkml:trace contextRef="#ctx0" brushRef="#br0" timeOffset="165793.03">2449 15351 3107 0,'-6'-6'90'0,"-5"1"31"16,0-5 32-16,-4 0 26 15,5-2 12-15,0 3 7 16,0-3 5-16,3 2 11 15,-1 0 2-15,3 1-31 16,1 3-22 0,-1-1-18-16,2 0-19 15,2 2-15-15,-1-3-7 16,-1-1-7-16,3 0-9 16,0-4-11-16,0 3-8 15,-1-4-8-15,1 2-5 16,0-2-6-16,0 3-5 15,0 2-6-15,0 0-7 16,0 5-5-16,0 1-5 16,0 3-9-16,0 0 0 15,3 1 4-15,0 11 6 16,1 13 4 0,-1 19-1-16,1 21-2 15,-4 17 1-15,0 11-1 16,0-2-1-16,0-8 2 15,6-18-5-15,1-16-8 16,6-18-9-16,9-15-7 16,5-12-4-16,7-17-5 15,6-16-3-15,6-19-2 16,-1-15-3-16,0-13 2 16,-5-3 1-16,-9 4 3 15,-10 14 0-15,-9 15-1 16,-7 15 6-1,-5 20 8-15,-2 12 12 16,-4 18 8-16,-6 22 4 16,-5 19 7-16,-6 18 6 15,-10 19 5-15,1 10 13 16,-6 14 4-16,-1 13 3 16,-5 15-4-16,3 0-1 15,4-3-4-15,9-11-3 16,7-26-8-16,10-24-6 15,7-24-13-15,4-21-14 16,0-18-13-16,0-14-12 16,0-4-14-1,0-13-22-15,3-6-18 16,1-4-32-16,5-5-56 16,5-3-404-16,5 0-154 15,6-2-235-15</inkml:trace>
  <inkml:trace contextRef="#ctx0" brushRef="#br0" timeOffset="166228.76">2900 15946 5401 0,'-3'0'33'0,"3"0"19"0,-1 0 8 16,-1 0 2-16,2 0 8 15,9 0 18 1,5-2 12-16,15-2 4 16,13-5 5-16,13-3-19 15,6-7-10-15,2 2-17 16,-5-1-8-16,-5 5-3 16,-8 3-11-16,-6 5-27 15,-10 1-26-15,-9 4-29 16,-3 0-34-16,-5 3-60 15,-6 2-427-15,-3 2-146 16,-6 2-223-16,-10 5-405 16</inkml:trace>
  <inkml:trace contextRef="#ctx0" brushRef="#br0" timeOffset="166553.56">2974 16295 5718 0,'-3'5'54'0,"1"0"13"16,7-3 14-16,16-2 10 16,27-5 10-16,28-14 14 15,27-9 14-15,24-7 11 16,12-8 1-16,2 2-29 16,-11-1-14-16,-20 10-11 15,-22 8-14 1,-26 8-11-16,-22 9-11 15,-19 2-12-15,-11 4-15 16,-7 1-12-16,-5-2-14 16,2 1-17-16,0 1-21 15,0-1-21-15,0-1-24 16,0 0-34-16,0-1-60 16,-1-5-382-16,1-2-161 15,0-4-249-15,-2-2-456 16</inkml:trace>
  <inkml:trace contextRef="#ctx0" brushRef="#br0" timeOffset="169733.61">4025 14480 3137 0,'0'0'95'0,"0"0"33"16,0 0 19-16,0 0 16 15,0-1 8-15,0 1 3 16,0 0 0-16,0 0-4 16,0 0-4-16,0 0-48 15,0-1-21 1,0 1-24-16,0 0-17 15,0 0-14-15,0 0-11 16,0 0-4-16,0 0-7 16,0 0-3-16,0 0 0 15,0 0 1-15,0-3-1 16,1 3 5-16,1 0 0 16,0 0 3-16,3 0 1 15,2 0-1 1,-1 0 4-16,4 0-1 15,0-1 1-15,-1 1-2 0,1-1-2 16,-1 1-1 0,-4 0-1-16,3 0-2 15,-1 0 0-15,1-2-2 16,1 1 0-16,4-1 0 16,0 0 2-16,3 1 2 15,3 0 1-15,2-3-1 16,1 2 0-16,-2-2 0 15,5 1 1-15,-2 3 3 16,1-2-4-16,0 0 1 16,-1 1-2-16,-6-1-3 15,-1 0 0-15,-2 2 0 16,-2 0-2 0,-5 0 0-16,3 0-4 15,-4-3-2-15,1 3-1 16,2 0 0-16,1-2-1 15,3 2 1-15,6-1 1 16,0 1-2-16,1-2 3 16,4 1-2-16,2-2 3 15,1 2 1-15,2 0 0 16,3-2-2-16,-2 1 0 16,1 1 1-16,-1-1 1 15,-1 0-1-15,-1 1-1 16,2-2 1-1,-3 1-2-15,2 0-2 16,-3 0 0-16,-1-2-1 16,-2 2-2-16,-1 0 1 15,1 0 0-15,1 0 0 16,1-1-3-16,-2 1 0 16,0 2-1-16,0 0 1 15,0-2-1-15,-1 2 2 16,-2 0 1-1,2-1-3-15,-1 0-1 0,-2 1 2 16,0-2 0-16,-1 2-1 16,-2-1 2-1,2 1-1-15,-4-1 1 16,2 1-2-16,0 0-1 16,1-1 2-16,-1 1-1 15,6-2 1-15,-2-2-1 16,0 4 3-16,3-1-4 15,2-1 1-15,-1 1 0 16,1 0 0-16,4-1 1 16,0 0-2-1,-2 1-1-15,4-1 2 16,-3 2 2-16,-2-2-2 16,3-1 0-16,-3-1 1 15,2 1 0-15,-3 1 0 16,3 0 0-16,-3 1 1 15,1-1 1-15,0 2 0 16,0-1-2-16,-1-1 3 16,1 0 0-16,-1 2 0 15,3-3-2-15,-4 2 3 16,1 0-1-16,1-1 0 16,-1-1 0-1,1 3 1-15,1-2 1 16,0 1-2-16,1-1-1 15,-3 2 1-15,0-2 0 16,-1-1 0-16,-3-1 1 16,-1 4-1-16,1-3 1 15,0 2-1-15,-1 0-2 16,2-2 1-16,-2 2 2 16,3-2-2-16,-1 0 1 15,2 2-3-15,-2 1 1 16,4 0-2-16,-2-2 0 15,2 1-1 1,2 0 0-16,-1-1 0 16,1-1 1-16,0 1 0 15,1 0 0-15,2-1-1 16,-1-1 2-16,0 3 2 16,0-2-2-16,1 2 0 15,-1-2 3-15,3 1-2 16,2 0 0-16,0 1 0 15,2-2 1-15,-2 0-1 16,4 0 0-16,-3 2-1 16,0-3 2-16,0 4-1 15,1-3-1-15,-2 1 0 16,0 0 1 0,0 1-1-16,-2-1 0 15,3 2-1-15,2-2 2 16,2 0-2-16,-1-2 1 15,0 3 0-15,3 0-1 16,-3-3 1-16,0 2-1 16,1 1 1-16,-1 0-1 15,-1 0 1-15,1-1-2 16,-2 1 2-16,2-1-1 16,0 0 0-16,-1-1 1 15,1 3-1-15,0-3 0 16,0 1 1-16,-3-1-1 15,4 1 0 1,-4 0 1-16,2 1 1 16,0-2-1-16,0 2 1 15,0-3-1-15,0 0 1 16,-1 2-1-16,-1-2-1 16,0 1 2-16,-4 0 0 15,-2 0-1-15,-2 0 1 16,-6 1 0-16,-5-1-2 15,-4 3 2-15,-3-2 0 16,-6 1 4-16,-1 1 0 16,-1 0 0-16,-2 0 1 15,0 1 0-15,0-1 0 16,0 0 0 0,0 0-1-16,0 0-4 15,0 0-9-15,0 0-18 16,0 0-22-16,0 0-34 15,0 0-57-15,0 2-429 16,0-2-154-16,-3 4-237 16,-6 3-436-16</inkml:trace>
  <inkml:trace contextRef="#ctx0" brushRef="#br0" timeOffset="171096.77">5392 15893 4926 0,'-3'19'50'15,"-2"12"20"-15,-1 13 16 16,-3 14 6 0,3 1 6-16,-4-3 5 15,1-5 4-15,2-10-1 16,1-10 3-16,3-9-27 15,1-9 3-15,0-7-15 16,1-5-11-16,-1-4-8 16,2-9-8-16,-1-8-8 15,1-12-6-15,1-11-10 16,4-10-9-16,3-10-8 16,1-7-12-16,4-4-4 15,3 0-4-15,2-1-1 16,-1 6 0-1,1 1 1-15,1 7 1 16,6 3 6-16,1 8 5 16,4 2 1-16,3 8 3 15,0 6 1-15,-2 6 3 16,-2 8 3-16,-5 15 0 16,-4 5 5-16,-5 15 4 15,-5 11 4-15,-5 17 2 16,-3 6 3-16,-4 13 4 15,-7 2 3-15,-5 1 2 16,-1-5 0-16,-9 0 0 16,-2-10-3-1,-1-6-4-15,0-8-2 16,2-7-3-16,5-10-1 16,7-5-4-16,4-6-4 15,6-6-4-15,2 0-5 16,1-2-6-16,3 0-1 15,7 0-1-15,8-2 0 16,11 0-2-16,10-1-1 16,9 2-1-16,1-1 1 15,-4 8 5-15,-6 5 5 16,-9 9 9-16,-11 5 9 16,-7 8 7-1,-8 6 11-15,-11 0 10 16,-11 2 3-16,-10-1 7 15,-10-1 7-15,-9-2 0 16,-4-3 0-16,-3-10-5 16,3-5-7-16,3-7-8 15,5-7-21-15,8-5-17 16,9-5-14-16,8-2-17 16,9-5-22 15,3 0-23-31,4-3-29 0,2 1-43 0,5-1-76 0,6 1-346 15,8-1-153-15,5-1-235 16,7-6-431-16</inkml:trace>
  <inkml:trace contextRef="#ctx0" brushRef="#br0" timeOffset="171411.57">6052 15947 4567 0,'0'0'35'16,"2"0"63"-16,4 2 52 15,5-2 23-15,9 0 18 16,13-3 14-16,13-3-3 15,19-5-9-15,15-5-14 16,8-4-19 0,-2-1-35-16,-9 1-52 15,-15 5-59-15,-19 2-73 16,-18 8-504-16,-17 2-149 16,-13-2-227-16,-13 2-417 15</inkml:trace>
  <inkml:trace contextRef="#ctx0" brushRef="#br0" timeOffset="171689.4">6460 15669 5672 0,'3'0'18'15,"0"7"32"1,0 6 21-16,3 13 18 0,-3 7 11 15,-2 12 5 1,2 7 0-16,-3 3-3 16,-3 2-5-16,3-4-13 15,0-5-21-15,0-9-40 16,0-8-39-16,0-9-42 16,0-7-62-16,0-5-444 15,0-6-151-15,4-8-231 16,1-6-425-16</inkml:trace>
  <inkml:trace contextRef="#ctx0" brushRef="#br0" timeOffset="172357.99">6704 15409 4317 0,'-14'-9'75'0,"-5"0"33"16,-8-2 31-16,-6 1 16 15,-1 6 9-15,-3 4 9 16,-3 5 4-16,-3 7 4 15,-1 7 3-15,0 11-30 16,0 11-16-16,2 7-22 16,0 10-14-16,0 5-11 15,2 2-4-15,6 3-2 16,8 2-1-16,9-1-8 16,12 0-7-16,3 1-8 15,6-2-4-15,11-5-4 16,7-1-7-1,6-8-7-15,11-5-7 16,3-8-9-16,3-7-8 16,1-10-3-16,6-15-6 15,6-9 1-15,4-13-5 16,3-15-3-16,3-15-4 16,1-11-1-16,-3-13-5 15,-4-6-5-15,-5-6-4 16,-7-5-2-16,-12 2-1 15,-11-2 0-15,-14 9 0 16,-13 5 3-16,-13 7 4 16,-12 12 3-1,-10 10 3-15,-9 4 3 16,-8 8 0-16,-1 12-6 16,2 4-9-16,1 10-12 15,5 5-16-15,2 7-22 16,4 4-29-16,4 2-35 15,-20 6-110-15,35 4-317 16,7-6-142-16,7 1-218 16,11-1-398-16</inkml:trace>
  <inkml:trace contextRef="#ctx0" brushRef="#br0" timeOffset="173032.74">7542 15434 4955 0,'0'-8'74'15,"-1"1"24"-15,1 0 21 16,-5-3 13-16,-1 6 11 15,-4 4 4-15,-7 0 4 16,-7 4 0-16,-7 9 3 16,-5 10-25-16,-5 9-9 15,-6 17 2 1,1 9-12-16,5 5-9 16,11 3-11-16,10 1-8 15,11-7-10-15,9-2-6 16,13-9-9-16,9-6-7 15,11-10-14-15,9-6-18 16,17-14-7-16,5-8-4 16,4-13-2-16,3-11-2 15,-4-9-3-15,-5-2-5 16,-9-6-4-16,-12 4-1 16,-14 8-2-16,-7 5 0 15,-11 7-10 1,-7 6-11-16,-1 1-12 15,-2 4-12-15,1 0-10 16,0 1-7-16,0 0-14 16,0 1-26-16,0-1-28 15,0 0-42-15,-11 0-119 16,10 4-258-16,-3-4-140 16,1 2-213-16</inkml:trace>
  <inkml:trace contextRef="#ctx0" brushRef="#br0" timeOffset="174152.05">7880 15086 5061 0,'2'-4'39'0,"12"0"33"16,15 0 33-16,19 4 18 16,23 9 7-1,19 12 1-15,7 15-1 16,-3 18 4-16,-14 21 2 16,-22 19-10-16,-28 13 4 15,-21 10-13-15,-30 4-23 16,-20 4-15-16,-18 1-8 15,-12-5-13-15,-13-10-19 16,1-14-26-16,-7-15-36 16,-2-19-59-16,-8-13-100 15,-10-11-382-15,-1-15-154 16,-12-11-238-16,-8-6-438 16</inkml:trace>
  <inkml:trace contextRef="#ctx0" brushRef="#br0" timeOffset="174892.33">5454 15083 4103 0,'-10'-5'29'15,"-4"-3"20"-15,-5 4 21 16,-10-2 14-16,-1 12 20 16,-8 7 40-16,-7 13 37 15,-7 22 26 1,-2 22 14-16,-4 30-16 16,0 23-13-16,3 22-21 15,7 22-22-15,14 15-16 16,15-1-18-16,18-2-33 15,25-10-40-15,21-17-34 16,24-21-29-16,21-22-45 16,27-25-56-16,21-25-439 15,30-35-141-15,22-28-216 16,17-27-393 0</inkml:trace>
  <inkml:trace contextRef="#ctx0" brushRef="#br0" timeOffset="175476.86">8898 15831 5115 0,'-6'0'77'0,"1"0"17"16,2 0 13-16,1-1 9 15,13 2 3-15,17-1 0 16,20-2-6 0,21-6-5-16,24-2-8 15,9-6-57-15,4-3-34 16,-7 1-43-16,-16 1-54 15,-24 3-94-15,-17 2-375 16,-19 3-134-16,-18 0-202 16</inkml:trace>
  <inkml:trace contextRef="#ctx0" brushRef="#br0" timeOffset="175711.71">9286 15575 5139 0,'0'7'61'16,"0"9"38"-16,0 13 25 15,-6 17 8-15,-5 17-4 16,-2 14-7-16,-5 14-10 16,-1 10-11-16,5 1-30 15,7-4-53-15,4-8-80 16,3-12-498-1,13-25-140-15,7-22-214 0,6-17-390 16</inkml:trace>
  <inkml:trace contextRef="#ctx0" brushRef="#br0" timeOffset="176301">10067 15700 5576 0,'-8'31'68'15,"-6"16"20"-15,-3 11 17 16,-3 12 5 0,3-6 0-16,-3-5 1 15,5-6 1-15,5-10-1 16,1-11 4-16,5-10-42 15,2-13-25-15,1-10-28 16,-1-14-20-16,2-13-12 16,6-16-8-16,6-15-9 15,5-16-14-15,8-7-15 16,6-8-17-16,6-4 2 16,3-1 10-16,-1 9 15 15,1 11 6-15,-5 14 8 16,-2 18 7-1,-4 15 10-15,-3 15 13 0,-3 9 20 16,-1 16 20 0,-6 10 13-16,-2 15 7 15,-7 14 3-15,-4 12 6 16,-1 5 4-16,-4 4 4 16,-1 0-1-16,-3-3 1 15,-5 6 2-15,-2-3-1 16,-3-1-13-16,2-6-10 15,1-7-5-15,1-12-14 16,5-14-20-16,1-8-23 16,3-9-16-16,2-7-21 15,-1-3-38 1,0-3-51-16,-3-5-74 16,-2-5-352-16,1-9-155 15,-4-6-238-15,-7-7-436 16</inkml:trace>
  <inkml:trace contextRef="#ctx0" brushRef="#br0" timeOffset="176520.87">10011 15932 5111 0,'6'0'32'0,"7"0"23"15,14 0 12-15,13-4 2 16,11-2-11 0,10-5-23-16,4-5-54 15,-118-2-526-15,106-2-120 16,-10 0-183-16,-13-1-330 16</inkml:trace>
  <inkml:trace contextRef="#ctx0" brushRef="#br0" timeOffset="176853.88">9995 15177 4409 0,'0'-5'68'15,"0"-1"13"-15,0 1 18 16,4-3 10-16,12 0 2 16,10 3-4-16,15-1-1 15,18-2-6-15,18 3-20 16,9-4-78-16,9 4-93 15,2 2-445-15,-8 2-113 16,-6 0-173-16,-8 3-310 16</inkml:trace>
  <inkml:trace contextRef="#ctx0" brushRef="#br0" timeOffset="177721.76">10965 15616 4826 0,'-4'24'110'16,"-4"10"20"-1,0 11 13-15,-9 11 1 16,-1-5-3-16,1-2-7 16,0-2-3-16,2-8-2 15,2-8 2-15,9-11-47 16,1-7-17-16,2-8-14 16,2-5-12-16,-1-5-9 15,1-10-5-15,7-9-3 16,3-12-5-16,1-10-7 15,5-8-10-15,3-6-16 16,2-5-7-16,4-5-8 16,3-3-2-1,1 0 2-15,-1 5 3 16,-2 10 4-16,-1 9 0 16,-2 13 4-16,0 7 4 15,4 8 9-15,0 6 6 16,1 9 9-16,2 4 4 15,-4 9 6-15,-2 6 4 16,-9 13 5-16,-7 6 7 16,-6 9 2-16,-4 9 3 15,-13 2 0-15,-8 4-1 16,-8-5-5-16,-6-3-4 16,-4-9-3-1,9-9-5-15,5-8-4 16,10-7-5-16,6-5-4 15,8-5-7-15,1-2-4 16,2-1 0-16,4-2-2 16,6 2 1-16,5 0-1 15,9 4 1-15,6 0-2 16,6 4 1-16,-1 0 2 16,1 5 4-16,-5 4 4 15,-8 7 4-15,-8 3 9 16,-7 7 17-16,-6 7 22 15,-7-3 5 1,-5 1 2-16,-8-7 2 16,-4-5 0-16,-10-5-2 15,-8-7-3-15,-5-3-5 16,1-6-8-16,-5-4-20 16,1-7-29-16,2-5-28 15,4-4-24-15,1-5-27 16,8-5-32-16,12-3-49 15,6 6-399-15,8-8-168 16,13-4-256-16</inkml:trace>
  <inkml:trace contextRef="#ctx0" brushRef="#br0" timeOffset="178098.53">11172 15057 5219 0,'0'0'57'16,"-1"0"14"-16,1 0 15 16,0 0 14-16,9 0 0 15,17 0-8-15,23-3-37 16,32-4-60-16,39-6-550 15,22-8-132-15,8-8-200 16,3-5-362 0</inkml:trace>
  <inkml:trace contextRef="#ctx0" brushRef="#br0" timeOffset="179672.57">15764 15017 4614 0,'0'-1'42'0,"0"1"51"16,0 6 36-16,-6 10 15 15,-3 15 4 1,-3 12 0-16,0 14-5 16,-1 7-4-16,4 2-5 15,5-2-26-15,8-10-10 16,5-8-35-16,7-15-22 15,7-14-14 1,7-13-9-16,5-12-6 0,8-12-1 16,-1-13-5-16,0-6-4 15,0-15-2-15,-3-3-2 16,-5-2-3-16,-2 1-2 16,-6 5 7-16,-10 14 6 15,-7 10 0 1,-7 14 2-16,-2 14 10 15,-4 17 7-15,-6 21 12 16,-6 26 12-16,-8 33 10 16,-13 28 5-16,-6 22 16 15,1 11 0-15,5 2 5 16,5-7-1-16,6-16-4 16,9-23-4-16,8-26-8 15,5-21-13-15,1-23-4 16,3-17-5-16,1-13-14 15,-1-4-4-15,-1-7-5 16,1-1-6 0,0-1-18-16,0 0-31 15,0-1-28-15,0-1-28 16,4-4-55-16,8-4-414 16,8-8-168-16,6-10-258 15,9-7-478-15</inkml:trace>
  <inkml:trace contextRef="#ctx0" brushRef="#br0" timeOffset="180030.34">16737 15541 5424 0,'-1'4'39'16,"-1"-4"11"-16,1 5 20 15,2-5 12-15,15 2 8 16,13-6 9-16,22-4 3 15,25-7-2-15,22-6-5 16,9-2-35-16,-3-1-34 16,-16 4-35-1,-22 12-58-15,-14 6-495 16,-39 9-145-16,-23 7-218 16,-22 3-403-16</inkml:trace>
  <inkml:trace contextRef="#ctx0" brushRef="#br0" timeOffset="180214.24">16777 15863 6119 0,'19'-1'13'0,"20"-2"6"0,22-9 4 0,30-8-5 0,20-3-47 15,24-12-103 1,17-5-429-16,8-2-140 15,7-5-213-15,3-5-389 16</inkml:trace>
  <inkml:trace contextRef="#ctx0" brushRef="#br0" timeOffset="181778.28">18943 15550 4852 0,'-1'17'60'16,"-7"12"18"-1,-4 12 9-15,-3 13 3 16,-5 3 5-16,-2-3 5 15,5-8 5-15,4-8 8 16,4-12 11-16,6-10-14 16,0-10-20-16,3-4-17 15,0-4-9-15,0-10-9 16,-1-11-10-16,4-8-14 16,6-16-16-16,3-9-15 15,7-11-19-15,7-8-17 16,8-8-11-1,0-3-9-15,5 1-1 16,0 3 3-16,0 8 2 16,-4 11 11-16,-1 8 13 15,-5 14 13-15,-6 14 7 16,-3 11 14-16,-1 8 16 16,-4 13 14-16,-5 10 12 15,-2 16 3-15,-5 6 5 16,-4 12 4-16,-8 5 4 15,-7 8-2-15,-13 2 2 16,-10 3-8 0,-14-2-6-16,-5-5-7 15,-1-10-7-15,4-13-4 16,13-11-3-16,12-9-2 16,13-5-7-16,10-8-3 15,11-3-5-15,15 1 0 16,9-4-4-16,16 1-4 15,14 1-7-15,13 0-2 16,-1 5-3-16,-4 5-6 16,-8 8-1-16,-13 6-2 15,-15 7 3 1,-12 4 7-16,-13 0 6 16,-9-3 11-16,-12-1 8 15,-11-4 7-15,-15-8 4 16,-10-4 4-16,-6-8 4 15,-5-3-1-15,5-8-3 16,6-6-18-16,7-5-21 16,16-7-29-16,18-4-35 15,14-4-71-15,18-3-423 16,18 0-154-16,15 0-238 16</inkml:trace>
  <inkml:trace contextRef="#ctx0" brushRef="#br0" timeOffset="182057.09">19850 15550 6108 0,'17'0'-9'0,"19"0"8"16,18 0 10-16,21-5 10 16,11-2 3-16,7-3 1 15,-2-3-11-15,-12 0-27 16,-11-1-37-16,-20 3-85 16,-14 0-423-16,-19-2-138 15,-14 1-211-15,-11-6-382 16</inkml:trace>
  <inkml:trace contextRef="#ctx0" brushRef="#br0" timeOffset="182284.95">20345 15327 5346 0,'-6'10'69'0,"-3"12"29"15,-3 14 23-15,-4 13 6 16,0 9-1-16,-5 8-5 15,0 0-4-15,-2-2-8 16,1-7-14-16,5-8-53 16,4-12-40-1,7-11-60-15,3-12-91 16,5-8-413-16,6-10-145 16,5-8-218-16,5-12-403 15</inkml:trace>
  <inkml:trace contextRef="#ctx0" brushRef="#br0" timeOffset="182824.63">20591 15148 4876 0,'-28'-16'60'0,"-11"-4"31"15,-11-2 27-15,-8 0 13 16,0 8 12-16,0 11 8 16,0 6 6-16,-2 13 1 15,-2 14 0-15,-3 16-27 16,1 21-9-16,-1 23-22 16,3 13-16-16,9 7-13 15,7 1-14-15,15-4-10 16,15-8-12-16,9-12-5 15,16-15-8 1,14-13-5-16,14-17-5 16,16-16-6-16,21-16 1 15,14-18 0-15,9-13 0 16,7-13-2-16,3-13-2 16,-4-9-12-16,-9-4-1 15,-9-10-6-15,-10-5-1 16,-16-9 0-16,-17-4-2 15,-15-6-1-15,-14 0 2 16,-11 4 6-16,-12 10 9 16,-16 13 9-16,-12 10 3 15,-11 19-5 1,-16 12-7-16,-10 17-20 16,-2 15-25-16,2 14-35 15,3 10-71-15,10 9-409 16,13 5-152-16,7-1-231 15,18-11-424-15</inkml:trace>
  <inkml:trace contextRef="#ctx0" brushRef="#br0" timeOffset="183356.98">21503 15182 5269 0,'-1'-7'84'16,"-7"2"16"-16,-6 1 16 16,-12-1 13-16,-11 14 7 15,-13 13 8-15,-9 15 15 16,-2 16 3-1,5 15-2-15,13 8-50 16,15 2-14-16,15-5-12 16,22-8-14-16,23-9-11 15,18-14-7-15,24-13-12 16,12-14-14-16,10-9-10 16,-4-9-10-16,-8-9-14 15,-15-5-20-15,-13-3-26 16,-16-3-35-16,-17-4-65 15,-13 5-407-15,-7-4-163 16,-6 5-247 0,-3 0-458-16</inkml:trace>
  <inkml:trace contextRef="#ctx0" brushRef="#br0" timeOffset="183795.7">21834 14976 5406 0,'-2'-4'39'0,"1"-1"2"15,-1 0 4-15,7 2 11 16,12 9 15-16,13 4 10 16,18 13 3-16,24 12 1 15,12 18-3-15,-2 14-31 16,-8 16-4-16,-28 13 3 15,-26 16 9-15,-30 9-5 16,-27 6-10-16,-24 0-12 16,-19-2-18-1,-19-11-29-15,-10-13-33 16,-13-19-46-16,-7-8-469 16,-3-35-145-16,-4-21-220 15,-6-21-405-15</inkml:trace>
  <inkml:trace contextRef="#ctx0" brushRef="#br0" timeOffset="184476.32">18864 14720 4333 0,'-36'42'197'16,"-15"22"29"-1,-17 28 7-15,-10 36-5 0,12 16-12 16,12 15-23 0,18 3-14-16,22 1-14 15,28-8-14-15,30-21-98 16,32-17-66-16,34-22-87 15,30-21-461-15,26-26-140 16,20-20-214-16,19-17-391 16</inkml:trace>
  <inkml:trace contextRef="#ctx0" brushRef="#br0" timeOffset="185105.93">23157 15454 4695 0,'-7'3'74'16,"-3"-2"29"-16,1 3 23 16,-1 0 17-16,6-2 13 15,1 0 4-15,2-2 3 16,5 0 3-16,10 0-6 16,20-2-37-16,22-4-24 15,23-4-35-15,19-1-34 16,5-7-49-16,-6 1-73 15,-18 2-470 1,-17-3-143-16,-25-1-219 16,-20-1-399-16</inkml:trace>
  <inkml:trace contextRef="#ctx0" brushRef="#br0" timeOffset="185348.78">23565 15129 5517 0,'-5'5'43'16,"-3"12"20"-16,-5 12 17 15,-2 14 20-15,-2 22 7 16,-1 17 4 0,-2 13-4-16,-3 2-11 15,1 4-13-15,-1-6-28 16,3-5-39-16,9-13-69 15,-18-11-510-15,32-13-150 16,10-17-227-16,10-20-419 16</inkml:trace>
  <inkml:trace contextRef="#ctx0" brushRef="#br0" timeOffset="186008.78">24479 15291 5478 0,'-21'41'56'16,"-8"18"13"-16,-7 13 7 15,-7 15 2-15,10-10 2 16,5-12-2-16,7-9 3 16,9-12 0-16,3-15 9 15,7-9-26-15,0-11-8 16,2-7-19-16,2-12-24 16,6-12-9-16,5-14-6 15,10-15-5-15,9-16-6 16,6-13-7-16,1-7-13 15,0-6-12-15,-2 2-3 16,-2 9 7-16,-6 11 16 16,-3 14 9-1,-5 15 6-15,-5 13 4 16,0 11 4-16,0 7 5 16,1 9 6-16,2 7 8 15,-3 7 8-15,-2 14 8 16,-5 11 6-16,-3 12 5 15,-5 11 4-15,1 10 6 16,-4 5 9-16,-1 3 11 16,-4-5 9-16,-2-2 1 15,-2-5-7-15,0-8-6 16,-1-4-7 0,5-7-5-16,-1-8-6 15,-2-6-8-15,6-9-10 16,-2-8-15-16,3-4-19 15,2-7-22-15,-2-2-37 16,-3-5-46-16,-75-4-92 16,71-7-365-16,1-8-161 15,3-8-250-15,-5-7-457 16</inkml:trace>
  <inkml:trace contextRef="#ctx0" brushRef="#br0" timeOffset="186231.64">24458 15584 4872 0,'15'-4'31'15,"12"-1"2"-15,12-3 1 16,13-2-16-16,4 1-46 15,-4-39-497-15,-5 35-108 16,-13-4-163-16,-10-1-288 16</inkml:trace>
  <inkml:trace contextRef="#ctx0" brushRef="#br0" timeOffset="186574.43">24427 14717 4774 0,'0'-3'46'0,"7"0"13"15,10-3 7-15,18 4 5 16,10-3-1-16,20 0-1 16,11 3-20-16,12 2-52 15,4 7-533-15,4 0-115 16,-4 7-175-16,-4-3-311 15</inkml:trace>
  <inkml:trace contextRef="#ctx0" brushRef="#br0" timeOffset="187035.14">25714 15141 4608 0,'0'-7'87'15,"-4"-2"33"-15,-2-1 15 16,-1 0 9-16,-12 7 18 16,-10 5 12-16,-5 13 8 15,-11 12 7-15,-6 14 2 16,1 17-35 0,9 12-19-16,15 7-25 15,12 1-12-15,17 0-13 16,21-9-14-16,15-12-13 15,12-12-15-15,8-10-16 16,12-16-25-16,-2-11-23 16,2-11-30-16,-12-10-35 15,-7-9-65-15,-13-6-414 16,-7-11-156-16,-13-10-236 16,-11-5-437-16</inkml:trace>
  <inkml:trace contextRef="#ctx0" brushRef="#br0" timeOffset="187365.94">25572 14843 4794 0,'0'0'89'16,"0"0"26"-16,4 0 20 16,4 0 10-16,10 0 0 15,19 0-4 1,23-5-7-16,30 1-26 15,28-1-52-15,22-3-115 16,15-1-497-16,-7 2-133 16,-22-5-203-16,-36 5-366 15</inkml:trace>
  <inkml:trace contextRef="#ctx0" brushRef="#br0" timeOffset="197587.05">13832 15896 4770 0,'-7'-9'5'0,"4"-1"9"16,-6-5 14 0,1-2 21-16,6 3 14 15,-1 3 12-15,-2 3 6 16,5 2 4-16,0 4 0 16,0 2 13-16,0 7 6 15,-2 11 0 1,2 12-12-16,0 11-14 15,0 16-13-15,0 1-9 16,0-4-6-16,0-12-5 16,0-13 1-16,10-10-8 15,17-13-3-15,26-23-7 16,33-20-5-16,31-23 0 16,23-17 1-16,10-13 5 15,-2 3 3-15,-7 7 2 16,-13 12-2-16,-18 13-6 15,-26 18-6-15,-21 16-3 16,-28 10 0 0,-20 15 0-16,-11 7-3 15,-8 4-7-15,-6 7-6 16,-5 2-7-16,-4 5-14 16,-4-4-20-16,-3-1-26 15,4-3-46-15,2-4-99 16,-1-5-349-16,-8-1-136 15,-7-3-210-15,-11-3-379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0:24.4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2484.7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4749.08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7031.87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10512.05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12841.54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15061.33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17177.83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18442.49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19080.83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20073.28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20542.25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21452.01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21916.31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22624.29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23096.28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23888.4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24361.86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25871.62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26123.36">1790 5284 5384 0,'0'0'49'0,"1"-1"2"15,4-4-1-15,9-2 0 16,9-5-12-16,14-7-34 16,8-3-95-16,10 0-459 15,5-4-124-15,0 1-189 16</inkml:trace>
  <inkml:trace contextRef="#ctx0" brushRef="#br0" timeOffset="27293.57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7876.72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10.9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17.03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22.5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1:27.1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2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3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4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5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6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7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8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9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10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11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12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13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14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15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1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17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18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19">1790 5284 5384 0,'0'0'49'0,"1"-1"2"15,4-4-1-15,9-2 0 16,9-5-12-16,14-7-34 16,8-3-95-16,10 0-459 15,5-4-124-15,0 1-189 16</inkml:trace>
  <inkml:trace contextRef="#ctx0" brushRef="#br0" timeOffset="20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1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2:12.98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FFFF"/>
    </inkml:brush>
    <inkml:brush xml:id="br2">
      <inkml:brushProperty name="width" value="0.05292" units="cm"/>
      <inkml:brushProperty name="height" value="0.05292" units="cm"/>
      <inkml:brushProperty name="color" value="#FF47B6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00FF00"/>
    </inkml:brush>
    <inkml:brush xml:id="br6">
      <inkml:brushProperty name="width" value="0.05292" units="cm"/>
      <inkml:brushProperty name="height" value="0.05292" units="cm"/>
      <inkml:brushProperty name="color" value="#FDBC08"/>
    </inkml:brush>
    <inkml:brush xml:id="br7">
      <inkml:brushProperty name="width" value="0.05292" units="cm"/>
      <inkml:brushProperty name="height" value="0.05292" units="cm"/>
      <inkml:brushProperty name="color" value="#FF00AB"/>
    </inkml:brush>
  </inkml:definitions>
  <inkml:trace contextRef="#ctx0" brushRef="#br0">4229 6046 5074 0,'0'-10'71'0,"0"-1"30"16,0-1 21-1,0 0 12-15,0 3 9 16,0 5 0-16,0-1-1 16,0 4-6-16,0 1-7 15,0 0-34-15,0 0-24 16,0 0-24-16,0 6-10 16,-3 10-9-16,-3 16-7 15,-2 19-6-15,-4 19-3 16,-3 13-2-16,1 2 1 15,1 1 0-15,1-8 3 16,5-11 1-16,4-14-6 16,2-9-6-1,1-18-3-15,0-6-2 16,0-10-4-16,0-4-6 16,0-2-13-16,0-3-28 15,0-2-37-15,0-4-70 16,0 0-403-16,0-1-146 15,0-3-224-15,0 5-409 16</inkml:trace>
  <inkml:trace contextRef="#ctx0" brushRef="#br0" timeOffset="492.8">4032 7420 4977 0,'0'-3'76'0,"0"3"38"15,0 8 33-15,0 10 4 16,0 14 8-16,-2 18 2 15,-2 11-3-15,-3 5-6 16,3 0-4 0,-4-7-31-16,3-5-26 0,0-7-28 15,2-6-23 1,-1-3-10-16,1-6-21 16,3-8-21-16,-1-5-26 15,1-6-31-15,1-9-43 16,5-1-452-16,11-10-151 15,11-14-230-15</inkml:trace>
  <inkml:trace contextRef="#ctx0" brushRef="#br0" timeOffset="1071.81">5513 6140 4471 0,'0'-10'89'0,"2"0"32"16,-2-1 16-16,0-2 1 15,0 8 3-15,1 4 15 16,-1 7 11-16,0 11 4 16,0 12 4-16,-3 17-31 15,-2 12-26-15,-4 7-17 16,0 3-13-16,0-2-4 16,1-4-7-16,4-6-15 15,2-10-13-15,1-6-10 16,-1-10-10-16,1-9-8 15,-1-6-3 1,2-5-11-16,-1-6-15 16,1-1-20-16,-2-1-40 15,1-2-60-15,-1 49-436 16,1-49-150-16,0-4-231 16,1 2-424-16</inkml:trace>
  <inkml:trace contextRef="#ctx0" brushRef="#br0" timeOffset="1550.02">5463 7458 5400 0,'0'-5'44'15,"1"1"6"-15,1 1 13 16,-2 3 20-16,1 6 20 16,1 20 6-1,-2 15 11-15,0 19 4 16,0 15 0-16,-2 6-25 16,1-3 4-16,-1-6-2 15,-1-14-13-15,2-15-15 16,1-11-16-16,-2-10-11 15,2-10-23-15,0-4-26 16,0-7-33-16,2-1-48 16,-2-9-477-16,9-6-162 15,3-5-247-15,-1-6-457 16</inkml:trace>
  <inkml:trace contextRef="#ctx0" brushRef="#br0" timeOffset="2219.76">7416 6282 4926 0,'-1'-14'108'0,"-1"-1"28"15,-3 0 2-15,-7 3 12 16,-8 15 7-16,-10 17 0 15,-7 16-4-15,0 15-9 16,4 9-6-16,12 8-57 16,12-3-25-16,13-7-23 15,13-9-11-15,15-11-15 16,12-17-11-16,10-11-6 16,9-16-4-1,-2-17 0-15,-7-13 6 16,-13-5 2-16,-20-13 5 15,-10-3 4-15,-19-1 4 16,-14 5 2-16,-6 3 4 16,-1 12-1-16,-8 10-3 15,0 17-9-15,-1 10-20 16,3 18-31-16,4 12-49 16,5 18-463-16,6 6-145 15,12 6-224-15,5 2-407 16</inkml:trace>
  <inkml:trace contextRef="#ctx0" brushRef="#br0" timeOffset="2724.94">8989 6304 4867 0,'-2'-6'84'0,"2"3"27"15,-7 3 25-15,-10 12 16 16,-5 12 4-16,-13 17-1 16,-1 10-7-1,4 10-7-15,15 0-9 0,9-3-54 16,17-8-15-16,15-8-23 16,16-14-21-1,12-16-16-15,14-13-7 16,7-19-4-16,-2-15 4 15,-9-11 3-15,-15-12 4 16,-17-6 6-16,-18 0 4 16,-19 3 5-16,-19 6 0 15,-16 12-3-15,-20 18-14 16,-18 15-29-16,-13 24-78 16,-7 114-456-16,-2-69-146 15,2 12-223-15,2 11-405 16</inkml:trace>
  <inkml:trace contextRef="#ctx0" brushRef="#br0" timeOffset="3339.56">7461 7406 5431 0,'-6'-11'75'16,"-8"2"13"-16,-9 4 17 15,-13 5 15-15,-9 18 3 16,-9 18-2-16,3 17-3 15,7 11-3-15,14 8-7 16,16 1-51-16,18-5-18 16,22-9-21-16,20-12-28 15,20-12-24-15,15-19-19 16,13-15-2 0,-2-17-4-16,-8-17 5 15,-18-14 4-15,-22-10 5 16,-24-10 10-16,-20-1 11 15,-21 0 18-15,-16 11 15 16,-13 7 11-16,-9 15-1 16,-8 13-5-16,2 14-11 15,3 15-21-15,7 16-27 16,13 16-60-16,11 12-455 16,16 9-139-16,14 0-211 15,15-2-385-15</inkml:trace>
  <inkml:trace contextRef="#ctx0" brushRef="#br0" timeOffset="3759.45">8875 7611 5964 0,'-29'20'24'0,"-7"13"4"16,-2 10 9 0,3 11 0-16,23 0 0 15,13-1 2-15,21-7-3 16,15-6-12-16,18-12-9 15,17-11-18-15,10-13 0 16,-4-13 0-16,-8-13 0 16,-20-12 4-16,-23-10 3 15,-18-10 3-15,-18-5 4 16,-18 0 11-16,-17 2 8 16,-9 8-5-16,-7 15-26 15,-3 12-40-15,-1 14-92 16,13 31-429-16,7-2-144 15,3 7-218 1,2 2-401-16</inkml:trace>
  <inkml:trace contextRef="#ctx0" brushRef="#br0" timeOffset="5195.84">1722 3462 4432 0,'1'-7'54'16,"2"0"4"-16,2 4 24 15,3 3 20-15,4 11 19 16,-5 18 2-16,8 9 0 15,-3 12-5-15,-1 5-3 16,0-3-38 0,1-5-7-16,-2-14-8 15,1-8-17-15,4-14-22 16,0-7-21-16,5-12-11 16,3-10-4-16,1-10-2 15,-1-9 2-15,-2-11-3 16,-4-4 1-16,-7 2 2 15,-4 4 8-15,-2 7 12 16,-1 12 3-16,0 16 14 16,-2 10 18-16,0 16 15 15,-1 16 8-15,0 15 15 16,-2 13 4-16,-4 12 12 16,2 6-4-1,-1 0-6-15,-1-2 0 16,4-4-11-16,0-10-12 15,1-11-14-15,1-11-15 16,-2-12-20-16,2-11-19 16,0-4-30-16,0-6-33 15,0-3-60-15,0-1-435 16,0-5-147-16,2-7-223 16,1-4-410-16</inkml:trace>
  <inkml:trace contextRef="#ctx0" brushRef="#br0" timeOffset="5515.17">2239 3752 5455 0,'-3'15'44'15,"-4"11"20"-15,-3 12 13 16,-2 19 20-1,-2 12 14-15,1 4 2 16,1-4 1-16,3-5 1 0,4-10-1 16,0-16-22-1,3-11-15-15,1-10-10 16,1-5-8-16,0-7-12 16,0-4-22-16,0-1-22 15,0-6-28-15,0-2-36 16,-4-3-63-16,0 33-440 15,-2-32-153-15,-1 5-236 16,-1 5-433-16</inkml:trace>
  <inkml:trace contextRef="#ctx0" brushRef="#br0" timeOffset="6726.13">3960 8958 5025 0,'0'0'40'16,"0"10"29"-16,-1 9 17 15,-2 16 6 1,0 11-7-16,-2 14 1 15,2-2-3-15,0-5-1 16,2-11-2-16,1-12-6 16,6-10-19-16,4-15-20 15,7-5-16-15,8-12-9 16,8-13 3-16,5-13-1 16,1-5-4-16,-2-13 4 15,-7 5 3-15,-8 10 5 16,-9 10-10-1,-9 16 11-15,-7 23 15 16,-4 19 9-16,-10 22 19 16,-8 24 11-16,-5 19 8 15,-5 16 12-15,2 6-1 16,1 1 0-16,5-9 11 16,3-13-13-16,6-14-13 15,4-19-6-15,5-16-15 16,6-16-6-16,2-8-8 15,-1-13-12-15,2-2-8 16,0-4-14-16,-1-1-27 16,-1 0-21-16,0 0-22 15,0 0-30 1,2-3-37-16,-1-2-73 16,11-6-362-16,3-4-160 15,7-8-247-15,7-8-454 16</inkml:trace>
  <inkml:trace contextRef="#ctx0" brushRef="#br0" timeOffset="7074.32">4286 9733 5281 0,'-1'24'109'0,"-5"12"22"16,-1 11 11 0,-8 13 4-16,7 0-1 15,-8-2-1-15,4-2-2 16,2-9-5-16,4-8-6 15,2-11-56-15,1-8-18 16,3-9-22-16,0-4-23 16,0-4-33-16,0-3-45 15,0-5-78-15,5-4-419 16,6-7-155-16,2-7-235 16,6-7-432-16</inkml:trace>
  <inkml:trace contextRef="#ctx0" brushRef="#br0" timeOffset="7504.78">5053 9423 5369 0,'0'0'32'16,"0"0"8"-16,2 0 14 16,6 0 19-16,6 0 16 15,12 1 12-15,19-1 2 16,16 0 2-16,11-1 0 15,10-4-18-15,-1-2-5 16,-10 0-7 0,-15 0-12-16,-18 2-9 15,-18 2 3-15,-12 1 0 16,-6 2 1-16,-4 0-4 16,2 0-6-16,-1 2-23 15,1-2-29-15,-4 0-45 16,-6 4-80-16,-2 5-435 15,-8 3-156-15,-7 2-241 16</inkml:trace>
  <inkml:trace contextRef="#ctx0" brushRef="#br0" timeOffset="7778.64">5217 9649 5621 0,'6'4'29'15,"14"1"30"-15,15-1 20 16,24-1 17-16,15-3 22 16,23-5 28-16,5-4 7 15,-2-3-5-15,-17-3-6 16,-19 3-12-16,-22 3-6 16,-20 5-19-16,-17 1-17 15,-3 3-20-15,-4 0-26 16,-3 0-47-16,-4 0-45 15,-5 4-42-15,-8 4-85 16,-3 5-382 0,2 1-167-16,3-2-255 15</inkml:trace>
  <inkml:trace contextRef="#ctx0" brushRef="#br0" timeOffset="15542.86">4260 13514 4871 0,'0'-11'67'16,"0"-3"26"-1,0 0 18-15,0-3 14 16,-1 5 13-16,1 3 4 0,0 5-1 15,-2 1-6 1,1 1-8-16,-6 2-28 16,-8 12-17-16,-8 12-18 15,-6 17-15-15,-7 13-13 16,2 13-12-16,10-4-8 16,10-1-7-16,8-10 1 15,11-7 2-15,9-10-5 16,6-11-5-16,6-12-1 15,10-5-2-15,4-16 1 16,1-8 1 0,-6-12 0-16,-6-8 3 15,-12-9-1-15,-10-5-1 16,-5-2 4-16,-8 2 2 16,-6 3 1-16,4 9 0 15,-3 10 0-15,-1 10-5 16,3 8-17-16,0 7-10 15,-1 6-18-15,-1 9-29 16,-7 8-65-16,-1 13-428 16,-2 7-142-16,-1 4-219 15,3 0-399-15</inkml:trace>
  <inkml:trace contextRef="#ctx0" brushRef="#br0" timeOffset="16159.57">4096 14679 4788 0,'-5'-3'126'16,"-2"2"10"-16,-10 1 9 15,-5 10 10-15,-4 19 1 16,-3 14 0-16,-1 12-4 16,10 13-7-16,5 2-8 15,11-3-62-15,15-9-25 16,13-9-9-16,13-15-9 15,8-15-10 1,13-12-15-16,2-19 1 16,-2-14-2-16,-10-15 1 15,-14-6 2-15,-15-11-1 16,-13-6 3-16,-15 0 0 16,-14 6 0-16,-6 5-4 15,-7 11 4-15,-7 14-21 16,-2 12-19-16,5 9-22 15,5 13-36-15,-132 10-61 16,149 8-414-16,11 4-142 16,14 1-215-16,9-5-395 15</inkml:trace>
  <inkml:trace contextRef="#ctx0" brushRef="#br0" timeOffset="16735.38">5543 13626 4432 0,'0'-12'113'16,"0"2"45"-16,0-1 16 15,0 1-4-15,0 4 16 16,0 9 22-16,-1 12 9 16,-6 12 0-16,-3 15-2 15,-3 15-31-15,-4 13-36 16,-2 10-24-16,3-3-17 15,2-4-5-15,5-7-16 16,2-13-22 0,4-13-13-16,0-11-11 15,0-12-10-15,3-5-15 16,-3-5-21-16,-1-6-36 16,1 1-32-16,-3-4-40 15,0-3-72-15,2-1-376 16,2 4-160-16,2-2-245 15</inkml:trace>
  <inkml:trace contextRef="#ctx0" brushRef="#br0" timeOffset="17160.34">5567 14748 5350 0,'0'-6'96'15,"-2"3"5"-15,2-2 13 16,0 7 25-16,-2 13 9 16,-6 20 6-16,-2 12-2 15,-4 12-3 1,-1 6-5-16,2-4-51 16,5-5-17-16,-1-6-8 15,6-12-13-15,0-9-36 16,0-7-31-16,2-10-34 15,2-8-30-15,2 0-68 16,4-10-419-16,9-12-157 16,7-11-242-16,11-14-446 15</inkml:trace>
  <inkml:trace contextRef="#ctx0" brushRef="#br0" timeOffset="17701.29">7413 13554 4682 0,'-1'0'31'16,"1"0"55"-16,-3 10 38 15,-4 11 24 1,-2 15 20-16,-8 14 13 16,-6 16 2-16,0 11-5 15,2 3-6-15,0-1-16 16,5-5-18-16,3-13-37 15,3-13-28-15,5-12-20 16,2-14-23-16,1-10-27 16,2-5-43-16,0-5-54 15,-100-54-124-15,99 40-344 16,-2-1-143-16,0-1-220 16,0 0-399-1</inkml:trace>
  <inkml:trace contextRef="#ctx0" brushRef="#br0" timeOffset="18190.83">7377 14734 4839 0,'0'-5'66'16,"0"2"17"-16,0 2 27 15,-1 12 19-15,-1 14 28 16,-6 16 15-16,-5 18 0 16,-3 10 4-1,-4 4-8-15,3-2-41 16,3-4-12-16,4-11-14 15,3-12-21-15,4-11-20 16,2-12-30-16,1-9-32 16,0-7-33-16,1-3-66 15,8 14-463-15,7-33-153 16,5-12-234-16,10-14-432 16</inkml:trace>
  <inkml:trace contextRef="#ctx0" brushRef="#br0" timeOffset="18790.66">9038 13635 3925 0,'0'6'143'0,"0"-1"40"16,0 2 26-16,-2-5 23 15,1-11 17-15,-5 6-7 16,-1 3-10-16,-6 3-5 16,-7 9-5-16,-8 10-60 15,-2 14-27-15,0 15-29 16,7 12-22 0,6 4-23-16,12 0-19 15,5-4-11-15,7-11-12 16,8-8-14-16,6-13-7 15,8-16-4-15,4-13-2 16,3-13 2-16,2-17 0 16,-4-14 3-16,-3-15 1 15,-4-12 2-15,-6-6 9 16,-6 0 9-16,-7 7 8 16,-7 11-1-16,-8 17-2 15,-10 15-5-15,-11 15-10 16,-8 10-13-16,-12 11-19 15,-7 10-26 1,3 12-38-16,7 6-476 16,7 10-153-16,9 1-234 15,8 1-431-15</inkml:trace>
  <inkml:trace contextRef="#ctx0" brushRef="#br0" timeOffset="19320.78">8863 14918 5405 0,'0'-2'80'0,"-2"1"18"16,-5-1 17-16,-9 7 11 15,-7 13 5 1,-7 13 4-16,-5 14-1 15,4 9-4-15,12 5-8 16,9-3-42-16,13-9-14 16,15-7-15-16,14-13-14 15,17-14-10-15,15-16-12 16,8-15-2-16,-1-17-1 16,-10-10 2-16,-17-7 1 15,-20-3 1-15,-16-3-1 16,-14 4-2-16,-17 6-3 15,-12 7-1-15,-11 12-9 16,-5 13-22-16,-2 12-26 16,9 12-39-1,3 11-91-15,12 8-385 16,5 5-156-16,3 4-239 16,-3-3-441-16</inkml:trace>
  <inkml:trace contextRef="#ctx0" brushRef="#br0" timeOffset="20775.22">2138 10439 4575 0,'0'-19'104'0,"-3"-3"26"0,1-2 24 15,1-4 14 1,-2 10-4-16,2 10-12 0,1 4 6 16,0 14 9-1,0 19-2-15,0 21-50 16,0 18-23-16,0 19-20 16,0 3-20-16,0-7-15 15,1-14-3-15,3-15 1 16,6-18-15-16,2-17-11 15,8-10-9-15,2-11-1 16,4-17-6-16,0-12 0 16,-3-11 0-16,-5-8-1 15,-6-4-1 1,-4 3 8-16,-7 10 9 16,1 8-2-16,-2 13-2 15,1 11 1-15,-1 11 10 16,0 17 3-16,0 16 6 15,1 17 6-15,-3 16 13 16,-4 15 3-16,0 1-2 16,-2 0 7-16,-1-6 2 15,0-12 0-15,4-12-6 16,3-13-8-16,-2-11-15 16,3-8-20-16,1-8-25 15,-2-6-23-15,0-4-29 16,2-1-38-1,9 0-116-15,-13-3-337 16,1-3-151-16,1-3-233 16,1-9-427-16</inkml:trace>
  <inkml:trace contextRef="#ctx0" brushRef="#br0" timeOffset="21128.03">2424 11010 5565 0,'4'-7'50'0,"6"1"14"15,7-5 17-15,6 1 16 16,2 3 10-16,1 5 1 16,-6 9 10-16,-11 14 9 15,-9 19 10-15,-15 15-22 16,-13 15-10-16,-6 4-12 15,7-10-10-15,2-14-12 16,15-18-7-16,17-19-4 16,21-16-11-16,17-15-12 15,15-12-16-15,12-8-13 16,-1-4-19 0,-12 3-32-16,-18 10-29 15,-19 10-30-15,-12 12-46 16,-9 10-411-16,-5 11-166 15,0 3-253-15,-5 3-469 16</inkml:trace>
  <inkml:trace contextRef="#ctx0" brushRef="#br0" timeOffset="22743.78">3566 16392 3915 0,'5'-17'139'16,"1"-4"34"-16,-1-4 24 15,-1-2 10-15,-1 8-4 16,-3 10-14-16,0 5 5 15,0 15 2 1,0 20-5-16,-6 15-56 16,-1 20-34-16,-5 18-27 15,1 2-21-15,2-3-16 16,5-13-7-16,2-18-1 16,9-14-12-16,9-18-13 15,9-16-10-15,10-11-3 16,5-15 1-16,2-11 0 15,-6-6 0-15,-9-5 4 16,-9 0 2-16,-11 6 14 16,-4 9 5-16,-3 7 1 15,-2 10 3-15,-1 10 5 16,-2 16 2 0,-10 15 4-16,-1 20 8 15,-14 26 14-15,-9 21 6 16,-1 15-8-16,-4 8 14 15,0 2 3-15,9-8 2 16,5-5-5-16,10-17-5 16,6-17-8-16,6-19-11 15,2-14-20-15,6-19-17 16,-1-13-29-16,1-6-44 16,0-11-28-16,-2-11-50 15,-138-5-418 1,143-8-155-16,6-7-239 15,-2 3-440-15</inkml:trace>
  <inkml:trace contextRef="#ctx0" brushRef="#br0" timeOffset="23116.19">3750 17418 5118 0,'9'-2'75'16,"4"-3"31"-16,6 0 19 16,4 2 4-16,-6-1 3 15,-1 6 0-15,-7 13 8 16,-5 12 1-16,-14 21-1 16,-12 14-34-16,-6 11-18 15,-7 0-24-15,3-6-16 16,11-18-11-16,10-15-7 15,13-15-2-15,22-14-8 16,18-12-6-16,17-15-7 16,18-10-3-16,5-4-2 15,-7-5-10 1,-19 9-14-16,-19 8-16 16,-20 10-21-16,-8 5-35 15,-8 8-51-15,1 2-419 16,-1-1-148-16,3 1-229 15,5-1-419-15</inkml:trace>
  <inkml:trace contextRef="#ctx0" brushRef="#br0" timeOffset="23560.23">4697 17062 5726 0,'0'0'21'15,"2"0"5"-15,7 0 13 16,20 0 12-16,21-5 16 16,25-7 8-16,27-5 0 15,6-4-2-15,-6 1-4 16,-15 3-19-16,-25 8-18 15,-26 6-9-15,-20 3-13 16,-16 7-24-16,-13 1-37 16,-15 3-48-16,-10 4-113 15,-6 5-349-15,-8-3-136 16,-4 2-211 0</inkml:trace>
  <inkml:trace contextRef="#ctx0" brushRef="#br0" timeOffset="23813.48">4780 17296 5261 0,'11'0'57'0,"14"0"30"15,20-6 31-15,26-4 24 16,29-7 18-16,20-9 12 16,3-5-8-16,-9 1-8 15,-27 6-9-15,-29 7-22 16,-28 7-17-16,-20 7-25 15,-9 1-22-15,-8 2-29 16,-6 3-46-16,-8 2-50 16,-5 4-50-1,-10 8-447-15,-4 2-162 16,6-1-246-16,3-3-457 16</inkml:trace>
  <inkml:trace contextRef="#ctx0" brushRef="#br0" timeOffset="27866.71">15267 6204 5261 0,'-10'-11'45'0,"-3"2"6"15,-4 0 9-15,-9 5 12 16,-2 16 13-16,-5 16 11 15,-3 14 3-15,3 12 1 16,8 9-2-16,9-4-24 16,11-4-12-16,10-7-2 15,14-13-6-15,9-12-9 16,10-13-11-16,11-8-9 16,1-16-4-16,-1-13-2 15,-6-5 4-15,-11-11 2 16,-10-7-1-16,-14-2-2 15,-5-1-3 1,-3 1-1-16,-4 5-2 16,-2 10-4-16,-3 11-12 15,-6 14-8-15,-10 14-10 16,-7 16-16-16,-4 13-16 16,-4 13-27-16,2 8-55 15,9 8-431-15,12-4-144 16,12-9-222-16,13-9-404 15</inkml:trace>
  <inkml:trace contextRef="#ctx0" brushRef="#br0" timeOffset="28291.01">16341 6154 5774 0,'-13'7'39'0,"-5"6"12"16,-8 11 10-16,-1 7 7 16,7 11 6-16,9 6-1 15,4-2 1-15,15-2 0 16,13-6-1-16,15-6-19 15,16-13-13 1,13-10-11-16,5-8-8 16,-3-11-5-16,-13-9-1 15,-17-9 5-15,-17-5 2 16,-13-6 3-16,-18-6 4 16,-11 0-2-16,-9 2 1 15,-10 2-8-15,-6 11-10 16,-2 12-18-16,3 9-30 15,1 12-39-15,-8 17-80 16,17 12-407-16,1 11-154 16,-2 9-235-1,-5 10-431-15</inkml:trace>
  <inkml:trace contextRef="#ctx0" brushRef="#br0" timeOffset="28940.63">15028 7623 4760 0,'-6'-13'116'16,"-7"-6"32"-16,2 2 24 15,-3-4-1 1,0 11-3-16,-5 6-1 16,-3 13 0-16,-5 13-5 15,1 13-10-15,1 12-54 16,8 7-25-16,6 1-25 15,8-4-27-15,10-6-10 16,9-9-6-16,7-10-7 16,8-13-5-16,10-7-2 15,0-16 2-15,0-10 5 16,-5-10 3-16,-7-9 5 16,-10-14 7-1,-6-7 6-15,-4-5 0 16,-7 3 2-16,-6 3 3 15,-6 15-3-15,-10 13-10 16,-9 20-16-16,-11 17-15 16,-12 16-28-16,-3 20-28 15,3 15-61-15,7 12-426 16,15 6-148-16,19-5-225 16</inkml:trace>
  <inkml:trace contextRef="#ctx0" brushRef="#br0" timeOffset="29349.54">15992 7570 5800 0,'-22'29'42'0,"-5"11"11"16,0 10 8-1,-1 13 3-15,19-9 0 0,12-7 0 16,17-7 1-16,15-9-2 16,13-10-2-16,11-13-27 15,7-14-7 1,-4-12-6-16,-12-11-4 15,-15-6 7-15,-18-9-2 16,-13-6-1-16,-16 1-2 16,-12 1 0-16,-11 5-4 15,-10 8-11-15,-7 15-21 16,0 11-41-16,9 16-74 16,14 14-432-16,15 7-149 15,17 3-231-15,18 1-421 16</inkml:trace>
  <inkml:trace contextRef="#ctx0" brushRef="#br0" timeOffset="30063.85">18384 6136 3464 0,'-1'-3'211'15,"-3"2"29"-15,2-3 5 16,-1 1-4-16,2 2 1 15,-2 2 14-15,-1 9 15 16,-5 12 4-16,-3 17-6 16,-2 15-91-1,-5 17-28-15,-3 10-21 16,-1 1-14-16,-1-1-9 16,2-8-11-16,6-11-18 15,5-11-22-15,5-14-15 16,2-12-12-16,2-10 0 15,2-6-6-15,0-3-7 16,-1-4-16-16,-1 2-27 16,-1-4-52-16,21 1-482 15,-17-1-160-15,3-1-245 16,1 1-452-16</inkml:trace>
  <inkml:trace contextRef="#ctx0" brushRef="#br0" timeOffset="30475.19">18087 7441 5898 0,'1'0'14'16,"-1"3"15"-16,0 11 19 15,0 14 19-15,-1 17 11 16,-5 19 2-16,-1 10 2 15,0 6 8-15,-2-1 0 16,0-7-7-16,4-10-5 16,2-15-12-16,0-13-12 15,3-13-15 1,0-11-37-16,0-6-47 16,1-9-85-16,9-8-432 15,8-15-159-15,6-13-245 16,8-14-451-16</inkml:trace>
  <inkml:trace contextRef="#ctx0" brushRef="#br0" timeOffset="31105.31">19903 6087 4624 0,'0'-8'115'16,"0"2"11"-16,0 0 18 0,0 2 31 16,0 8 27-1,-1 17 12-15,-5 15-4 16,-1 14-3-16,-5 10-3 16,-2 10-52-16,1-1-19 15,-3-2-12-15,4-4-14 16,2-7-24-16,0-8-22 15,3-7-15-15,4-11-7 16,0-8-6-16,2-7-7 16,-1-6-2-16,1-3-6 15,-1-2-12 1,1-4-23-16,-1 1-30 16,1-1-46-16,-77 0-463 15,74 0-169-15,-2 0-262 16,-4 0-482-16</inkml:trace>
  <inkml:trace contextRef="#ctx0" brushRef="#br0" timeOffset="31591.49">19651 7431 5879 0,'0'0'25'0,"0"4"17"16,-3 10 28-1,-5 15 16-15,-2 14 17 16,-8 15 6-16,-5 13 22 16,-1 5-2-16,3-2-5 15,2-6-17-15,7-8-4 16,5-10-15-16,3-15-18 15,3-11-8-15,-1-5-7 16,2-11-1-16,0-6-20 16,0-2-11-16,0-6-24 15,3-5-33-15,1-2-42 16,2 1-53-16,-2 20-421 16,1-11-176-1,-4 5-270-15,-5 2-503 16</inkml:trace>
  <inkml:trace contextRef="#ctx0" brushRef="#br0" timeOffset="33520.28">12872 3546 4183 0,'4'7'140'16,"-1"10"29"-16,-3 5 11 16,2 10 0-1,-2 4-2-15,0 3-8 16,0-3-6-16,4 0-10 0,2-5-7 15,4-2-64 1,1-5-36-16,5-8-23 16,2-7-12-16,2-9-10 15,5-7-3-15,-2-13-1 16,-4-4-2-16,-4-7 1 16,-9-3 2-16,-4 6 7 15,0 5 1-15,-2 6-2 16,0 12 1-16,0 7 3 15,0 15 6-15,0 12 8 16,-4 17 12-16,2 15 12 16,-5 14 12-1,-4 4 4-15,0 5 3 16,0-5 3-16,1-8-3 16,1-12-5-16,5-13-19 15,4-11-24-15,-2-13-29 16,2-8-29-16,2-7-75 15,-4-28-448-15,2 16-146 16,0-9-225-16,0-8-409 16</inkml:trace>
  <inkml:trace contextRef="#ctx0" brushRef="#br0" timeOffset="34056.28">13178 4132 4628 0,'0'-9'45'0,"2"-1"19"16,-2-4 19-16,6-1 16 15,4-2 13-15,5 2 4 16,4-1 6-16,3 0 2 16,0-2-1-1,1 4-27-15,-3 5-8 0,-7 5-11 16,-6 8-8 0,-5 10-1-16,-6 14-6 15,-11 8-2-15,-4 7-6 16,2 3-5-16,-2-9-3 15,9-5-5-15,4-8-4 16,9-8-4-16,4-1-9 16,6-5-9-16,3 0-7 15,1 0-4-15,2 1-3 16,-8 1 5-16,-4-2 19 16,-10 2 27-16,-6-3 20 15,-8 0 9 1,-4-1 3-16,-6-1-4 15,0-1-11-15,0-4-36 16,0-2-32-16,0 0-63 16,5 2-497-16,6-2-166 15,3 1-254-15,9 1-470 16</inkml:trace>
  <inkml:trace contextRef="#ctx0" brushRef="#br0" timeOffset="35159.62">15427 9011 4978 0,'2'-21'104'15,"1"1"2"-15,0-1-5 16,1 2 5-16,-6 17 14 16,2 20 15-16,-2 14 9 15,-1 16-2-15,-4 11-6 16,-2 6-59-1,1 3-16-15,3-10-6 0,2-10-6 16,5-10-7 0,6-11-15-16,7-14-18 15,6-8-11-15,11-16-7 16,7-13-1-16,4-12 0 16,-2-10-2-16,-8-11 1 15,-3 1 12-15,-11 7 12 16,-9 7 6-16,-6 12-4 15,-2 17 7-15,-9 17 9 16,-5 19 8-16,-5 18 11 16,-5 24 11-16,-8 17 14 15,-2 13-4 1,3 7-8-16,3 0-3 16,4-6 3-16,5-14-4 15,8-11-17-15,4-20-26 16,2-15-24-16,3-15-29 15,0-11-49-15,0-7-80 16,0-8-394-16,0-12-163 16,0-12-251-16,0-10-464 15</inkml:trace>
  <inkml:trace contextRef="#ctx0" brushRef="#br0" timeOffset="35653.94">15605 9663 4867 0,'4'-4'72'0,"8"1"28"0,5-5 22 15,6 1 19 1,6-1 10-16,0 2 2 0,-3 3-1 16,-7 3-3-1,-5 0-3-15,-9 9-28 16,-7 7-9-16,-8 7-10 16,-4 9-16-16,2 2-15 15,1 0-16-15,3-5-7 16,13-5-4-16,12 0-2 15,9-3-4-15,6 2-10 16,1-4-7-16,-7 1-10 16,-10-4 4-16,-10-2 25 15,-6-4 24-15,-11-1 9 16,-7-1-1 0,-11-3-1-16,-10 0-3 15,-9-3-10-15,-1-2-17 16,6 0-28-16,10-2-41 15,15-1-62-15,11 1-452 16,14-5-180-16,13-2-276 16,11-4-514-16</inkml:trace>
  <inkml:trace contextRef="#ctx0" brushRef="#br0" timeOffset="36017.83">16245 9460 5752 0,'0'0'58'15,"6"0"9"-15,12-3 13 16,17-4 8-16,18-3 7 16,24-6 3-16,14-2 3 15,-3-1-4-15,-15 3-2 16,-15 4-41-16,-28 6-6 16,-18 1-10-16,-9 5-14 15,-6-1-10-15,-7 2-28 16,-7 4-37-16,-6 2-54 15,-12 7-459-15,-1 2-156 16,-6 4-240 0</inkml:trace>
  <inkml:trace contextRef="#ctx0" brushRef="#br0" timeOffset="36241.22">16333 9639 5728 0,'17'-3'57'16,"19"3"18"-16,23-5 16 15,24-4 14 1,13-1 10-16,8-5 1 0,-10-1-3 16,-20 3-8-16,-27 2-10 15,-21 5-45-15,-18 4-24 16,-7 0-35-16,-7 2-48 16,-5 4-98-1,-5 5-408-15,-5 1-154 16,-6 1-234-16,-5-2-432 15</inkml:trace>
  <inkml:trace contextRef="#ctx0" brushRef="#br0" timeOffset="39632.78">14970 15023 5341 0,'0'-7'65'0,"-2"-4"22"15,2 0 23-15,-3-3 10 16,-2 5 0-16,-1 5-5 15,-9 2-1 1,-10 10-2-16,-10 13-2 0,-3 12-36 16,0 10-15-1,7 11-18-15,14-1-19 16,11-1-11-16,13-7-6 16,13-8-1-16,15-12-3 15,8-11-2-15,14-10-2 16,5-11 1-16,-2-13 1 15,-8-8 1-15,-14-4 4 16,-14-8 4-16,-13 0 2 16,-11-3 1-16,-11-1 4 15,-8 3 4-15,-2 5-1 16,-7 9-4 0,-9 11-7-16,-2 11-14 15,0 9-27-15,1 12-38 16,5 9-71-16,17 7-420 15,9 6-150-15,16-2-230 16,11-4-420-16</inkml:trace>
  <inkml:trace contextRef="#ctx0" brushRef="#br0" timeOffset="40143.6">16213 15020 4988 0,'-2'-3'105'0,"1"-1"19"0,-1-1 13 16,-2 1 9 0,-2 8 8-16,-9 6 6 15,-6 10-2-15,0 11-7 16,0 7-9-16,8 8-53 16,6-2-20-16,10 0-20 15,14-6-14-15,11-3-12 16,11-13-14-16,13-8-9 15,1-10-6-15,1-15 3 16,-7-7 5-16,-13-11 5 16,-14-5 1-16,-12-10 5 15,-8-4 1-15,-5-3 2 16,-8 1 2-16,-3 1-1 16,-4 9-2-1,-6 10-11-15,-3 16-18 16,-4 7-23-16,-2 15-31 15,-1 14-43-15,2 10-453 16,7 11-152-16,11 5-233 16</inkml:trace>
  <inkml:trace contextRef="#ctx0" brushRef="#br0" timeOffset="40731.58">18104 14967 5450 0,'0'-8'94'16,"-1"1"19"-16,1 0 3 15,-2-1 1-15,-3 7 4 16,-9 10 2-16,-6 13-4 15,-3 9-5-15,1 8-5 16,7 7-50 0,9 0-23-16,9-5-20 15,7-4-8-15,13-7-6 16,9-11-7-16,8-12-4 16,6-7-1-16,1-10 5 15,-7-11 7-15,-7-10 6 16,-11-4 10-16,-11-9 8 15,-8-4 7-15,-4 1 9 16,-6 3 3-16,-9 8-5 16,-5 12-10-16,-13 10-18 15,-8 14-19-15,-8 9-28 16,-1 13-42 0,2 13-76-16,13 7-410 15,16 4-157-15,14 0-240 16,20-2-445-16</inkml:trace>
  <inkml:trace contextRef="#ctx0" brushRef="#br0" timeOffset="41177.3">19747 14962 5355 0,'0'-7'86'16,"-2"-1"7"-16,-6 6 14 16,-6 2 16-16,-9 14 2 15,-9 11 2-15,-4 11-3 16,4 10-6-1,9 6-5-15,14-1-56 0,10-4-12 16,17-7-6-16,21-9-12 16,13-14-14-1,17-13-4-15,9-14 1 0,-3-14 13 16,-13-12 16 0,-15-10 6-16,-17-9 1 15,-20-8 2-15,-13-3 1 16,-17 3-5-16,-19 2-13 15,-16 12-26-15,-13 15-34 16,-7 13-49-16,0 17-85 16,15 14-399-16,18 10-159 15,16 1-245-15,17 4-450 16</inkml:trace>
  <inkml:trace contextRef="#ctx0" brushRef="#br0" timeOffset="41525.19">20203 13800 5770 0,'0'7'30'16,"-2"6"17"-16,0 14 10 16,-4 16 1-16,-2 16 0 15,-3 13-2-15,-4 0-15 16,0 1-35-16,-2-1-81 15,-2-9-486-15,3-9-141 16,-2-10-213-16,-1-10-390 16</inkml:trace>
  <inkml:trace contextRef="#ctx0" brushRef="#br0" timeOffset="42056.72">18635 13602 5541 0,'-4'20'55'16,"-2"13"10"-16,-5 12-1 15,-1 14-1 1,-1 10-5-16,2 4-21 16,1 7-45-16,-8-2-549 15,7-3-135-15,-5-14-205 16,-2-13-372-16</inkml:trace>
  <inkml:trace contextRef="#ctx0" brushRef="#br0" timeOffset="42624.23">17024 13525 5010 0,'0'0'78'0,"0"1"35"16,0 12 16-16,-1 8 5 15,-2 15 0-15,-6 14-6 16,-1 16-6-16,-2 6-13 16,-2 4-26-16,1 2-70 15,-3-3-94-15,0-1-478 16,-8-11-138-16,-5-13-210 15,-1-11-381 1</inkml:trace>
  <inkml:trace contextRef="#ctx0" brushRef="#br0" timeOffset="43227.51">15186 13498 5196 0,'0'0'55'15,"0"1"29"-15,0 8 14 16,-3 13 8-16,-4 14 1 16,-3 12-2-1,-4 15-5-15,-5 7-4 0,-1 3-19 16,2-6-49-16,5 1-77 16,1-19-511-16,9 2-139 15,3-10-212-15,4-11-386 16</inkml:trace>
  <inkml:trace contextRef="#ctx0" brushRef="#br0" timeOffset="44581.2">13012 10643 4952 0,'0'-6'78'0,"0"4"19"16,0 7 24-16,-4 12 12 15,0 18-2-15,2 10-2 16,0 8-6 0,0 1-4-16,6-9-4 15,4-12-51-15,5-12-6 16,5-11-17-16,6-10-18 15,3-14-14-15,0-11 0 16,-2-7-3-16,-4-7 2 16,-8-4 2-16,-7 4 7 15,2 6 9-15,-6 8 0 16,-4 8-5-16,4 12 6 16,-2 10 10-16,-5 15 8 15,-2 18 2-15,-2 15 5 16,-2 21-1-1,-5 10-2-15,3 5-8 16,3-1 0-16,2-6-12 16,6-14-22-16,2-15-30 15,0-15-40-15,0-12-42 16,0-6-458-16,0-13-157 16,0-10-239-16,6-10-443 15</inkml:trace>
  <inkml:trace contextRef="#ctx0" brushRef="#br0" timeOffset="45006.98">13403 10894 5895 0,'-3'2'19'15,"1"4"8"-15,-1 9 9 16,-5 3 6-1,5 7 4-15,-3 4 2 16,4 0 0-16,0-7 1 16,-1-1-1-16,10-4-12 15,2-7-6-15,7-5-5 16,6-2-7-16,5-11-2 16,-2-7 3-16,-1-6 9 15,-6-1 15-15,-8-5 23 16,-4 7 8-16,-6 5-8 15,0 8 3-15,0 10 10 16,-2 14 8-16,-2 15 1 16,-4 16-4-16,-1 13-9 15,-2 9-13 1,0-5-19-16,4-7-8 16,-1-9 1-16,5-10-28 15,-1-9-39-15,4-8-46 16,0-6-53-16,0 9-418 15,0-16-178-15,0-3-273 16,0 1-509-16</inkml:trace>
  <inkml:trace contextRef="#ctx0" brushRef="#br0" timeOffset="46183.41">15712 16231 4047 0,'0'-1'118'16,"0"-2"43"-16,0 3 54 15,0 8 32-15,0 12 11 16,0 11-5-16,0 16-15 15,0 10-16-15,0 2-17 16,3 0-60-16,2-1-20 16,6-12-30-1,3-9-41-15,5-11-32 0,7-14-21 16,7-15-11 0,7-16-7-16,4-17-1 15,-4-14-1-15,0-7 1 16,-8-9 7-16,-10 2 15 15,-6 13 21-15,-9 12 3 16,-4 15 1-16,-3 14 5 16,-3 16 13-16,-3 18 14 15,-5 19 7 1,-7 21 7-16,-6 20 1 16,-5 20-6-16,-3 7-9 15,2 3-1-15,0-5 2 16,4-10-8-16,7-17-21 15,5-16-42-15,8-16-25 16,3-18-28-16,3-11-45 16,0-13-71-16,3-6-383 15,1-14-162-15,3-9-250 16,9-9-460-16</inkml:trace>
  <inkml:trace contextRef="#ctx0" brushRef="#br0" timeOffset="46611.19">16142 16902 5165 0,'-1'10'82'15,"-5"8"9"-15,-3 10 20 16,1 6 5-16,-3 3 1 15,4-1-3-15,3-2-2 16,3-5-5-16,2-5-4 16,6-5-49-16,8-7-14 15,5-7-8-15,8-7-16 16,4-6 1-16,3-9 12 16,-9-2 17-16,-9 0 22 15,-5 4 0 1,-8 6 6-16,-7 9 16 15,-5 14 11-15,-7 15 5 16,-5 12-4-16,-4 15-9 16,-4 9-14-16,3 2-16 15,8-1-20-15,6-3-14 16,2-5-29-16,5-14-41 16,4-8-44-16,0-14-46 15,-19-10-420-15,20-10-175 16,7-9-267-16,3-17-495 15</inkml:trace>
  <inkml:trace contextRef="#ctx0" brushRef="#br0" timeOffset="46943.2">16683 16855 5743 0,'0'0'32'16,"2"0"6"-16,10 0 10 16,13 0 7-16,20-3 8 15,23-5 11-15,15-1 8 16,3-3-1-16,-7 0-3 15,-18 4-29-15,-22 3-1 16,-19 2-7-16,-14 2-9 16,-9 1-27-1,-14 2-54-15,-8 7-117 16,-6 5-398-16,-11 4-146 16,-9 4-226-16</inkml:trace>
  <inkml:trace contextRef="#ctx0" brushRef="#br0" timeOffset="47187.18">16770 17186 5946 0,'55'-3'64'0,"35"-2"25"16,35-7 49-16,35-5 23 16,-2-2 8-16,-18-3-5 15,-29 5-8-15,-39 0-10 16,-30 10-10-16,-29 2-32 15,-11 5-26-15,-7-2-36 16,-11 4-76-16,-11 1-57 16,-9 6-70-16,-10 3-386 15,-5 0-179-15,5-2-273 16,10-3-508-16</inkml:trace>
  <inkml:trace contextRef="#ctx0" brushRef="#br0" timeOffset="50191.98">25957 6316 5661 0,'0'0'34'0,"0"8"26"16,0 9 17-16,0 14 7 16,-2 14 5-16,-2 17 2 15,1 8 7-15,-1 5 1 16,0-3 2-16,1-2-12 16,2-11-14-16,2-11-18 15,-1-17-10 1,0-10-1-16,-1-10 4 15,1-3-1-15,0-4-6 16,0-3-14-16,0-1-34 16,0 1-35-16,0-3-44 15,0-2-476-15,0-4-163 16,-2 2-252-16,-2-4-464 16</inkml:trace>
  <inkml:trace contextRef="#ctx0" brushRef="#br0" timeOffset="50607.71">25892 7499 5909 0,'0'-10'71'16,"0"2"-4"-16,-2 0 3 16,2 2 9-16,0 17 13 15,0 21 20-15,0 19 20 16,-2 16-2-16,0 12-4 15,1 2-46-15,-1-8-3 16,0-11 0-16,0-13-7 16,2-11-13-16,0-12-17 15,0-10-27-15,0-7-42 16,0-5-38 0,2-5-60-16,3-7-426 15,5-10-173-15,6-10-265 16,6-11-492-16</inkml:trace>
  <inkml:trace contextRef="#ctx0" brushRef="#br0" timeOffset="51121.09">27398 6321 5081 0,'-14'10'107'0,"-9"12"19"0,-8 16 13 16,-5 13 8-1,-2 11 0-15,9 11-6 16,13-3-8-16,11-6-5 16,9-8-3-16,13-10-47 15,16-15-24-15,8-14-14 16,11-14-10-16,4-14-9 15,0-13-1-15,-12-10 4 16,-14-7 8-16,-10-5 2 16,-15-5-2-16,-5 1-3 15,-6-1 0-15,-6 6-2 16,1 8-9-16,2 8-20 16,-7 14-18-1,-4 10-30-15,-3 15-39 16,-33 12-474-16,22 16-158 15,-1 8-243-15</inkml:trace>
  <inkml:trace contextRef="#ctx0" brushRef="#br0" timeOffset="51619.83">27296 7646 5512 0,'2'-18'93'16,"-1"1"5"-16,1-3 1 15,-4 4 10-15,-9 20 12 16,-6 13 3-16,-4 12-4 16,2 10-3-16,1 7-6 15,11 2-52-15,7-2-14 16,10-7-7-16,14-4-6 16,13-14-12-1,7-9-10-15,12-8-2 16,-4-12 12-16,-9-13 13 15,-12-9 11-15,-11-9 3 16,-13-12-4-16,-4-5 1 16,-8-1 3-16,-7 0-1 15,-3 11-5-15,-3 8-17 16,-7 14-40-16,-9 14-34 16,5 10-41-16,1 15-44 15,7 13-424 1,7 8-166-16,10 3-256 15,3-4-473-15</inkml:trace>
  <inkml:trace contextRef="#ctx0" brushRef="#br0" timeOffset="52206.35">28895 6428 5543 0,'1'-4'55'0,"1"1"17"15,-2 0 13-15,1-1 10 16,-1 3-6-16,0 1 5 16,-6 3 9-16,-8 9 7 15,-5 10 1 1,-6 11-25-16,-3 9-11 15,3 8-17-15,12 0-12 16,7-5-10-16,4-1 1 16,14-9-4-16,11-10-9 15,9-9-6-15,9-8 0 16,11-15 0-16,0-13 8 16,-2-11 7-16,-5-10 10 15,-11-11 5-15,-12-6-2 16,-7-2-14-1,-11 5 5-15,-3 9-4 16,-3 6-12-16,-5 17-37 16,-8 11-27-16,-8 11-31 15,-13 14-45-15,-8 21-76 16,-7 16-366-16,0 18-162 16,2 15-246-16,3 9-456 15</inkml:trace>
  <inkml:trace contextRef="#ctx0" brushRef="#br0" timeOffset="52707.11">28938 7706 5893 0,'0'-8'60'0,"0"-1"1"15,-1 3 5-15,-5 4 9 16,-4 10 5-16,-6 14 1 15,-1 11-3-15,1 4-2 16,5 9-1-16,7-5-38 16,4-3-9-16,9-8-3 15,12-6-3-15,10-10-10 16,8-8-3-16,7-12 16 16,2-8 23-1,-8-11 14-15,-8-10 2 16,-13-7 3-16,-12-5 0 15,-10 1 1-15,-8 1-7 16,-8 6-4-16,-6 8-16 16,-7 12-45-16,-4 12-47 15,0 8-45-15,4 16-58 16,9 10-401-16,12 4-172 16,8 2-262-16,11-5-487 15</inkml:trace>
  <inkml:trace contextRef="#ctx0" brushRef="#br0" timeOffset="53323.15">30730 6292 5579 0,'0'-3'83'16,"1"0"3"-1,-1 0 6-15,0 0 20 16,0 12 38-16,-3 13 28 16,-2 15 12-16,-3 15-4 15,-3 19-8-15,-1 11-43 16,0 4-16-16,6-1-8 16,1-10-10-16,2-11-16 15,2-16-27-15,1-16-18 16,-2-13-10-16,2-9-3 15,-3-4 0-15,3-5 0 16,0 1-15 0,-1-2-22-16,1 0-45 15,0-3-43-15,0 0-429 16,-2 2-191-16,-2-1-297 16,-3 0-554-16</inkml:trace>
  <inkml:trace contextRef="#ctx0" brushRef="#br0" timeOffset="53779.13">30624 7574 6295 0,'0'-7'65'0,"0"0"-5"16,0 3 13-1,0 11 31-15,-3 18 14 16,-5 21 9-16,-4 17 2 15,-6 17 2-15,-3 4-2 16,0 2-32-16,2-5 6 16,6-13 1-16,7-13-9 15,3-16-21-15,2-14-5 16,1-9 2-16,0-11-1 16,-2-1-11-16,2-4-7 15,-1 2-10-15,1-2-10 16,0 0-35-16,0 0-35 15,0 1-49 1,-3-1-370-16,3 0-220 16,-4 0-342-16,-2 0-641 15</inkml:trace>
  <inkml:trace contextRef="#ctx0" brushRef="#br0" timeOffset="56615.42">23331 3089 5193 0,'0'-8'57'15,"0"3"6"-15,0 4 16 16,0 14 19-16,0 20 5 16,0 23 2-16,0 13-7 15,2 8 1-15,4-4-5 16,5-10-45-16,6-13 1 15,3-16-11-15,6-11-15 16,2-14-20 0,2-10-8-16,-1-13-3 15,-3-9 1-15,-5-9-2 16,-5-10 2-16,-3-5 1 16,-6 4 13-16,-4 8 9 15,0 9-3-15,-3 15 8 16,0 15 12-16,-4 24 15 15,-4 19 11-15,-3 19 20 16,-3 19 17-16,-5 15 2 16,3 7-13-16,0-4-7 15,3-3 2-15,3-11-20 16,6-14-44-16,-1-17-38 16,4-14-40-16,-3-16-76 15,2-10-423-15,1-11-163 16,-1-14-249-1,2-17-459-15</inkml:trace>
  <inkml:trace contextRef="#ctx0" brushRef="#br0" timeOffset="56941.06">23725 3823 5774 0,'0'0'40'16,"0"4"10"-16,0 3 6 16,1 2 8-16,8 7 9 15,7 10 5-15,6 4 6 16,5 10 11-16,0 4 16 16,-4 3-8-16,-8-4 1 15,-8 0-3-15,-3-11 1 16,-4-7-5-16,0-5-8 15,-7-5-6 1,-4-10-13-16,-12 0-50 16,-12-4-55-16,-10-3-59 15,-5-7-456-15,-1-6-176 16,8-14-270-16,9-10-503 16</inkml:trace>
  <inkml:trace contextRef="#ctx0" brushRef="#br0" timeOffset="57094.97">23941 3645 5528 0,'68'-24'51'0,"23"-5"0"16,15-5-2-16,11-4-23 16,-40 13-68-16,-22 97-512 15,-21-73-127-15,-18 9-196 16</inkml:trace>
  <inkml:trace contextRef="#ctx0" brushRef="#br0" timeOffset="58107.34">25950 9128 5644 0,'-2'-4'54'0,"2"8"29"15,0 8 16-15,-2 15 0 16,-2 12-2-16,2 16-2 16,-1 6-1-16,2 0-3 15,7-4-3-15,3-11-31 16,11-8-11-16,2-15-22 15,14-13-15-15,7-11-2 16,-1-16 0-16,4-12 0 16,-11-7 5-16,-5-1 23 15,-15-1 30 1,-8 9 3-16,-4 10-8 16,-5 9 1-16,1 10 8 15,-6 19 9-15,-4 18 2 16,-4 26-3-16,-4 20 1 15,-8 21-8-15,2 7-11 16,6-1-5-16,-2-10 2 16,5-13-7-16,10-18-16 15,3-17-25-15,1-9-26 16,2-18-27-16,2-9-33 16,-2-8-49-1,-2-8-407-15,7-8-187 16,6-9-290-16,3-9-540 15</inkml:trace>
  <inkml:trace contextRef="#ctx0" brushRef="#br0" timeOffset="58411.93">26386 9837 6378 0,'0'5'18'0,"-2"2"13"15,2 8 12-15,0 8 21 16,2 5 24-16,2 13 19 16,4 2 10-16,1 3 4 15,-1 0 2-15,1-2-8 16,-6-5 4-16,-1-7-3 16,-2-6-10-16,-2-7-16 15,2-5-14-15,0-5-17 16,0-5-19-16,-5-1-34 15,-2-2-47-15,-4-3-54 16,-9-3-407-16,-1-5-204 16,-3-11-315-16,4-9-591 15</inkml:trace>
  <inkml:trace contextRef="#ctx0" brushRef="#br0" timeOffset="58590.27">26442 9740 5876 0,'23'-18'48'0,"17"-8"4"15,10-2 1-15,11-4-3 16,-10 10-21-16,-4 8-42 16,-143 7-223-16,125 7-322 15,-16 3-135-15,-6 0-204 16</inkml:trace>
  <inkml:trace contextRef="#ctx0" brushRef="#br0" timeOffset="58877.01">27101 9561 6145 0,'11'-1'32'0,"16"-2"6"16,11-3 10-16,18-1 1 16,7 0-2-16,2 1-21 15,-4 0-41 1,33 3-549-16,-64 6-151 15,-18 5-230-15,-24 5-424 16</inkml:trace>
  <inkml:trace contextRef="#ctx0" brushRef="#br0" timeOffset="59033.03">27211 9822 5836 0,'22'0'51'0,"16"0"7"16,21-4 7-16,22-2 0 15,14 0-16 1,5-7-87-16,-3 3-524 0,-14-2-142 16,-31 2-216-1</inkml:trace>
  <inkml:trace contextRef="#ctx0" brushRef="#br1" timeOffset="157373.39">6016 6367 1228 0,'0'0'59'0,"0"0"30"15,0 0 28 1,0 0 17-16,0 0 7 15,0 0 9-15,0 0 8 16,0 0 3-16,0 0-3 16,0 0-45-16,0 0-56 15,0 0-70-15,0 0-39 16,0 0-15-16,0 0 12 16,0 0 11-16,0 0-1 15,0 0 2-15,0 0 25 16,0-2 56-16,1 2 77 15,1 0 87-15,-1-1 45 16,-1 0-4-16,2 0-18 16,1-3-14-1,-1 0-4-15,4-1-8 16,0-2-16-16,0-2-23 16,-2-3-23-16,2 0-19 15,1-2-17-15,-4 2-7 16,0-3-10-16,1 0-9 15,-2 2-9-15,-1-1-7 16,-1 1-2-16,0 0 1 16,0 1 0-16,0-2-2 15,0 2-1-15,-3 1-5 16,0-2-1-16,-1-1-3 16,-4 1-1-1,-3 1-4-15,2-3-1 16,-1 1-6-16,-1 1-5 15,1 1-2-15,-2-2-3 16,2 2-6-16,0 0 1 16,-1 0 2-16,0-1-3 15,1 1-2-15,-3 1-3 16,0-2 1-16,0 3 1 16,0-1-3-16,0 1 1 15,-3-1-1 1,2 2 0-16,-2 0 0 0,1-2-1 15,1 2 0 1,1 0-1-16,-1 2 0 16,1-1-1-16,-2 2-1 15,1 0 2-15,-3 0-1 16,0-1 0-16,0 1-1 16,0-1 2-16,-2 2-2 15,1-3 3-15,3 1 0 16,-1 2 1-16,2-2 0 15,-1 2 1-15,2 1 2 16,-1-1 2-16,-1 1-1 16,2 0 0-1,-2 0 2-15,-2 1-3 16,-1-1 0-16,-1 1-2 16,0-2-1-16,-2 2 0 15,-1 0-2-15,0 2-4 16,-1 1-1-16,-4-3 0 15,4 3 0-15,-2 0 1 16,3-2-1-16,2 0-1 16,2 2 5-16,0-1-1 15,2 1-1-15,2-1 1 16,-2-2-1 0,1 2 0-16,-2-1 1 15,1 0-1-15,-2 2-1 16,-1 0 0-16,1 0-2 15,-2 0 1-15,3 0-1 16,-2 0 1-16,-1 0-2 16,1 0 1-16,0-3-1 15,-1 3 0-15,1 0 2 16,1 0 0-16,-1 0-2 16,-1 0-1-16,0 0 1 15,-1 0-1-15,-2 0 0 16,-1 0 0-1,-1 0-1-15,-1 0 0 16,1 0 0-16,-1 0-1 16,3 0 0-16,-1 0 2 15,2 0-2-15,2 0 2 16,0 0-1-16,0 0-1 16,4 0 2-16,-1 3-1 15,2-3 0-15,-1 2 0 16,3 0-1-16,0-1 0 15,3 0 0-15,0 1 1 16,1-1-1-16,-4 0-1 16,0 3 0-1,-3-1 1-15,-1 0-2 16,0 1 2-16,-2 1-1 16,4-2 0-16,0 3 1 15,-1-1-1-15,-4 0 0 16,2 3 1-16,-5-1 1 15,1 0-2-15,-1 2 1 16,3 1 0-16,-4-2 0 16,2 2 0-16,-1 1 0 15,4-1-1-15,0 0 2 16,2 2-2 0,1-2 1-16,3 1-1 15,-1 2 0-15,2-2 1 16,1-2 0-16,-1 3-2 15,2-1 2-15,-3 4 0 16,1-3-2-16,-3 4 2 16,0 2 0-16,-1-1 0 15,0 2 2-15,-1 3-2 16,1 0 0-16,0-1 1 16,3 3 0-16,0 1 1 15,3-4 1-15,0 4-2 16,-1-3 1-16,0 1 0 15,1-1 0 1,0-1 1-16,1 0-1 16,2 0 2-16,0 1-3 15,-3 0 1-15,3 0 1 16,-2 2 1-16,1-3 1 16,-1 4-1-16,0-1 1 15,-1 0 0-15,0 3 1 16,0 2-2-16,-1-2 3 15,0 1-2 1,1-1-1-16,1 4 0 0,-2 0-1 16,2 0-1-1,0 3 0-15,1-5-1 16,-1 1 0-16,2 0 1 16,-1-4 1-16,2 0-1 15,-2 1 1-15,2 0-1 16,0-1 1-16,1 4 1 15,-5 0 0-15,4 1 0 16,-3-3-2-16,2 0 1 16,1-1-1-16,3-2 1 15,1 1-2-15,-1-3 0 16,1 2 0 0,1 4 0-16,1-3-1 15,-2 2 1-15,1 2 0 16,1-1 0-16,0-3-1 15,0 3 0-15,-2-2 1 16,2 0 0-16,0 1 1 16,0-1 0-16,-1 2 1 15,1 0 1-15,0-3 0 16,0 3 0-16,0 1 2 16,0-2 0-16,0 1 0 15,0-2 1 1,0 0-1-16,0-2 0 15,0 0 0-15,0-4-1 16,0 2 1-16,1-3-3 16,2-1 1-16,2-2 0 15,-1 3-1-15,0-3 1 16,1 1-2-16,2 2 1 16,-3-3-1-16,3 0 0 15,-1 2 0-15,0-3 1 16,2 2 1-16,0-1-1 15,-1 0 1 1,2 0-1-16,1 1 2 16,0 0-1-16,0-1 1 15,2-1-2-15,-2 0 2 16,1 1-1-16,-2 0-1 16,1-3 1-16,-1-1 0 15,2-1 0-15,-1 1-1 16,3-2-1-16,0 1 1 15,1 0 0-15,0-2-1 16,-1-2 1-16,1 1 0 16,-1 0 0-16,3-2 0 15,0 3 1 1,3 0-1-16,-3-1 2 16,4-2-1-16,1 2 2 15,-2-1 1-15,1 0-3 16,1-1 0-16,-2 0 0 15,-2 1-1-15,1-1 0 16,-3-1 0-16,-1 0 0 16,-1-1-1-16,-1-1-1 15,1 2-1-15,0-2-1 16,1 0 2-16,-2 2 0 16,4-1-2-16,-2-1 2 15,-1 2 0-15,5-2 0 16,-3 1-2-1,1-1 0-15,3 2 1 16,-1-1 2-16,3-2-3 16,2 3 2-16,2-3-1 15,1 1 0-15,1 1 0 16,4-4 0-16,-1 1 0 16,0-2 1-16,2 1-1 15,1-2 1-15,0 1 0 16,-1 1 0-16,0-1 0 15,1 0 0-15,-1 0-1 16,2 0-1-16,3 0 3 16,-1 0 0-1,2-1-1-15,-1-2 1 16,-1 1-2-16,-3-2 0 16,-1 1 1-16,0-4 0 15,-2 2 0-15,-1 2 2 16,0-2-3-16,-1 0 0 15,0-2 1-15,-1 2 0 16,-1-2-1-16,2 0 2 16,-2-2-1-16,1 1 0 15,-1 1-1 1,6-2 0-16,-2-2 1 16,-2 2 2-16,2-1-3 15,2-2 1-15,-3 0 0 16,0 0 0-16,1-3 0 15,-3 3 0-15,-1-2 0 16,0 2 0-16,-5 0 0 16,0-1-2-16,1 1 2 15,-2-1 0-15,5-3-1 16,1 0-1-16,1-2 2 16,2 0 1-16,0-5 0 15,0 2-1-15,1-1 1 16,-1-3-1-16,0 0 0 15,-2 0 1 1,-1 0 1-16,-1-2 0 16,-2 4-1-16,0-1-2 15,1-1 3-15,-6 0 0 16,2-1 0-16,0 1-1 16,-1-3 1-16,-2 0 0 15,-1 2-1-15,-2-2 0 16,0-1 0-16,-2 2 0 15,2-2-2-15,0-3 1 16,-1 2-3-16,-1 0 1 16,0-1 0-16,0 0 0 15,1 0-1 1,0 3 1-16,-3-4-3 16,2 1-2-16,-5 0 1 15,-1 1 0-15,0-2 1 16,0 0 0-16,-4 0 0 15,1 0 1-15,0 0-1 16,-2 0-1-16,4 0 1 16,-2 2 3-16,1-2-1 15,0 2-2-15,2 0 1 16,-2-3 0-16,-1-1-1 16,2-3 0-16,-1-1-1 15,-1 1 1 1,0-1 0-16,0 2 0 15,-3 4 3-15,0 1-1 16,0 3 0-16,0 0 1 16,0 1 2-16,0 1 0 15,0 0 1-15,-2 1 0 16,1-2 0-16,-1 1 0 16,-2-1-1-16,-2-2 0 15,-1 2 1-15,-5 0 0 16,-1-1-3-16,1 1 2 15,-3 1-1 1,-1-1 0-16,2 3 0 16,-2 0 1-16,1 2-2 15,0 1-1-15,1 1 1 16,-3 0-1-16,1-1 1 16,-2 4-1-16,-2-3 1 15,0 5 0-15,-1-1-2 16,0 1 0-16,0 1 1 15,-1 2 1-15,3 2-2 16,-2 0 1-16,1 2-1 16,1 2 0-16,-3 1-8 15,2 1-3 1,2 1 1-16,1 0-5 16,3 1-7-16,1-1-22 15,6 2-26-15,-1 1-60 16,1 1-431-16,-1 0-150 15,-1 1-230-15,-7-2-424 16</inkml:trace>
  <inkml:trace contextRef="#ctx0" brushRef="#br1" timeOffset="171317.92">2710 6788 2370 0,'0'0'151'16,"0"0"37"-16,0-2 26 15,-2 2 15-15,2-3 5 16,0-2-15-1,0 4-5-15,0-2-2 16,-1 0 2-16,1-2-58 16,0 4-32-16,-2-1-27 15,2 0-23-15,0 0-19 16,0 2-13-16,0-2-2 16,0 2-6-16,0 0-10 15,6 0-10-15,8-1-7 16,4-2-4-16,12 0 1 15,6-2-2 1,3 0 3-16,0-1-2 16,2-3 0-16,-6 3 1 15,-4-2 1-15,-8 2 0 16,-6 1 4-16,-6 4 6 31,-7-4 13-31,-3 3 8 0,-2 1 7 16,1 0 2-16,0 1 0 0,0 0 2 15,0 0-2-15,0 0-3 16,0 0-11-16,0 0-37 16,0 0-67-1,0 0-95-15,4 0-363 16,-3 0-113-16,1 0-167 16,-1 0-302-16</inkml:trace>
  <inkml:trace contextRef="#ctx0" brushRef="#br1" timeOffset="173106.92">2540 8332 2614 0,'-2'0'124'0,"-2"0"38"0,1 0 32 15,-2 0 22-15,2 0 2 16,2 0 0-16,-1 0-7 16,2 0-5-1,0 0-10-15,0 0-57 16,0-3-23-16,2 3-18 15,7-2-25-15,8-4-14 16,10-2-9-16,9-2-6 16,5-7-1-16,3 1-1 15,-2-1 0-15,-5 2 2 16,-6 0-1-16,-6 3-8 16,-9 6 0-16,-8 0 5 15,-5 4 4-15,-3 2 1 16,-1-1-3-1,1 1-1-15,0 0-4 16,0 0-2-16,0-1-1 16,0 2-2-16,0-2-1 15,0 1-10-15,0-3-8 16,0 3-8-16,0 0 0 16,0 0-6-16,0 0-3 15,0 0-2-15,0 0-5 16,0 0 3-16,0 0-4 15,0 0 2-15,0 0-1 16,0 0 1-16,0 0 1 16,0 0 3-1,0 0-1-15,0 0 0 16,0 0 1-16,0-1 0 16,0 1-1-16,0 0 0 15,0 0 0-15,0 0 1 16,0 0-1-16,0 0 1 15,0 0 2-15,0 0 1 16,0 0 0-16,0 0 3 16,0 0 2-16,0 0-1 15,0 0 0-15,0 0-1 16,0 0 2 0,0 0-1-16,0 0-2 15,0 0 1-15,0 0 0 16,0 0-1-16,0 0 0 15,0 0-1-15,0 0 1 16,0 0 0-16,0 0-3 16,0 0-2-16,0 0 0 15,0 0-4-15,0 0-2 16,0 0 0-16,0 0-4 16,0 0-4-16,0 0 0 15,0 0-2 1,0 0-1-16,0 0 2 0,0 0 1 15,0 0-1 1,0 0 3-16,0 0 2 16,0 0 2-16,0 0 2 15,0 0 2-15,0 0 5 16,0 0 0-16,0 0 2 16,0 0 0-16,0 0 2 15,0 0 1-15,0 0 0 16,0 0 0-16,0 0 2 15,0 0-4-15,0 0 1 16,0 0 0 0,0 0-2-16,0 0 2 15,0 0-1-15,0 0 1 0,0 0-1 16,0 0 1 0,0 0-1-16,0 0 0 15,0 0-2-15,0 0 1 16,0 0-3-16,0 0-4 15,0 0-1-15,0 0 0 16,0 0-2-16,0 0 0 16,0 0 0-16,0 0 2 15,0 0 3-15,0 0 0 16,0 0 2 0,0 0 5-16,0 0 1 15,0 0-1-15,0 0-1 16,0 0-3-16,1 0-3 15,-1 0-1-15,0 0-2 16,0 0 0-16,2 0-3 16,-1 0-4-16,1 0-2 15,-1 0-4-15,1 0-3 16,-1 0-6-16,-1 0-19 16,3 0-57-16,-3 4-402 15,0-4-102-15,0 0-153 16,1 0-267-16</inkml:trace>
  <inkml:trace contextRef="#ctx0" brushRef="#br1" timeOffset="175106.93">4412 5589 447 0,'1'-1'12'16,"-1"-1"-48"-16,0 0-39 15,0 20-3-15,-1-21-3 16,2 2-4-16</inkml:trace>
  <inkml:trace contextRef="#ctx0" brushRef="#br1" timeOffset="175407.11">4415 5554 1941 0,'0'0'165'16,"0"0"32"-16,-2 0 36 15,1 0 22-15,-1-2 16 16,1 1 9-16,-1 1 4 15,2 0-1-15,0-1 3 16,0-1-53-16,0-1-27 16,0 3-26-16,0 0-29 15,0-3-25-15,2 3-22 16,2-3-20-16,9-1-20 16,5-1-19-16,3-1-26 15,5-4-30 1,0 4-29-16,-3-3-15 15,-5 6-46-15,-3 1-130 16,-3 0-295-16,-5 2-108 16,-4 2-164-16,-3-2-291 15</inkml:trace>
  <inkml:trace contextRef="#ctx0" brushRef="#br1" timeOffset="176646.06">5969 5598 3672 0,'0'0'81'0,"0"0"23"16,-1 1 22-16,1-1 11 15,0 0 1-15,0 0-1 16,0 0 0-16,6 0-5 16,6 0-4-16,9 0-42 15,9-3-9-15,7 0-12 16,-1-1-16-1,-2 1-12-15,-5-2-4 0,-7 2-2 16,-8 3-3-16,-5-3 7 16,-8 3 8-1,-1 0 3-15,0 0-6 16,0-1-8-16,0 2 0 16,0-1 0-16,0 0-2 15,0 0-2-15,0 0-2 16,0 0-7-16,0 0-8 15,0 0-5-15,0 0-3 16,0 0-2-16,0 0 1 16,0 0-1-16,0 0 0 15,0 0-1-15,0 0 0 16,0 0 0 0,0 0 1-16,0 0-1 15,0 0-1-15,0 0 1 16,0 0-2-16,0 0-1 15,0 0-1-15,0 0 1 16,0 0-2-16,0 0 0 16,0 0 0-16,0 0-1 15,0 0 2-15,0 0-2 16,0 0-1-16,0 0-3 16,0 0 2-16,0 0-4 15,0 0-7-15,0 0-16 16,-1 0-29-1,-1 0-58-15,1 39-417 16,-2-36-117-16,-7 0-177 16,-2-1-317-16</inkml:trace>
  <inkml:trace contextRef="#ctx0" brushRef="#br1" timeOffset="179538.1">5503 5124 3378 0,'0'0'122'15,"0"0"24"-15,0 0 15 16,0-3 7-16,2 3 11 15,-2-4 13-15,0 0 14 16,0 0-3-16,0-3-3 16,0 0-57-1,0 1-25-15,0-3-16 16,0 3-12-16,0-2-11 16,-2 0-10-16,1-1-14 15,-2-2-15-15,-1 0-3 31,-2 1-5-15,-6-2 0-16,2 0 0 0,0 0-2 0,-3 2-1 0,1-2-3 16,2 0 0-16,-4 3-3 15,2-2-1-15,-2 0-6 16,1 1 0 0,-3 0-4-16,5 1-2 0,0 2 1 15,0-1-5 1,2 0 2-16,2-1-3 15,-1 4 0-15,-1 0 0 16,1 1 2-16,3-1 2 16,-5 3 0-16,-1-4 1 15,1 2-3-15,-4-4 2 16,1 3 1-16,-3-1-2 16,2 1 1-16,-1-3-1 15,1 2-1-15,-2 3-4 16,1-2 1-16,0 0 0 15,0 0-1 1,-2 3 3-16,1-3-1 16,-3 0 2-16,3 2 1 15,-3-1-1-15,1 1-1 16,2-1 1-16,-1 3 0 16,-1 0-2-16,-2-1 0 15,0 1-1-15,-1 1 1 16,-2-1-4-16,-1-1 1 15,0 2 0-15,0 0 0 16,-2 0 0-16,2 0-1 16,1 0 0-16,1 0 0 15,3 0 0 1,1 0-1-16,-2 0 2 16,5 0-2-16,3 0 0 15,1 0 1-15,1 0-2 16,2 0-1-16,-3 0 3 15,-2 0-2-15,-4 0 1 16,1 2-1-16,-7 2 2 16,0-1-1-16,-2 3 0 15,2-2 1-15,-2 1 0 16,4 0 1 0,2 0-1-16,3 0 0 15,4-1 0-15,5-1 0 16,0-3-3-16,3 3 2 15,-1-1 0-15,1-1-1 16,-4 3 1-16,2 2-2 16,-2-2 2-16,-1 3-2 15,-3 1 1-15,0 1 1 16,-1 0 0-16,-1-1 0 16,3 0 1-16,2-2 1 15,0 2 0-15,3-4-1 16,2 1-1-1,-2 0 2-15,0 0-1 16,2 0-1-16,-1 0 0 16,1 2 0-16,0 2-1 15,-2-1-1-15,-1 1 2 16,-2 1 0-16,2 0-1 16,1-1 0-16,0 0 2 15,-2 2 0-15,2 1 1 16,0 0-1-16,0 0 0 15,-1 0 0-15,3-2 0 16,1-4-1 0,-1 2 2-16,2-4-1 15,1-1 0-15,-1 0 1 16,2-1 1-16,0-2 1 16,0 0 0-16,0 0 2 15,0 0 1-15,0 0 0 16,0 0 1-16,0 0 0 15,0 0 1-15,0 0-1 16,0 0-2-16,0 0 1 16,0 0-2-16,0 0 0 15,0 0-3-15,0 0 0 16,0 0-1-16,0 0 2 16,0 0-2-1,0 0 1-15,0 0-1 16,0 0 0-16,0 0 1 15,0 0 0-15,0 0 2 16,0 0-2-16,0 0 2 16,0 1-1-16,0-1-1 15,0 0 0-15,0 2 1 16,0-2 2-16,0 0-2 16,0 0-1-16,0 0 1 15,0 0-1 1,0 0 0-16,0 0-1 15,0 0 1-15,0 0 0 16,0 0-2-16,0 0 0 16,0 0 2-16,0 0-1 15,0 0 0-15,0 0 0 16,0 0 0-16,0 0-1 16,0 0 1-16,0 0 1 15,0 0-2-15,0 0 2 16,0 0-2-16,0 0 0 15,0 0 0-15,0 0 0 16,0 0 0-16,0 0 1 16,0 0-1-16,0 0 0 15,0 0 0 1,0 0 0-16,0 0 0 16,0 0 0-16,0 0 0 15,0 0 0-15,0 0 0 16,0 0 0-16,0 0 0 15,0 0 0-15,0 0 0 16,0 0 0-16,0 0 0 16,0 0-1-16,0 0 1 15,0 0 0-15,0 0 0 16,0 0 0-16,0 0 0 16,0 0 0-16,0 0 0 15,0 0 0 1,0 0 0-16,0 0 1 15,0 0-1-15,0 0 0 16,0 0 0-16,0 0 0 16,0 0 0-16,0 0 0 15,0 0 1-15,0 0-1 16,0 0 0-16,0 0 0 16,0 0 1-16,0 0 0 15,0 0 2 1,0 0-3-16,0 0 2 0,0 0-1 15,0 0 0-15,0 0 1 16,0 0-1 0,0 0 1-16,0 0-2 15,0 0 0-15,0 0 0 16,0 0 0-16,0 0-1 16,0 0 1-16,0 0-2 15,0 0 2-15,0 0 1 16,0 0-1-16,0 0 0 15,0 0 0-15,0 0 0 16,0 0 1-16,0 0 0 16,0 0-1-16,0 0 2 15,0 0-2-15,0 0 0 16,0 0 0 0,0 0 0-16,0 0 0 15,0 0 0-15,0 0 0 16,0 0 0-16,0 0 0 15,0 0 0-15,0 0 0 16,0 0 0-16,0 0 0 16,0 0-2-16,0 0 2 15,0 0-1-15,0 0-1 16,0 0 0-16,0 0 0 16,0 0-2-16,0 0-3 15,0 0-5 1,0 0-9-16,0 0-13 15,0 0-42-15,0 0-65 16,0 3-421-16,0 1-142 16,-3-1-218-16,-4-1-396 15</inkml:trace>
  <inkml:trace contextRef="#ctx0" brushRef="#br1" timeOffset="184707.27">6642 9749 4570 0,'-14'40'20'15,"-2"11"9"-15,-1 5 13 16,-1 4 20-16,8-19 17 15,6-18 21-15,1-6 22 16,3-7 16-16,-1-4 5 16,1-4-12-16,0-2-10 15,0 0-11-15,-2-5-13 16,1-2-17-16,-1-8-14 16,2-6-15-16,-1-6-19 15,1-6-15-15,0-4-9 16,0-5-4-1,1-5 0-15,2-3-1 16,5-7 2-16,1 1-1 16,5-5 5-16,3 3-2 15,0 1 0-15,3 6 0 16,2 6 0-16,1 6 1 16,2 9-1-16,1 6-1 15,1 3-1-15,-1 6-2 16,0 7-5-16,-1 5 2 15,-1 3-1 1,1 6 1-16,-2 8 1 0,-6 7 2 16,-4 4 2-1,-9 11 2-15,-5 2 3 16,-12 4 4-16,-6 1 1 16,-11-1 0-16,-3-1 1 15,-6-2-1-15,4-8-1 16,6-2-1-16,9-8-2 15,6-6 0-15,6-5-3 16,5-5-8-16,3-2-7 16,2-2-1-16,5-1-1 15,10 0-1-15,11 0 0 16,12 3 0 0,12 0 2-16,9 2 4 15,2 7 5-15,-3 2 13 16,-10 3 14-16,-7 7 7 15,-14 8 4-15,-16-3 3 16,-8 5 14-16,-8-1 14 16,-15 0 10-16,-9-3 11 15,-6 0 3-15,-12-4-1 16,-7-3-4-16,-1-5-6 16,-5-3-3-16,-1-6-4 15,2-4-11-15,4-2-12 16,10-3-12-16,5-5-12 15,6 1-14 1,5-4-16-16,4 1-21 16,6-4-30-16,5 1-27 15,5 1-35-15,5-3-63 16,2 24-378-16,9-29-171 16,1-4-262-16,4-7-485 15</inkml:trace>
  <inkml:trace contextRef="#ctx0" brushRef="#br1" timeOffset="185299.47">6547 9003 4368 0,'-4'0'64'16,"-3"2"32"-16,2-1 18 15,1-1 9-15,4 0 19 16,0 1 13-16,0-2 3 16,4 2-1-16,9-1-1 15,19-4-26 1,22-3-11-16,28-4-11 15,26-5-9-15,15-4-7 16,2 1-13-16,-8 4-16 16,-24 1-6-16,-28 8-7 15,-26 2 4-15,-24 4-3 16,-12 0-7-16,-3 0-7 16,-1 0-5-16,-4 0-4 15,-1 0-3-15,-2 0-1 16,-2 0-6-16,-3 0-11 15,4 1-23-15,1 1-25 16,-2 3-26 0,1 2-45-16,-105 7-452 15,101 3-152-15,0 6-233 16</inkml:trace>
  <inkml:trace contextRef="#ctx0" brushRef="#br2" timeOffset="-183458.13">7738 13375 3342 0,'-9'-2'46'15,"-2"-1"24"-15,-2-2 28 16,-6 1 27-16,5 1 24 15,-2-3 19-15,1 2 11 16,-2-3 9-16,3 0-1 16,-4-1-12-16,4 1-14 15,-2-1-20-15,3 1-20 16,-3 0-23-16,2 2-18 16,-3 0-14-16,-1 1-11 15,-1 4-9 1,-1-3-4-16,0 3-6 15,0-2-4-15,-2-1 0 16,2 1-1-16,-2 0 2 16,2 2 2-16,-3-3-4 15,3-1-3-15,-3 2-1 16,0-2-4-16,2 0-4 16,0 1-3-16,-1-1-3 15,2 3-2-15,1-1-2 16,-1 0-3-16,-2 2-2 15,0 0 0-15,-2 0-2 16,-5 0-2-16,-1 0 2 16,-2 0-1-1,-1 0 2-15,-1 0-2 16,1 0 0-16,3 0 1 16,0 0 2-16,4 0-1 15,1 0 2-15,2 0 0 16,3 0 0-16,-2 0 0 15,1 0 0-15,-1 0 1 16,3 0-1-16,-3 0 0 16,1 2-2-16,-1-2 0 15,-1 3 0-15,0-2 0 16,0 2-1-16,4 0-1 16,0-1 0-16,0 0 1 15,1 0 0 1,1 0-2-16,-2-2 1 15,-2 2 1-15,3-2 0 16,-1 0-1-16,-1 0 1 16,2 0 1-16,1 2 0 15,0-2-2-15,2 2 1 16,-3-2 1-16,2 0-2 16,-3 0 0-16,1 3 1 15,0-1-1-15,-1 0-1 16,0 1 2-16,-2 2-4 15,-1-3 1-15,2-1 1 16,-3 3 0-16,0 1 1 16,1-2-1-1,0 1 2-15,2 1 0 16,0-1 2-16,1-1-1 16,2 0 4-16,-1 1-2 15,-2 0 1-15,0-3-2 16,1 4 1-16,-1 1-1 15,1 0 0-15,2-1-2 16,1-1 1-16,1 2-2 16,0-2 0-16,0 2 2 15,-1-1-1-15,0 2 0 16,-1 0 1-16,0 2 0 16,-2-1-2-16,0 0 2 15,0 1 0 1,2-3 0-16,1 2-1 15,2-1 1-15,1-1-1 16,0 1 1-16,4-3 0 16,0 1 0-16,1 0 0 15,-4 2 1-15,2 0 0 16,-3 1-1-16,0 1 3 16,-3 2-1-16,3 0 0 15,-4 1 1-15,0 2 2 16,-1-2-2-16,2 1 2 15,-1 0 1-15,1 3-1 16,-1-4 1-16,1 7-1 16,0-3 0-1,3 2 1-15,-1 1 1 16,2 1-1-16,-1 1 3 16,3-1 1-16,-2 4 0 15,3 1 2-15,0-1 4 16,0 2 1-16,-1-1 2 15,4 2 1-15,0 1-2 16,1 6 0-16,0 0-2 16,-2 2-1-16,0 0-2 15,1 0-2-15,0-1-3 16,0-2-2 0,1-2-1-16,2-1-1 15,0-1-1-15,2-3 0 16,-1 3 1-16,1-2-1 15,1 2 0-15,-2 0 1 16,2 1-1-16,-1 3 0 16,1-1 0-16,0-1-2 15,0 1 1-15,0 1 0 16,0-1 0-16,0-3-1 16,0 1 1-16,3-1-2 15,0-3 2-15,0 3 0 16,1 0 1-16,3-3 0 15,-4 1 0-15,3 0 1 16,-2-3-2 0,2 2 1-16,-2-6-1 15,2 1 0-15,0 0 0 16,-1-3-1-16,1 0 0 16,0-1 0-16,1 0 3 15,0-1-4-15,-1 0 1 16,3 2 2-16,1 1 1 15,-1 3-2-15,1-4 1 16,1 3 1-16,-2-1-1 16,1-4 1-16,3-1-2 15,-1-1 1-15,0-3 0 16,0 2-2 0,0 2 1-16,-1-3 0 15,1-1-1-15,2 4 0 16,-2-1-2-16,1 0 0 15,3 0 0-15,-5 1-1 16,5-1 0-16,-1 1 0 16,0-4 0-16,-2 4 1 15,3-4-1-15,-4 2 1 16,4-3 0-16,-3-1 1 16,2 3 1-16,2-1 0 15,0 1 2-15,0-1-1 16,2-1 0-1,-2 0-1-15,3-1 1 16,2 1 3-16,-3-2-2 16,3-1 0-16,-1 0 0 15,1 1-1-15,-2 1 1 16,3-2 0-16,3 1-2 16,0-1-1-16,-3 0 2 15,3 2-4-15,0-3 2 16,-1 1-2-1,-1 0 0-15,-1-2 1 16,1 0-1-16,0 0-1 16,1 0 1-16,-1-2 2 15,0 0-2-15,-3 0 0 16,0 0-1-16,0-1 1 16,-1 0 1-16,0 1-2 15,6-1 2-15,0 0-2 16,1 1 1-16,-2 0 0 15,3-1 0-15,-2-1-1 16,-2 0 1-16,1-1-1 16,-1 0 0-16,-1 0 2 15,6 0-2-15,-1 0 1 16,2 0 0-16,0 0 0 16,2 0-2-1,0 0 1-15,0 0 0 16,1 0 1-16,1 0-1 15,1 0 1-15,-2 0-2 16,-1 0 1-16,-2-1 0 16,-2 1 0-16,-1-1 0 15,-2-1 0 1,-1 2 0-16,1 0 1 0,-1-3-1 16,1 2-1-16,1-1 2 15,0 0 2-15,3 1-3 16,-2-2-1-1,2 0 2-15,-1 3 0 16,-1-3-1-16,0-2 0 16,1 2 1-16,-2 0 0 15,-1-2 0-15,2 3 0 16,-1-3 0-16,1 0 1 16,1-1-2-16,-2-1 1 15,-2 0 0-15,-1-2-1 16,2 1 2-1,-1-1 0-15,1 2-1 16,-1-1-1-16,2-2 0 16,-1-1 0-16,0 1 0 15,0-2 0-15,1-3 0 16,2 1 0-16,-1-1-1 16,-3-2-1-16,-1 0-2 15,0 0 4-15,-2-4-2 16,1 1 2-16,0-3-1 15,-2-3-1-15,-3 3 1 16,0 0-1-16,-5-3 1 16,1 5 1-16,-1-3 1 15,-4 3-2-15,2-1 2 16,-1-2-1 0,0-2 0-16,2 1 0 15,1-1 0-15,2-2 1 16,-2 0 0-16,-1-1-1 15,2 0 1-15,-3-1-1 16,2-4-1-16,-1 1 0 16,-2 0 0-16,-1-1 0 15,-2 0 1-15,-4 0 1 16,-1 2 0-16,1-1 1 16,-2 1 0-16,0-1 0 15,0 0 1-15,0 0 1 16,0 2 0-1,0 0-1-15,0-1 0 16,0 3 1-16,0 0-3 16,0-1-1-16,0-1 1 15,0 2 0-15,0-5 2 16,-2 3-1-16,-1-4-1 16,1 0 1-16,-2-2-2 15,-1-4 2-15,2 3 2 16,0 0 1-16,-1 0-1 15,-1 0 1-15,1 2-2 16,-1 0 0-16,-1 2-1 16,3-5 1-1,-3 1 0-15,2-2-4 16,-6 1 2-16,4 1-2 16,-3 2 1-16,0 4 0 15,-2 4 1-15,2 2 1 16,-1 3 2-16,0 3 2 15,0 0-2-15,3 2 2 16,-6 3-1-16,1 0-1 16,-1 1 1-16,-3 0-1 15,-2-3-2-15,-1 0 0 16,-1 2-1-16,-2 1 3 16,0-3-2-16,-1 4-1 15,0 1 1 1,0 1-1-16,0 4 0 15,0-2 1-15,0 3 0 16,0 3-1-16,-2-1 0 16,-3 2-4-16,3 2 2 15,-3 0 1-15,4 1-2 16,4-1 1-16,1 0-1 16,3 0-1-16,3 0 0 15,0 0-3-15,3 1-12 16,1 1-15-16,-1 0-16 15,1 1-26-15,1 1-33 16,61 6-452-16,-70-2-163 16,-3 1-253-1,-4 1-465-15</inkml:trace>
  <inkml:trace contextRef="#ctx0" brushRef="#br2" timeOffset="-178952.44">6159 12107 3654 0,'0'-3'106'0,"1"-1"23"15,2-2 10-15,-1-2 7 16,-1 0 5-1,3 1 4-15,-1-1-4 0,0 0 0 16,1 0-6 0,-1 0-49-16,3-2-21 15,-2 0-14-15,1-1-9 16,2-1-7-16,0 0-4 16,-1-1-6-16,1-1 3 15,1 1-7-15,-2 2 1 16,3-1-4-16,0-1-2 15,0 1-1-15,1-2-1 16,0 3 0-16,2-2-2 16,-1 2-1-16,-2 1-3 15,1-1 3 1,0-1 0-16,1 2 0 16,2-2-1-16,-1 0 0 15,1 3-1-15,0-3-1 16,-3 1-2-16,-1 2-6 15,2 2-3-15,-1-2-2 16,5 1 0-16,-4 1 0 16,5-2 2-16,0 3-2 15,3-2 0-15,0-1 0 16,4 4 1-16,4-5 7 16,-1 1 3-16,1 1 1 15,-1-1 4 1,-2 2 0-16,-1 0 0 15,-3 1-1-15,-3 1 3 16,1 0-1-16,-4 1-1 16,3 1-1-16,3 1-2 15,2-1-1-15,4-1-2 16,2 1 2-16,2 2-2 16,-3-1 0-16,-1 1 0 15,-1-1-2-15,-6 1 2 16,-4 1-3-16,0 0 1 15,-4 0-2 1,-2 0-2-16,1 0-2 16,0 0 1-16,0 0 0 15,4 0 0-15,1 1 3 16,3 1 0-16,1-1 0 16,2 1 2-16,2-1 0 15,-1 2 2-15,0 1-2 16,1-1-1-16,-3-1 1 15,-1 1-2-15,-2 0-3 16,-4 1 0-16,-1-3-2 16,0 2 1-16,0-1 0 15,-1 2 2 1,0-1 1-16,0-2 2 16,4 3-2-16,-4 0 3 15,5-1 1-15,0 0-2 16,-2 1 2-16,1 0-1 15,2 0 0-15,-2 2-2 16,0 0-1-16,2-2 0 16,-2 1 1-16,-3 1 0 15,1-2 1-15,-5 1 1 16,0-1-1-16,1 1 1 16,-1-2-2-16,-1 1 2 15,1 1 0 1,0 1-1-16,2-2-2 15,-4 3 1-15,1 0 2 16,3 0 1-16,-1-1 0 16,0 2 1-16,1-2 2 15,-2 1 0-15,0 1 0 16,-1 1 4-16,0-2 0 16,0 2 1-16,1 0-4 15,0 0 0-15,4 0 0 16,-7-2 0-16,3 2-2 15,-2 2 2-15,-1-1 0 16,2-1-2 0,-1 1 0-16,0 0 0 15,-2-1 2-15,2 1-2 16,1 0-1-16,-2 0 2 16,0 1 0-16,1 1-1 15,-1 1-1-15,-1-1-1 16,0 0 2-16,-1-1-3 15,0 1 0-15,-2-1 2 16,1 2-2-16,1-1 0 16,0 0-1-1,-2 0 0-15,2-3 1 16,-3-2-1-16,2 0 0 16,-2-1-1-16,-2-2 1 15,4 0 1-15,-2-1-2 16,0 0 0-16,0-3-1 15,0 0 0-15,1 2-1 16,-1-2 0-16,0 0 3 16,0 1-1-16,0-1 0 15,0 0-1-15,2 0 0 16,-2 0 0-16,1 0 0 16,-1 0-1-16,0 0-2 15,0 0-3-15,0 0-7 16,0 0-14-1,0 0-21-15,0 0-34 16,0 0-34-16,0 0-51 16,0 63-390-16,-6-57-179 15,-4 0-275-15,-10 2-511 16</inkml:trace>
  <inkml:trace contextRef="#ctx0" brushRef="#br2" timeOffset="-171559.06">3980 11897 5086 0,'0'0'23'0,"0"0"7"16,0 0 2-16,0 0 1 15,0 0 0-15,0 0 1 16,0 0 2-16,-3 24 1 16,2-23-579-16,2 2 1137 15,5 0-547-15,8-3-1 16,15-27-2-16,10 17 0 16,10-4-1-16,8-2 4 15,6-5 0-15,0 3 0 16,-6-2 0-16,-9 4-13 15,-12 2-10-15,-13 6-3 16,-10 2-2 0,-6 2 1-16,-4 1 0 15,-3 3 0-15,0 0 1 16,-2 0 0-16,2-1-2 16,2 2-2-16,-4-1-1 15,2 0 0-15,0 0-3 16,0 0-2-16,0 0-3 15,0 0-2-15,0 0-5 16,0 0-4-16,0 0 2 16,0 0 0-16,0 0 1 15,0-1-1-15,0 1 2 16,0 0-1-16,0 0 0 16,0 0 1-1,0 0-1-15,0 0 3 16,0 0-1-16,0 0 0 15,0 0-1-15,0 0 1 16,0 0-3-16,0-2 2 16,0 4 0-16,0-4-2 15,0 2 2-15,0 0-1 16,0 0 0-16,0 0 1 16,0 0-1-16,0-1 1 15,0 1-2-15,0 0-2 16,0 0 1-16,0 0-5 15,0 0-4-15,0 0-6 16,0 0-8 0,0 0-19-16,28 0-36 15,-27 0-343-15,-1 0-75 16,-7 3-102-16,-6-2-145 16</inkml:trace>
  <inkml:trace contextRef="#ctx0" brushRef="#br2" timeOffset="-169046.65">6443 16602 5292 0,'-10'-8'90'15,"-4"0"17"-15,-4-2 11 16,-6-2 9-16,1 5-3 16,-3 4-2-16,-6 3-4 15,-7 8 1-15,-6 13 1 16,-2 15-40-16,-2 15-5 16,4 20 2-16,7 11-4 15,8 10-7-15,5 2-2 16,10 1-3-16,9-11-4 15,4-11-4-15,11-15-7 16,8-12-3-16,12-19-8 16,12-13-12-16,16-12-6 15,10-14-1 1,3-10 2-16,3-11 3 16,-7-6 1-16,-7 2-1 15,-10 4-1-15,-14 7-4 16,-9 6-4-16,-13 8 1 15,-6 5-3-15,-4 2 0 16,-3 4-5-16,0-1 0 16,0 1-1-16,0 1 0 15,0 0 1-15,0 0 1 16,0-1-1-16,0-1 0 16,0 2 1-16,0 0-1 15,0 0-1-15,0-1-1 16,0 1 0-1,0 0 0-15,0 0-1 16,0 0 0-16,0 0 0 16,0 0-1-16,0 0 0 15,0 0 1-15,0 0 0 16,0 0 0-16,0 0 0 16,0 0 0-16,0 0-1 15,0 0-1-15,0 0 0 16,0 0 0-16,0 0-2 15,0 0-2-15,0 0-1 16,0 0-1-16,0 0-2 16,0 0 0-16,0 0 0 15,0 0-2 1,0 0-3-16,0 0-2 16,0 0-2-16,0 0-5 15,0 0-3-15,0 0-10 16,0 0-8-16,0 0-16 15,0 0-10-15,0 0-13 16,0 0-12-16,0 0-13 16,-2 0-20-16,-10 0-29 15,7-56-35-15,1 54-373 16,-2 2-146-16,-2 3-226 16,12-1-412-16</inkml:trace>
  <inkml:trace contextRef="#ctx0" brushRef="#br3" timeOffset="-157374.17">20234 6403 3976 0,'0'-4'43'16,"0"-3"9"-16,0-1 11 16,0 1 9-16,0 0 10 15,0 0 8-15,0 1 7 16,0-2 6-16,-4 0 6 16,1 1-22-16,-2 0-4 15,-1-3-8 1,-4 0 17-16,-1-2 4 15,-2 0-14-15,-1 0-6 16,-1-3-10-16,1 1-9 16,-2 1-7-16,0-1-6 15,1 1-6-15,-2 0-1 16,2 1-21-16,0-2-13 16,-1 2 1-16,0-3 0 15,-2 3-1-15,1 1 0 16,0 1 0-16,0 1 15 15,-1-1 3 1,1 2 0-16,0-1 0 16,2 3-1-16,-4 0 0 15,0 1 0-15,2 0 0 16,-4-1 1-16,0 3-2 16,-2-5-12-16,0 1 17 15,-1-1-1-15,-1-1 0 16,2 0 1-16,0 2-1 15,0-2 3-15,4 3-2 16,2-1 4 0,-2 2 4-16,5-3-2 15,-4 1-16-15,2 2-1 16,-4 1 0-16,-1-4 7 16,-3 5-3-16,-2-1-2 15,-1-1 2-15,1 2-4 16,-3 0-4-16,-1 0 1 15,-2 2-2-15,2 1 1 16,-4-2 0-16,4 2-6 16,3 0 0-16,-1 2 2 15,2-2 1 1,3 0-1-16,0 0-2 16,-3 0 3-16,0 0-1 15,-1 0 2-15,-4 0 0 16,1 0-1-16,1 0 0 15,2 0-2-15,1 0 1 16,3 0-1-16,2 1 2 16,1 2-2-16,3-1 0 15,-2 0-1-15,3 0 1 16,-2 1-2-16,-4 0 1 16,-1 2-2-1,-5-1 1-15,-2 4 1 16,-3-2-1-16,-2 1 0 15,4 1 1-15,2-2 1 16,5 0-1-16,3-1 2 16,2-1-1-16,7 0 1 15,2 0 0-15,0-2-1 16,0 1-1-16,1 2 0 16,-2-1-1-16,-2 3-1 15,-1-1 0-15,0 1-1 16,1 0 0-16,1 0 1 15,-2 0 0 1,0 0 0-16,-1-1 2 16,0 3-1-16,-1 0 1 15,-3 1-1-15,0 0 1 16,5 0 1-16,-5 1 0 16,2 0-2-16,0-1 1 15,2 0 1-15,-1 1-1 16,3-1 1-16,0 2 0 15,0 2-1 1,-1-4-1-16,2 5 0 16,2 1 2-16,0-3-1 15,1 4 0-15,1-1-1 16,0 2 1-16,-5-2 0 16,2 4 1-16,-3 1 1 15,0 0 3-15,-1 0 0 16,1 1-1-16,-1-1 2 15,3 1-1-15,-3 0 2 16,1-4-2-16,0 7-1 16,-1-5 0-16,1 5-2 15,0 3-1 1,2-2 0-16,-1 3-1 16,1 1-1-16,2 1 0 15,0-2-2-15,3 1 0 16,1 0 1-16,2 0 1 15,1-2 2-15,-3 2 0 16,3-1 1-16,-1-1 2 16,1-1 0-16,0-2 0 15,2 2 4-15,-1-1 1 16,2 0-2-16,0 1 2 16,-1 3 2-16,1 0 0 15,-2 3 3-15,-1 0-2 16,2 1 0-1,-1 0 2-15,0 0-4 16,-1-1 1-16,3-1-2 16,-1 1 0-16,1-5-4 15,0 1-1-15,0-2-3 16,-2-2 0-16,2 0-1 16,0 1 2-16,0-4-2 15,0 3 0-15,2 0 1 16,2-3 0-16,-3 6 1 15,3-4 1-15,1 4 1 16,-1-3-1 0,1 1 1-16,0-1-1 15,4 1 4-15,-2 1 0 16,-1-4 2-16,1 0-1 16,2 2 1-16,-2-4 0 15,0 1-2-15,4 0 9 16,1 1 0-16,3 1 1 15,-1 1-1-15,-2-4-2 16,2-1-2-16,-1 0 2 16,-2-3-2-16,1 1 0 15,3 0 1-15,1 1-5 16,1 2-1 0,2 0 2-16,2-4 1 15,-3 2 2-15,2-5 1 16,-1-1 0-16,0-1 0 15,2 1 0-15,4-1-1 16,-1 1 0-16,1-1-2 16,2 1-1-16,4-2-1 15,0-2 0-15,4-1-1 16,2 0 2-16,4-1-1 16,-1-2 2-16,4 1-2 15,-1-2 0-15,-1-1-2 16,-2 1 1-1,-4-3-2-15,-1 0-1 16,-2 2-3-16,-2 0 1 16,0-1-1-16,1-1-1 15,4 0 1-15,0-1 1 16,5 0 0-16,3-1-1 16,-2 0 1-16,0-1-1 15,0-2 0-15,-3-3 2 16,-3 3-3-16,-1-2 1 15,-3-1-1-15,-1-1 0 16,4-1 1 0,-3 0-3-16,5-4 1 15,2-2 0-15,4 1 0 16,-2-2-1-16,1 0-1 16,0 0 1-16,-2-1 0 15,1 0-1-15,-3-4 0 16,-1 1 2-16,-1-1 1 15,1-1-1-15,-2-4-1 16,-2 0 1-16,6 0-1 16,-4-3 0-16,-2 0 0 15,0 0-2 1,-2 1-1-16,-3 1 1 0,0 2-3 16,-5-1-1-1,-1 1 2-15,-2-2-1 16,-2 1 1-16,-1-3 0 15,0 0 0-15,-1 0 2 16,1 2 0-16,0-2-2 16,4-2 4-16,-3 4-2 15,1-4 0-15,1 1-2 16,-1 0 3-16,1 0-4 16,2-1 0-1,1-2-2-15,-3 1-1 0,0-1 0 16,-2-2 0-1,-4 2 2-15,-1 1-1 16,-3-4 2-16,-1 1-2 16,1-1 3-16,-6-3 0 15,2 0 2-15,-4 3 1 16,0 0-1-16,-2 0 0 16,2 2 0-16,-2 5 0 15,1 2-1-15,-1 0-1 16,0 5 0-16,0 0 4 15,2-1-2-15,-2 1-1 16,0 3 1 0,0-2 0-16,0 0 0 15,-3 0 0-15,-1-1 1 16,-2-1 0-16,-4 0 0 16,0-1-3-16,-4 0 1 15,-3-3 0-15,-1 1 0 16,-1-2 1-16,-3 0-1 15,1 3 1-15,2-1-1 16,0 1 1-16,3 0 2 16,3 4-2-1,1-3 1-15,1 5 0 16,-1 0 0-16,2-2 0 16,-3 1-1-16,2 2 0 15,-1 0 1-15,1 0-3 16,0 4-1-16,3 2 2 15,-1 0-3-15,2 4 2 16,1 3-2-16,0 1-3 16,1-1 0-16,0 2-3 15,3-3-3-15,-1 3-4 16,1 3-2 0,2-3-2-16,0 3 0 15,-1 0-1-15,-1 0 0 16,2 0-1-16,-1 0-2 15,1 0 0-15,0 0 2 16,0 0-1-16,0 0-2 16,0 0-8-16,0 0-7 15,0 0-6-15,0 0-8 16,0 0-10-16,0-2-20 16,0 2-31-16,56 0-60 15,-56 2-387 1,-3 2-151-16,-10-2-234 15,-4-1-428-15</inkml:trace>
  <inkml:trace contextRef="#ctx0" brushRef="#br3" timeOffset="-155323.02">18250 4756 4548 0,'0'-2'64'0,"0"-2"16"15,0-3 7 1,0 0 8-16,0-6 8 0,3 0 9 16,1-4-4-1,3 2-1-15,2-2-2 16,3-2-36-16,1 2-17 15,1 0-10-15,0-3-8 16,0 3-5-16,-2 1-12 16,2-3-7-16,-1 1-3 15,-1 2 0-15,-1-1-1 16,3 0-1 0,-2 1 1-16,-2 2-3 15,1-1 1-15,1 3-1 16,1 1 3-16,-3 0-3 15,2-1 4-15,0 1-1 16,0 0-2-16,2 1 1 16,-3 0 0-16,-1 3 2 15,0 0-4-15,0 2 1 16,0 0-2-16,4 2-1 16,-1-2 0-1,6 2 0-15,0-1 2 16,4 0 0-16,2 3 1 15,-2-2 0-15,-3 0 2 16,5 2 4-16,-4-1-2 16,2 0 5-16,1 1-1 15,1-1 0-15,1 4-1 16,0-2 1-16,0 0-1 16,0 0 2-16,0 0-1 15,-4 0 0-15,1 0 1 16,1 0 0-1,-2 0 1-15,-3 0-1 16,0 1 0-16,-2 1-1 16,-1 0 1-16,0-1-2 15,1 4 0-15,0 1-2 16,2-3 0-16,0 2-1 16,1 2 0-16,-1-2 0 15,1 0 2-15,-2 1 1 16,0-1 0-16,1 2-1 15,-2 0 1-15,1-2 1 16,-4 3-1 0,3-4 2-16,-3 1-2 15,3 1 1-15,-4-1 0 16,1 2-1-16,1-2 3 16,0 2 0-16,-3-2-1 15,1 2 1-15,2-3 0 16,-4 3 0-16,2-2-1 15,-1 3-2-15,-1-4 2 16,4 4-2-16,-4-4 1 16,2 4 0-16,-1-2 2 15,2 1-1 1,-2 0 1-16,2 0 4 16,5 0 6-16,0 3 1 15,-5 0-3-15,3-1 0 16,-1 1-1-16,-3-2-2 15,-4-1-4-15,0 0-1 16,-1 0-2-16,-2 0-5 16,-2 1-6-16,2 1-1 15,-3-3 0-15,3 0 1 16,1 2-1 0,-1 2 1-16,-2-1-1 15,3 0 2-15,-2 1-1 16,2-1 0-16,-3-1 0 15,1 0 0-15,-1 3 0 16,-1-3 0-16,0 2 0 16,1 2 1-16,-1-3-1 15,3 1 2-15,-2 0 1 16,0-1 2-16,1-2-1 16,-1 1 1-16,-2-3 0 15,2 2 2-15,-1-2 0 16,-1-3 3-1,-2-2 3-15,2 2 3 16,-2-1 1-16,0-1 5 16,-2 2 2-16,4-2 2 15,-2 0 2-15,0 0 2 16,0 1 1-16,0 1 1 16,0-2 1-16,0 0-5 15,0 1-1-15,0-1-3 16,0 0-6-16,0 0-16 15,0 0-23 1,0 0-29-16,0 0-61 16,0 0-447-16,-6 0-169 15,-2 0-258-15,-17 0-481 16</inkml:trace>
  <inkml:trace contextRef="#ctx0" brushRef="#br3" timeOffset="-152718.42">14081 4841 4188 0,'0'14'64'15,"0"-2"20"-15,0 5 29 16,0-2 24-16,0-18 13 16,0 6 10-1,0-3 10-15,-2 0 8 16,2 0-1-16,0 0-32 15,0 0-15-15,6 0-17 16,5 0-24-16,14-5-18 16,13-2-14-16,8-4-11 15,6-1-11-15,1-2-11 16,-7 2-7-16,-11 1-5 16,-6 5-2-16,-12 0 0 15,-8 3 0-15,-5 2 5 16,-4-1 2-16,0 2 4 15,0 0 2-15,0-2 3 16,0 2 1 0,0 0 4-16,0 0 2 15,0 0 1-15,0 0-1 16,0 0-2-16,0 0-5 16,0 0-4-16,0 0-4 15,0 0-5-15,0 0-2 16,0 0-12-16,0 0-20 15,0 0-32-15,0 0-56 16,0 6-455-16,0-4-152 16,0 0-231-16</inkml:trace>
  <inkml:trace contextRef="#ctx0" brushRef="#br3" timeOffset="-151023.52">17619 9406 4586 0,'-9'22'83'16,"-5"12"14"-16,-5 17 5 15,-4 14 6-15,1 8 16 16,1 2 6-16,1-4 3 16,4-7 3-1,0-10 2-15,9-13-39 16,2-16-4-16,4-7 2 15,1-9 7-15,0-6-9 16,0-3-11-16,0-5-9 16,0-14-8-16,3-5-9 15,1-13-7-15,6-13-11 16,4-11-16-16,3-8-14 16,3-6-12-16,-2 0-2 15,0 4-4-15,0 7-3 16,-3 10-1-1,2 5-3-15,-1 6 1 16,3 6 4-16,0 5 1 16,1 6 3-16,0 5-1 15,3 7-3-15,-4 6 0 16,1 7 1-16,-1 8 1 16,-3 8 0-16,-4 8-1 15,-4 8 2-15,-5 7 1 16,-5 7 3-16,-5-3 2 15,-7-3 3 1,-5-2 5-16,-4-4 0 16,-6-4 1-16,0-7 4 15,0-2 2-15,6-7-1 16,5-2 1-16,6-5-2 16,6-3-2-16,5 0-5 15,1-1-4-15,1-1-2 16,6 0 0-16,8 1 1 15,10 2-3-15,10 3 1 16,10 2-3-16,6 7 1 16,-2 2-2-16,-2 4 7 15,-9 7 5-15,-9 2 3 16,-13 3 5 0,-10-4 11-16,-14 2 21 15,-10-3 14-15,-13-4 16 16,-9 0 1-16,-18-3 2 15,-7-5-1-15,-7-1-3 16,0-9-4-16,2-1-5 16,10-4-9-16,12-2-16 15,13-5-19-15,14 0-25 16,14 0-28-16,5-4-38 16,7-2-38-16,6 34-444 15,6-29-176 1,-3 2-269-16</inkml:trace>
  <inkml:trace contextRef="#ctx0" brushRef="#br4" timeOffset="-108577.89">15852 13181 5336 0,'3'0'38'0,"-2"-2"8"0,5 2 5 15,-5-3 10-15,1 3 5 16,-2-4 4-16,0 3 4 15,-2-4 3 1,-5 3-3-16,3-1-23 16,-5 0-3-16,-4-1-7 15,-4 1-3-15,1-1-9 16,-1 3-4-16,-6 0-1 16,0-2 0-16,1 1-5 15,-4-1 2-15,0 3 2 16,3-1-4-16,-2 0 1 15,3 1 1-15,-1 0 2 16,5 0 0-16,-1 0-1 16,2 0-1-1,3-2-1-15,-1 2 2 16,0 0 0-16,1 0 0 16,0 0 0-16,-1 0 1 15,2 0-3-15,-4 0-1 16,1 0 0-16,-6 0-1 15,1 2 1-15,-4 0 0 16,0 3 1-16,-1-1 0 16,-1 1 2-16,0 1 2 15,3-1 2 1,2 2-2-16,1-1 0 16,1-2 1-16,0 1-3 15,2 0-1-15,-1 2-3 16,2-1-4-16,-4 2-3 15,3 3-6-15,1 1-1 16,-3 1-1-16,2 0-2 16,-1 2-1-16,1 0 0 15,-2 0 0-15,2 2 2 16,-3 0 1-16,2 0 2 16,-4 3 2-16,0 1 5 15,1-1 4 1,-5 3 2-16,3 0 2 15,1-1 1-15,0-1 0 16,7-1-2-16,1-4 0 16,3 1-4-16,3-2 0 15,-2-3-5-15,5-1-2 16,-1 2-3-16,-2-3-3 16,-1 2-1-16,4 0 0 15,-3 3 1-15,1-1-1 16,0 1 3-16,1 2-3 15,-1 0 0 1,1 3 1-16,-2 0-1 16,2 0-1-16,1 1 2 15,-4-1-1-15,4 2-1 16,1-2 0-16,0-1-1 16,-1 0 1-16,4 0 0 15,-3-3-1-15,4 0 1 16,-1-1 0-16,1 1-2 15,1-2 2-15,0 1 0 16,0 0 1-16,0 2-1 16,0-3 1-1,0 3 1-15,0-2 2 16,0-1 1-16,0 1 3 16,0-1 2-16,0-2 3 15,0-3 2-15,1 0 0 16,2 0 1-16,2-2-2 15,0 0 1-15,1 1-1 16,-2 1-2-16,2-2-3 16,2-1-2-16,-2 2-1 15,3-2-3-15,-2 1 0 16,3 0 0-16,-1-2 0 16,1 2 0-1,2-2 0-15,-3 1 1 16,4 1-1-16,-1-2 1 15,1 2-2-15,0-1 1 16,1-1 0-16,0 1 1 16,3 1-2-16,0-3 0 15,0 1 0-15,2 0 0 16,3-2 1-16,-2 2-1 16,2-2 1-16,-1 1-1 15,-1-2-1 1,-2 1 1-16,-3-1-1 15,-1 1 1-15,-3-2-1 16,1 3-1-16,-2-4-1 16,1 2 2-16,-3 0-1 15,5-2 0-15,-4 3 0 16,7-3 0-16,-3 2 0 16,4-2 0-16,-1 2 0 15,3-1 0-15,4 1 0 16,-1 0 0-16,3-1 0 15,3 2 0-15,2-2 1 16,2 2-1 0,-2 0 0-16,0-1 1 15,1 1-1-15,-4-2 0 16,-1 2 0-16,-3-3 0 16,1 4 1-16,-1-4-1 15,0 1 0-15,0-1 0 16,1 0 0-16,-1 0 0 15,2 2 1-15,1-2-1 16,0 0 0-16,1 0 0 16,-2 0 0-1,4 1-1-15,-6-1 2 16,3 1-1-16,0-1-1 16,-2 2 1-16,-1 0 0 15,1-1 0-15,-1 2-1 16,-3-3 1-16,-1 2 1 15,1 0-1-15,-2-2-1 16,0 1 1-16,-1 1 0 16,-1 0 0-16,1-1 0 15,2 1 0-15,-3-2 0 16,3 2 0 0,0-1 0-16,4 1 1 15,0 0 0-15,4 0 0 16,1-1-1-16,0-1 0 15,0 3 0-15,4-3 1 16,-5 1 0-16,5 2-2 16,-3-1 0-16,0-2 1 15,0 3 0-15,-2-1-1 16,1 0 2-16,-1-1-1 16,-1 1 1-16,3-1-2 15,-3-1 1 1,0 1 1-16,-1-1 0 15,-1 0-1-15,-1 0 1 16,1 0 0-16,1 0-1 16,0 3 0-16,1-3 0 15,1 0 1-15,-1 0-1 16,0 0 0-16,0 0 1 16,-3 3-1-16,2-3 0 15,2 0 1-15,-1 1-1 16,3-1 0-16,0 0 0 15,0 0 1 1,-2 1-1-16,2-1 1 16,0 0-2-16,-3 0 1 15,-1 0 0-15,0 1 0 16,1-1 0-16,0 0 1 16,2 0-1-16,-1 0 0 15,2 0 0-15,3 0 0 16,0 0 0-16,-4 0 1 15,4 0-1-15,-3 0 0 16,0 0 0-16,0 0 0 16,3 0 0-1,-2 0 0-15,0 0 1 16,0 0-2-16,2 0 1 16,-1 0 0-16,0 0 0 15,0 0 0-15,0 0 1 16,3 0-1-16,-3 0 0 15,1 0-1-15,2 0 2 16,-3 0 0-16,3 0 0 16,0 0 0-16,-2 0 0 15,2 0-1-15,1 0 0 16,-2 0 0 0,-1 0 0-16,3 0 0 15,-2 0 0-15,0 0-1 16,-1 0 1-16,1 0-1 15,1 0 1-15,1 0 0 16,0 0 0-16,0 0 0 16,1 0 0-16,-1 0 1 15,1 0-1-15,4 0-1 16,-1 0 1-16,0 0 0 16,3 0 0-16,0-1 1 15,-3 1 0 1,0-1-1-16,-3 0 1 15,1-2-2-15,-5 3 1 16,3-3 1-16,1 3 0 16,-2 0 0-16,0 0-1 15,0 0 0-15,-2-1 1 16,0 1 0-16,1-3-1 16,-1 2 1-16,0-1 0 15,-1 0-1-15,1-1 0 16,0 1 0-16,0 1 0 15,-2-2 1 1,-1 0-1-16,1 2-1 16,-1-3 1-16,0 1 1 15,0-1-2-15,4 0 2 16,0-2-1-16,2 0 1 16,1-3-1-16,-1 3 1 15,-4-2 0-15,0 1-1 16,-3-1 1-16,0 3-1 15,-5-2 0-15,2 0 0 16,-1 2 0-16,1-2 0 16,-1 1 0-1,4-1 0-15,-4 0-1 16,4-2 1-16,-1 3-1 16,2-3 1-16,-2 0 0 15,1-1 0-15,1 0-1 16,-3-2 0-16,0-1 0 15,-3 0 1-15,0 0-1 16,-1-1 1-16,-3-1-1 16,1 1 1-16,0-2-1 15,-3 0 2-15,3-3-2 16,-1 2-1 0,-4-2 1-16,2 1-2 15,-4-1 0-15,-3-2 0 16,1 1-1-16,-2 0-1 15,-3 1 1-15,0 1-3 16,-1 0 3-16,0 1-1 16,-2 0 2-16,-2 0 0 15,2 1 0-15,-3 3-2 16,2-3-1-16,-2 3 1 16,0-1 0-16,-2-1-2 15,2 0 0 1,-3 1 0-16,-1-2-1 0,-2 1-2 15,-4 1 3-15,1 1 2 16,-1 1 0 0,-3 0 1-16,2 0 0 15,-4 2 1-15,1 1-1 16,-2-3 0-16,-3 2 1 16,-4 0-1-16,-4-2-2 15,-2 2 1-15,0 1 0 16,0-3-1-16,2 4 2 15,3-1 1-15,1 2 0 16,0-1 1 0,5 3 1-16,0-3 0 15,2 3 1-15,2-1 0 16,-2 2 1-16,3 1-1 16,-3-2-1-16,-1 0 1 15,-5-2-1-15,-2 3 0 16,-4-2 0-16,1 0 1 15,-2-3-1-15,-3 4 0 16,0-2 1-16,-2 0-1 16,-4 0 1-16,-2 0 0 15,-6 1 0-15,-2 0-1 16,-1-2 0-16,-2 1 1 16,2 1-1-1,-1-3 0-15,-2 2 0 16,1 0 0-16,2-2 0 15,4 2 0-15,2 1 1 16,5 0 0-16,4 0 0 16,2 2-1-16,1 2 1 15,3-1 1-15,-4 0-2 16,-3 1 2-16,-5 2-1 16,-2 0 0-16,-5-3 0 15,2 3 1-15,-3-1 1 16,2-3-1-16,0 2 0 15,4-3 2 1,-3 0 2-16,2 1-2 16,-2 0 1-16,2 0 0 15,-2 0 1-15,-1 0-2 16,1-2 1-16,-1 1-1 16,5 1 2-16,-2-2-4 15,2 2 0-15,2-1 0 16,1 0 1-16,2 1-1 15,1 1-1-15,3-2 0 16,0 2 0-16,2 3 0 16,0-3-1-16,-4 0 1 15,0 0 0 1,-1 2 1-16,-1-1-1 16,1 1 0-16,4 0 2 15,0 1-2-15,1-2 2 16,0 1-1-16,1 0 1 15,0 1-1-15,-4-1 1 16,0 1-2-16,-2 0 1 16,-4 0 1-16,-1 0-1 15,5 0 0-15,-3 0 1 16,1-2-1-16,2 1 0 16,-4-1 1-1,0 1 1-15,1 1-3 16,2 0 2-16,-2-2 0 15,1 2-1-15,1 0 0 16,-1 0 1-16,-2 0 0 16,3 0-1-16,1 0-1 15,0 0 2-15,2 0-2 16,1 0 1-16,2 0-1 16,0 0 1-16,1 0 0 15,1-1-2-15,1 0 1 16,1 1 1-16,2-2-1 15,0 2 0 1,0-3 1-16,1 3-1 16,0 0 1-16,2 0-1 15,3 0 1-15,2 0 0 16,-3 0-1-16,2 0 0 16,-2 0 1-16,0 0-1 15,-4 0-1-15,3 0 1 16,-3 0 0-16,-2 0 1 15,-1 0-1 1,-1 0 0-16,-2 0 0 16,-1 0 0-16,-1 0 0 0,0 0 0 15,0 0 0 1,-2 0 0-16,-2 0 0 16,4 0 1-16,-3 0-1 15,-3 0 0-15,3 0 0 16,-1 0 0-16,0 0 0 15,2 0 1-15,4 0-1 16,3 0 0-16,4 0 1 16,2 3-2-16,7-3 1 15,0 2 1-15,6 0 0 16,2-2-1-16,1 2 1 16,1-2-1-1,0 1 1-15,1-1 0 16,0 0-1-16,1 0-8 15,1 0-27-15,-2 0-40 16,2 0-43-16,0 2-431 16,0-1-177-16,-4 2-270 15,-5-1-502-15</inkml:trace>
  <inkml:trace contextRef="#ctx0" brushRef="#br4" timeOffset="-103856.04">13567 14091 4298 0,'-1'0'24'16,"-3"0"6"-16,4 0 15 15,-4 0 11-15,4 0 13 16,0 0 13-16,0 0 14 16,0 0 7-16,0 0 3 15,0 0-18-15,0 0-2 16,0 0 6 0,0 0-4-16,0 0-6 15,2-3-39-15,5 5 26 16,8 4-33-16,5-6-7 15,5 2 1-15,7 4 8 16,-3-6 1-16,-4-6-3 16,-4 4-5-16,-4 2-1 15,-11-5 27-15,-2 4-29 16,-3-1 27-16,-1 2 2 16,-1-1-1-16,1 2-6 15,0-1-1-15,0 0-7 16,0 0-4-1,-1 0-3-15,-2 0-4 16,3 0-5-16,-4 0-7 16,-5 0-6-16,-5 0-6 15,-5 2-3-15,-6-1-4 16,-4 1 2-16,-3 3-1 16,-1 1 1-16,-1-2 4 15,-3 3 4-15,6-2 6 16,9-2 8-16,1 0 6 15,8-2 5 1,6-1 3-16,5 0 1 0,0 0 2 16,2 0 2-16,0 2 2 15,0-2-5 1,0 0-2-16,2 0-4 16,0 1-6-16,2-1-2 15,8 0-4-15,5 0-1 16,6-3-3-16,4 1-3 15,5-4-4-15,6-3-2 16,3-2 0-16,-3 0-4 16,-1 2-1-16,-3 1 1 15,-9 1-2-15,-6 2 0 16,-9 1 1-16,-5 3 2 16,-5 0-1-1,0 1 5-15,0 0 2 16,0 0 2-16,-2 0 2 15,1 0-1-15,-5 0 1 16,-1 0-2-16,-11 0 0 16,-4 0-1-16,-8 1-1 15,-3 4-5-15,1-2-1 16,3 1-3-16,7 2-2 16,6-3 1-16,7 1 2 15,5-4 0-15,4 0 0 16,0 2-1-16,0-2 2 15,0-2 1-15,0 4 0 16,0-2 0 0,0 0-1-16,0 0-1 15,0 0-6-15,0 0-7 16,0 0-12-16,0 0-11 16,0 0-15-16,0 0-17 15,0 0-15-15,2 0-15 16,0 0-28-16,3 0-439 15,6 0-162-15,5-2-247 16,1-2-455 0</inkml:trace>
  <inkml:trace contextRef="#ctx0" brushRef="#br4" timeOffset="-99777.89">13344 13733 4486 0,'-5'0'2'0,"1"0"-1"15,-5 2 3-15,-2-2 10 16,-9 0 12-16,-3 0 12 15,-4 1 13-15,-2 0 8 16,-1-1 7-16,-3 2 2 16,-1-2 1-16,0 0 2 15,-3 0 0-15,1 2-6 16,-1-4-7 0,-1 2-8-16,4-3 3 15,-4-3-5-15,7-1 9 16,2-4 2-16,2-4 0 15,0 2-1-15,4-3-2 16,1 1 2-16,-2-4 0 16,1 1-2-16,4-1-8 15,4 0-3-15,-3-1-12 16,3-1-3-16,2-1-6 16,3-2-1-16,-1 2-3 15,4-2-5 1,2-3-3-16,-1 1-2 15,3-2 5-15,-1-3 2 16,-2-1-4-16,3-1 0 16,0-3-2-16,3 4 3 15,-2 1 1-15,2 2 3 16,0-1-1-16,0 2 1 16,0-1-9-16,2 2-1 15,1 3 2-15,0 2-1 16,5 1 3-16,-3-1-3 15,5 0-3-15,0 3-2 16,-1-1 0 0,-3 2-1-16,2 2-2 15,0-1-1-15,-1 2-1 16,2 2 1-16,0-2 0 16,0 1 0-16,-3 4-2 15,1-2 2-15,-3 3-1 16,-2 2 0-16,2 3 1 15,-4 0-1-15,0 3 1 16,0 1-3-16,0 0-1 16,0 0 1-16,0 0 0 15,0 0-2 1,0 0 1-16,0 0-1 16,0 0-2-16,0 0 0 15,0 0 1-15,0 0 0 16,0 0-1-16,0 0-3 15,0 0-1-15,0 0-2 16,0 0-2-16,0 0-5 16,0 0-8-16,0 0-13 15,0 0-13-15,0 0-16 16,-3 1-32-16,-2-33-454 16,-10 34-134-1,-6 1-202-15,-4-1-368 16</inkml:trace>
  <inkml:trace contextRef="#ctx0" brushRef="#br4" timeOffset="-99132.34">12355 12753 4695 0,'0'2'45'15,"0"-2"19"-15,3 0 12 16,1-14 13 0,2 14 6-16,4-2 2 15,5-2 0-15,8 3-2 16,6 10 0-16,1-9-24 15,5 0-14-15,-3 0-15 16,1 0-13-16,-6 3-10 16,0 0-8-16,-4 1-1 15,-8 3-5-15,0-3 1 16,-7 2 0-16,-2-1 6 16,-3 0 0-16,6 4 15 15,-6 0 2 1,3 9 11-16,-1 3 9 15,5 6 4-15,-7 5 5 16,4 2 4-16,-2 0 1 16,3-1-3-16,-3-4 0 15,-1 0-9-15,3-7-2 16,-5-3-7-16,-1-6-8 16,1-1-2-1,-2-5-3-15,0-2-3 16,0-1-4-16,0-1-2 15,0-1-3-15,0-1 0 16,0 1-3-16,2-2 0 16,-4 0-1-16,4 0-4 15,-2 0-6-15,0 1-8 16,0-1-13-16,0 0-22 16,0 0-30-16,-2 0-206 15,2-21-286-15,2 17-146 16,2-1-222-1,-2 2-405-15</inkml:trace>
  <inkml:trace contextRef="#ctx0" brushRef="#br4" timeOffset="-95051.58">18247 16921 5121 0,'0'0'45'0,"0"3"26"15,0 7 15-15,-1 12 9 16,-2 12 1 0,-3 12 2-16,0 9 3 0,-5 6 5 15,-2-1-1-15,-2-6-14 16,2-4-22-1,3-13-19-15,2-10-5 16,5-9 3-16,1-8 4 16,2-7-4-16,0-6-7 15,0-14-6-15,0-9-3 16,2-15-5-16,2-11-7 16,4-13-8-16,4-8-9 15,3-6-8-15,2-3-9 16,2 7 0-16,-3 7 1 15,1 9-2-15,-1 14 2 16,0 9 2-16,-3 7 5 16,2 11 8-1,0 5-2-15,2 10-2 16,2 0 0-16,4 12 1 16,3 7-1-16,-1 9 3 15,-2 12 3-15,-4 11 4 16,-2 4 2-16,-4 7 1 15,0 3 7-15,-6-1 6 16,-1-1 4-16,-3-2 4 16,-2-3 4-16,1-2 4 15,-4-3-1-15,2-7-1 16,0-2-3-16,0-8-2 16,0-6-4-1,0-6-4-15,0-8-4 16,0-2-1-16,0-3-6 15,0-7-10-15,0 1-13 16,0-1-15-16,-1-1-21 16,-1 0-27-16,-6-1-63 15,2-2-427 1,-3-5-159-16,2-6-241 16,-2-3-447-16</inkml:trace>
  <inkml:trace contextRef="#ctx0" brushRef="#br4" timeOffset="-94733.52">18243 17230 5201 0,'0'-1'61'15,"0"-4"6"-15,0 2 1 16,4-3-2-16,10-2-3 16,8-1 3-16,16-3 0 15,8-3-3-15,9 2-9 16,10 1-56-16,-16 9-53 15,-4-10-500-15,-8 10-130 16,-12 1-198-16</inkml:trace>
  <inkml:trace contextRef="#ctx0" brushRef="#br4" timeOffset="-94051.62">17999 16546 4316 0,'-8'-6'53'0,"-1"-3"28"16,3 0 20-16,-3 0-4 16,8 4 8-1,-1 3 11-15,4 0 14 16,-4 1 5-16,2-1 2 16,0 2-18-16,0 0-12 15,0-2-15-15,4 1-11 16,11-1 4-16,12 0-5 15,18-5-8-15,17-3-12 16,20 0-6 0,17-7-3-16,9 0-3 15,6 0-7-15,-6 0-5 16,-14 3-6-16,-23 4-5 16,-24 7-6-16,-22 1-2 15,-11 2 1-15,-11 0 3 16,-3 0 1-16,0 0-4 15,-1 0-1-15,1 0 0 16,0 0-8-16,0 0-14 16,-2 0-26-16,0 0-44 15,7-4-488-15,-13 11-149 16,-12 0-227 0,-5 5-415-16</inkml:trace>
  <inkml:trace contextRef="#ctx0" brushRef="#br5" timeOffset="-53300.77">24551 5626 4529 0,'0'-1'61'0,"0"-4"10"16,0 2 4-16,0 1 3 16,0 1 11-16,0 1 5 15,0 0 3-15,0-1 9 16,0 1 0-16,0-2-34 15,0 2-13-15,0 0-8 16,0 0-2-16,0 0 0 16,0-1-10-16,0 1-1 15,0 0-6-15,0 0-8 16,4 0 0-16,0-2-2 16,5 2-1-16,5-1-2 15,1-1-2 1,4 2-6-16,1 0 0 15,2 0-4-15,2 0-7 16,1 0-2-16,2 0-2 16,3 0 1-16,2 0-3 15,1 2 1-15,-2 1-1 16,-1 0 2-16,1-1 0 16,-3 3 1-1,-2 0 7-15,0-3 2 16,-1 3-2-16,0-1 0 15,0 0 1-15,0 0 2 16,2 1-3-16,0-1 2 16,-1 2-3-16,-5-2 3 15,1 0-4-15,-3 2 2 16,-4-2-2-16,-4-1 2 16,1 0-2-16,-2 2 1 15,5-1 1 1,-2-1 1-16,5 2 1 15,2-1 0-15,4 1 1 16,6 2 0-16,-1 1 1 16,3-3 0-16,1 4 1 15,-3-2-3-15,-4 0 2 16,-1-1-3-16,-4 1 0 16,-3-2-2-16,-2 0 1 15,-1-1 0-15,-3 1 0 16,5 1 1-16,1 0 1 15,2 1 2 1,3 1-1-16,-1 1 0 16,1-1 2-16,-3 0 1 15,0 1 0-15,1 0-1 16,-4 0 0-16,0-1-1 16,-2 0-3-16,-1-1 0 15,-1 0 1-15,1 2-1 16,-1-3 0-16,3 6-1 15,0-3 1-15,4 3 0 16,-3 1 1 0,1 1 1-16,1 1 0 15,0 2 3-15,0-1-3 16,-4 1 3-16,4-2-1 16,-4 0 1-16,-3-2-2 15,1 2 1-15,1-2 1 16,-3 6 0-16,2-2 0 15,-1 2 0-15,-1-3 1 16,2 2-2-16,-2 0 2 16,-2 0-3-1,1 2 3-15,0-2-3 16,-1 1 0-16,1-1-1 16,-1 2 0-16,-3-2 0 15,3 2-2-15,-2-3 2 16,0 3 0-16,1-2 2 15,-1 3 0-15,-3-2 5 16,2 2 0-16,-2-1 2 16,3 2 0-16,-3-1 0 15,0-1 0 1,1 1-1-16,0-1 0 16,-1-1-2-16,-2 0 1 15,3 2-4-15,-1 0 0 16,-2 1 1-16,-1 1 2 15,1 0 2-15,-2 1-1 16,0 2 3-16,0-1 0 16,0 2-1-16,2-1-2 15,0-1 3-15,-2-3-3 16,0 3 2-16,2 1 0 16,-2 1 3-16,-2 2 0 15,2 0 2 1,0 0 2-16,0 1 0 15,-2-1 3-15,-3 3-1 16,-1-6 3-16,1 3-2 16,-3-1-3-16,0 1-4 15,0-3 1-15,-1 2-3 16,-1 2-2-16,1 0-1 16,-1 0-1-16,-4 5 0 15,1-3-2-15,-3 4 2 16,0 0 2-16,0 3-1 15,-1-5 1-15,1 0 0 16,-2-4 1 0,0-1 0-16,1 2 0 15,-4-2 1-15,-2 1-3 16,0 6-1-16,-2-4-2 16,1 3 1-16,-3 0-3 15,2-3 1-15,3-2-2 16,-1 3-1-16,3-3 0 15,2-1-1-15,-5 0 0 16,1 3-2-16,0-1 2 16,-1 2-1-16,0 1 1 15,-1-2-1-15,-1 0 1 16,-1 2 1 0,0-7-1-16,-3 1 1 15,4-1-1-15,-2-1 2 16,-1 0-1-16,1-1-2 15,-3-1 2-15,-5 1-1 16,0 1-2-16,0-2 1 16,-5 1-1-16,0 1-1 15,-2-1 0-15,2-1 1 16,-3 2-1 0,1-5 1-16,2 1 0 15,3 1-1-15,-3-7 2 16,4 2-1-16,0 0 2 15,0-3-2-15,-1-1 2 16,3 1-2-16,-1-2 0 16,-1 3-2-16,-2 0 2 15,-2 0-1-15,-1 2-1 16,-2-3 1-16,-3 0 0 16,1 2-1-16,0-2 2 15,1-2-3-15,-1-1 4 16,3 1-3-16,2-1 0 15,-2-2 1 1,3 2-1-16,3-2 1 16,2 1-2-16,7-1 1 15,2-4-1-15,7 0 2 16,5 0-3-16,4-2 2 16,2-2-1-16,3 1 0 15,2 0-2-15,1-3-1 16,1 2-5-16,0-2-6 15,0 3-19-15,0-3-30 16,0 0-32-16,0 0-36 16,36 0-95-1,-21 0-330-15,17-8-171 16,15-9-262-16,32-21-489 16</inkml:trace>
  <inkml:trace contextRef="#ctx0" brushRef="#br5" timeOffset="-50779.97">32055 5656 2283 0,'-12'-2'123'15,"-3"0"26"-15,-5-1 10 16,-2 0 13-16,2-3 12 15,0 3 9-15,-1 2 8 16,-1-1-2-16,-2 0 8 16,-5 2-47-16,0 0-15 15,-1-3-13-15,-5 1-11 16,1 1-5 0,-1 0-11-16,0-1-9 15,0 1-8-15,5 1-9 16,1-2-11-16,3 2-11 15,-1 0 2-15,1 0-8 16,-3 0 2-16,0 0-6 16,-1 2 0-16,-3-2-1 15,0 3 0-15,-1-1 1 16,0 0 0 0,0 5 0-16,0-3-6 0,-1 2 2 15,1 0-2 1,-1 0 0-16,2 0-2 15,-1 3-3-15,6-2-6 16,-3 2 2-16,5-1-1 16,-1 2-1-16,1-2 0 15,0 1-1-15,4 1-2 16,-2-1-1-16,2 2-1 16,-1 2-2-16,4-1 1 15,-4 3-3-15,0 0-2 16,-1 3 0-1,0 0-1-15,-2 0-2 16,-1 3-1-16,-1 0 1 0,-2 2 4 16,-2 1-1-1,1 1 2-15,-1 1-1 16,1 2-1-16,1-2 1 16,0 3 0-16,1 1 5 15,0 1 1-15,2-1-1 16,4 1-3-16,2-1-2 15,1-1 1-15,2-1-1 16,0 2 0-16,-1-1 0 16,-1 1-3-16,3 0-3 15,-2-2 0 1,2 4-2-16,1-1 2 16,3 2 0-16,-4 3 2 15,0 1-1-15,2 0 1 16,0-1 1-16,2 4 1 15,5-5-2-15,0 2 2 16,2-1-3-16,5-5-1 16,-3-1 1-16,3 1-4 15,1 1 1-15,0 0 1 16,-3 3 1-16,0 3 0 16,-2 1 3-1,2 1-2-15,-1 1 3 16,1-1 1-16,2-3-1 15,1-1 2-15,0-1 2 16,0-1 0-16,2 1 1 16,4-1-2-16,2 2-2 15,4-1 1-15,-1 1-4 16,0 1 0-16,-1-2 0 16,0 3-3-16,1-1-1 15,1-1-4-15,0 0 0 16,2 1 0-1,1-5 3-15,-1 1-3 16,1-3 2-16,2-2 1 16,-4-3 0-16,0-2-1 15,3 1-1-15,-1 1 0 16,0 0-1-16,5 4-1 16,-2 4 0-16,4 1-1 15,-1-2 2-15,0 1-2 16,2 0 2-16,3-2 2 15,-1-2 1 1,0 0 0-16,0-1 0 16,-1-3-1-16,1-2 0 15,-1 0 0-15,4 1-1 16,-1 0-1-16,3 2-1 16,2 0-1-16,0 0 0 15,3 0 1-15,1-2 1 16,3-4 1-16,5 2-1 15,3-2 1-15,3-2-1 16,1 1 1 0,-2 1 1-16,0-2 0 15,1 0-1-15,0-3 1 16,4 2 0-16,4-1 0 16,3-1-1-16,-1 0 0 15,1 0 0-15,-2-1 0 16,-1 0-1-16,1-2 0 15,2 0-1-15,-2-1 0 16,3-2-2-16,0 0-1 16,2 0 0-1,-2-2 0-15,4-1 0 16,-1 2-2-16,2-1 0 16,-5-1-1-16,2 0 1 15,-1 0 0-15,-1 0-1 16,-2-1 0-16,2-1 0 15,-1 2 0-15,-3-1 0 16,-4 2 0-16,-4 0 1 16,-8-2-2-16,-9 3 1 15,-11-4 8 1,-8 2 16-16,-11-4 9 16,-2-1 4-16,-1 0 4 15,0-1-2-15,-1-1 1 16,1 2-2-16,0-1-2 15,0 0 0-15,0 0-8 16,0 0-20-16,0 0-25 16,0 0-22-16,0 0-28 15,0 0-45-15,-3 0-97 16,3-4-305 0,-2-5-199-16,1-3-306 15,-7-7-574-15</inkml:trace>
  <inkml:trace contextRef="#ctx0" brushRef="#br5" timeOffset="-46613.94">24630 6982 3736 0,'-1'0'-52'0,"-1"0"-29"16,2 0-5-16,-1 0 2 15,-2 0-5-15,0 0-107 16,-1 0-204-16,-3 0-62 15,-5-1-90-15,0-1-148 16</inkml:trace>
  <inkml:trace contextRef="#ctx0" brushRef="#br5" timeOffset="-46376.65">24409 6965 3571 0,'-3'-1'156'16,"0"1"17"-16,0-1 22 16,1 0 1-16,2 1-3 15,2 0-5-15,1-3-15 16,12 0-16-16,11-1-32 16,14-2-121-16,6-1-152 15,2 4-378-15,-6-2-108 16,-15 3-165-1,-13 0-291-15</inkml:trace>
  <inkml:trace contextRef="#ctx0" brushRef="#br5" timeOffset="-45538.95">24273 8370 3718 0,'12'-2'-35'0,"11"-1"-43"16,-26 2-360-16,48-6-72 16,10-1-108-16,3-4-180 15</inkml:trace>
  <inkml:trace contextRef="#ctx0" brushRef="#br5" timeOffset="-40159.21">26181 5177 2679 0,'0'0'108'0,"0"0"30"15,0 0 29-15,0 0 20 16,0 0 11-16,0 0 8 16,0 0 1-16,0 0 1 15,0 0-6-15,0 0-46 16,0 0-20-16,0 0-19 15,0 0-18 1,0 0-16-16,0 0-13 16,0 0-14-16,0 0-10 0,0 0-4 15,0 0-4 1,0 2-1-16,0-2-4 16,0 0 2-16,0 0-3 15,0 0 1-15,0 0-1 16,0 0 2-16,0 0 2 15,0 0-3-15,0 0 2 16,0 0 0-16,0 0 1 16,0 0 0-16,0 0 1 15,-2 0 2-15,2 0 4 16,0 0 2-16,0 0 1 16,0 0 3-16,0 0 0 15,0 0 4 1,0 0 1-16,0 0-1 15,0 0-1-15,0 0-4 16,0 0-4-16,0-2-2 16,2-2-3-16,0-2-6 15,4 0-4-15,0-2-4 16,-1 0-6-16,-1-1-3 16,3-2-1-16,-2 2-2 15,-1 2-2-15,1-2-1 16,1 1-2-16,-3 1 0 15,1 0 0-15,-2 0-1 16,5 0 0 0,-2 1 0-16,-3-2-1 15,4 0-1-15,1 2 3 16,-3-3 2-16,2 2-1 16,-2 1 2-16,2-1-1 15,-1 0 1-15,-1-2-2 16,4 2 0-16,-2 0 2 15,-1-1-3-15,-1 0 0 16,0-1-2-16,1 2-1 16,2 0 0-16,-3-1-1 15,3 1-2 1,-1-2 1-16,-1 3-1 16,1-2-1-16,0 2 1 15,-2-2-1-15,3 1-1 16,-3 0 1-16,2 0 0 15,0 0 0-15,-2 2 0 16,3-2-1-16,-3 0 1 16,0 2 0-16,1-1-1 15,2 2 1-15,0-4-1 16,-1 3 0 0,1-4 1-16,-1 3-1 15,2 0 1-15,-2-1 0 16,1 1-1-16,0 0 0 15,2-1 0-15,-2-1 2 16,3 1-2-16,0-2 1 16,1-1 0-16,0 2 0 15,3-3 1-15,1 0-1 16,3 0 0-16,-2 1 1 16,2-2-1-1,3 4 0-15,-6-4 0 16,3 3 0-16,-2 1-1 15,2-1 1-15,-3 1 0 16,1-1 0-16,2 1 0 16,0-1 0-16,1 1 0 15,0 0 1-15,1 0-2 16,3 0 1-16,-1-1-1 16,-1 1 1-16,-1-1 0 15,-2 4 0 1,4-4-1-16,-8 3 0 15,4-2 0-15,0 2 0 16,1 0 0-16,0-1 0 16,4 0 0-16,-1 2-1 15,3-1 0-15,-1 1 0 16,3-1 1-16,-2 2-1 16,2-2-1-16,-5 4 1 15,1-2 1-15,0 1-1 16,3 1 1-1,-2-1 0-15,1 0 0 16,-2 0-1-16,6 2 2 16,-3-1-1-16,-2-4 0 15,1 5 1-15,-3-2-1 16,3 1 0-16,2 1 0 16,0-1-1-16,5 2 1 15,-3-2 0-15,4 2 0 16,-1-1 0-16,-1-1 0 15,0 1 0 1,-3 1 0-16,-3 0 0 16,-3 0 0-16,-2 0 0 15,3 0 0-15,-1 0 0 16,-2 0 0-16,9 0-1 16,-2 0 1-16,2 0 0 15,3 0 0-15,0 0-1 16,-3 1 0-16,-2-1 1 15,-1 2-1-15,-3-1 0 16,-3 1 0-16,0 1 1 16,3 0-1-1,2 0 0-15,5 3 1 16,1-1-1-16,6 0 0 16,2 2 1-16,4-1-1 15,1 1 1-15,-1 2 0 16,0-1 0-16,-2-1 0 15,-6-1 0-15,0 0-1 16,-4 0 2-16,-6-1-1 16,-1-2 1-16,-1 1 0 15,-3 1 0-15,-1-3 1 16,0 0 0 0,0 2 0-16,0 0 0 15,2-1 0-15,2-2-1 16,-3 2 0-16,5 2 0 15,-2-2-1-15,1 0 2 16,-2 1-3-16,4 2 2 16,0-2-2-16,3 1 0 15,3 2 1-15,1 0-1 16,2 0 1-16,0 1 0 16,-4-2 0-16,-2 1 0 15,0 1 0 1,-2-3 0-16,1 0 0 15,-2 0 1-15,-2 0 1 16,-3-1-1-16,-3-1-1 16,-2 1 2-16,-3-3 0 15,-3 1 1-15,3 2 1 16,-3-3 2-16,3 2-1 16,-1-1 0-16,0 0 1 15,3-1 0-15,1 1 0 16,6 0 1-16,1 0-2 15,3 0-1-15,1 2-2 16,0 3-1 0,1-3 2-16,1 1-3 15,0 0 1-15,-1 0 0 16,-1 1-1-16,-1 0 0 16,0-1 1-16,0 0 1 15,0 0-1-15,1 0 0 16,4-1-1-16,3 1 1 15,1-2 0-15,1 3 0 16,-1 0-1-16,1-2 1 16,-3 4-2-16,0-3 1 15,-2 2 2 1,-3 0-2-16,-2-1 3 16,-1 0-3-16,-1 0 1 15,2 0 1-15,2 1 0 16,0-1 0-16,3 2-1 15,-3 0 1-15,-2-2 1 16,-1 3-2-16,0-2 0 16,-4-2 2-16,-1 0-1 15,-2 0 1-15,1-2-1 16,0 0 1-16,-2 1 0 16,2 0 0-16,0 0 1 15,-2 0-1 1,-3 0-1-16,3-1 1 15,-3 0-1-15,-1-1 0 16,3 2 0-16,-3-1 0 16,2 0 0-16,-1-1-1 15,3 2 0-15,-3 0 0 16,5 0 0-16,-6-2-1 16,4 1-1-16,-1 3 1 15,-3-3-1-15,-3 2 1 16,3-1 0-16,-1 2 0 15,3-2-1 1,3 1 2-16,4 3 1 16,4-1-1-16,2 3 0 15,1 1-1-15,2-2 2 16,-3 2-2-16,-6-1 1 16,-2-2-1-16,-8-2 1 15,-4-2-1-15,-3-1 2 16,-5 0 0-16,0-1 3 15,0-2 4-15,0 0 2 16,0 0 2 0,0 0 3-16,0 0 4 15,0 0 2-15,0 0 0 16,0 0 2-16,0 0-2 16,0 0-1-16,0 0-4 15,0 0-2-15,0 0-2 16,0 0-4-16,0 0-2 15,0 0-4-15,0 0-3 16,0 0-7-16,0 0-18 16,0 0-22-1,0 0-34-15,0 0-31 16,0 0-34-16,27 1-84 16,-30 1-334-16,-2-2-153 15,3 0-234-15</inkml:trace>
  <inkml:trace contextRef="#ctx0" brushRef="#br5" timeOffset="-39629.11">31293 4959 2562 0,'-3'-4'166'15,"-3"1"45"-15,1-2 30 16,-3 0 17-16,5 2 4 16,0-1-2-16,2 1 7 15,-2 1-2 1,1-1-6-16,2 0-59 16,-1 3-24-16,0-1-26 15,1-1-25-15,0 2-17 16,0-1-13-16,0-1-15 15,0 2-15-15,0 0-15 16,0 0-12-16,0 0-10 16,0 0-7-16,4 2-6 15,8 3-2-15,2 3-4 16,5 4 1 0,5 2-1-16,-1 2 0 15,-5-2 2-15,-2-3 0 16,-9-1-1-16,-6-3-3 15,1-1 6-15,-5 0 8 16,-3 1 7-16,-3-1 2 16,-3 1-1-16,-5 0-1 15,-3 0 1-15,0 0 1 16,1 0-3-16,-2-1-13 16,-1 3-40-16,-1 0-97 15,-9 7-438 1,0 1-143-16,-4-1-215 15,-9 1-395-15</inkml:trace>
  <inkml:trace contextRef="#ctx0" brushRef="#br5" timeOffset="-38208.13">26133 5625 2631 0,'0'0'115'0,"0"0"13"16,0 0-2-16,0 0-4 16,0 0-2-16,0 0-4 15,2 0-1-15,0 0 4 16,2 0 11-16,1 0-53 16,4-2-14-1,2 1-8-15,-2-1-2 16,5-1-3-16,1 0 1 15,-1 0-2-15,-5 0-18 16,0 2-103-16,0-1-401 16,-7 1-85-16,-1 0-126 15,1-2-217-15</inkml:trace>
  <inkml:trace contextRef="#ctx0" brushRef="#br5" timeOffset="-36684.87">25402 4705 3178 0,'0'0'144'0,"-4"0"41"16,1 0 33 0,-2 2 30-16,3-2 16 15,2 0 6-15,-2 0-3 16,2 0-9-16,0-2-10 16,0 0-58-16,0 1-26 15,0-2-27-15,0 2-26 16,2-4-24-16,8 1-23 15,11-1-15-15,11-4-13 16,13 0-7-16,12 2-8 16,2-4-8-16,1 2-4 15,-4 2-4 1,-9 2-1-16,-7-1 2 16,-10 2 6-16,-8 0 4 15,-13 2 4-15,-2 0 2 16,-7 1 1-16,0 1-1 15,0 0 1-15,0-2 0 16,0 2-1-16,0 0-1 16,0 0-5-16,0 0-3 15,0 0-4-15,0 0 0 16,0 0-1 0,0 0 2-16,0 0 2 15,0 0 1-15,0 0-2 16,0 0 1-16,0 0-1 15,0 0-1-15,0 0 0 16,0 0-3-16,0 0 0 16,0 0-2-16,0 0-1 15,0 0-3-15,0 0 0 16,0 0 1-16,0 0 0 16,0 0 1-16,0 0-2 15,0 0 2 1,0 0-1-16,0 0 1 15,0 0 0-15,0 0 0 16,0 0 0-16,0 0-1 16,0 0-1-16,0 0 1 15,0 0 0-15,0 0 0 16,0 0-1-16,0 0 0 16,0 0 0-16,0 0-1 15,0 0 1-15,0 0 0 16,0 0 0-16,0 0 0 15,0 0-1 1,0 0 0-16,0 0 1 16,0 0 0-16,0 0 0 15,0 0-1-15,0 0 0 16,0 0 0-16,0 0-2 16,0 0 1-16,0 0 0 15,0 0 0-15,0 0 0 16,0 0-1-16,0 0 1 15,0 0-1-15,0 0 1 16,0 0 0-16,0 0 0 16,0 0-1-16,0 0 0 15,0 0-2-15,0 0 0 16,0 0-2 0,0 0-2-16,0 0-3 15,0 0-4-15,0 0-6 16,0 0-5-16,0 0-9 15,0 0-9-15,0 0-26 16,0 0-32-16,0 0-25 16,0 2-49-16,0-2-384 15,-2 6-136 1,-3 3-210-16,2 3-379 0</inkml:trace>
  <inkml:trace contextRef="#ctx0" brushRef="#br5" timeOffset="-36027.03">26222 5602 1944 0,'0'0'70'0,"1"0"10"15,-1 1 4-15,2-1-14 16,-2 0-131-16,2 0-247 16,2 0-40-16,3 0-54 15,2 0-84 1</inkml:trace>
  <inkml:trace contextRef="#ctx0" brushRef="#br5" timeOffset="-34998.59">28631 9462 4976 0,'5'-7'90'15,"-1"-3"20"-15,2-2 21 16,0-3 15-16,-6 1 13 16,0 2 6-16,0 2 0 15,-1 2-6-15,-5 2-11 16,-6 1-50-16,-12 4-17 15,-15 2-13-15,-13 8-15 16,-12 12-13-16,-4 8-11 16,1 11-12-16,12 11-8 15,10 5-2-15,13 2 3 16,18 5 3-16,12-1 2 16,18-6 0-1,12-4-4-15,21-6-2 16,11-11-2-16,20-8 1 15,8-12 2-15,3-8 0 16,1-12-4-16,-2-12-3 16,-12-6-5-16,-15-1-2 15,-12-4-3-15,-20 4-2 16,-10 4-7-16,-13 4-13 16,-2 3-17-16,-4 3-21 15,-1 1-30-15,-1 5-53 16,0 44-414-1,-1-41-150-15,-6-3-229 0</inkml:trace>
  <inkml:trace contextRef="#ctx0" brushRef="#br5" timeOffset="-34216.58">28072 9143 4651 0,'-3'0'82'16,"-3"0"27"-1,-1 0 20-15,4 0 15 0,2 0 13 16,1 0 8 0,0 0-3-16,0 0-1 15,0 0-6-15,6 0-43 16,16 0-21-16,17 0-20 16,25 0-15-16,28 0-13 15,22 0-7-15,9 0-6 16,1 0-3-16,-8 0 0 15,-19 0-1-15,-23 0 0 16,-23 2 0-16,-16-2 0 16,-19 0 3-16,-12 1 1 15,-4-1-3 1,0 0-3-16,-1 0-2 16,1 0-5-16,0 0-3 15,0 0-8-15,0 0-17 16,0 0-30-16,0 1-42 15,0 1-86-15,-2 5-395 16,1-5-151-16,-6 1-231 16,-2 0-424-16</inkml:trace>
  <inkml:trace contextRef="#ctx0" brushRef="#br6" timeOffset="-25808.25">22093 10703 5337 0,'-1'-17'55'16,"1"-2"15"-16,-2-8 9 16,1-2 12-16,1 4 10 15,-3 4 11-15,-4 1 5 16,0 4 4-16,-2 1-6 15,-4 3-37-15,-4 5-12 16,-12 5-11-16,-12 9-6 16,-16 17-5-1,-12 16-8-15,-7 18-7 0,3 14-1 16,6 10-5 0,13 10-1-16,19-3 3 15,19-2 0-15,11-6-1 16,19-12 0-16,13-13-2 15,12-14-1-15,10-16-2 16,13-11-5-16,5-11 0 16,2-11 0-16,-1-14-2 15,-8-11 1-15,-5-10-3 16,-7-15-3-16,-12-10-3 16,-7-7-4-16,-9-5-3 15,-13-1 1-15,-8 2 0 16,-8 8 3-1,-13 5 0-15,-3 11-1 16,-4 8 2-16,-5 13 1 16,0 11-1-16,-4 9 0 15,-2 12-1-15,1 12 0 16,3 9-2-16,4 11-3 16,13 7 3-16,12 9-1 15,7 4 2-15,13 9 1 16,13 7 1-16,7 5 1 15,9 4 3-15,1 2 6 16,-5 1 14 0,-8-3 11-16,-5-1 7 15,-14-2 8-15,-5-5 8 16,-5-3 1-16,-3-10 5 16,-4-7-1-16,2-10-1 15,1-8-6-15,-2-9-13 16,2-8-7-16,3-5-10 15,-1-4-13-15,1-3-29 16,0-5-41-16,0-5-37 16,0-8-48-1,0-7-399-15,3-10-185 16,1-10-284-16,5-7-527 16</inkml:trace>
  <inkml:trace contextRef="#ctx0" brushRef="#br6" timeOffset="-25563.34">22398 10710 5895 0,'0'-1'15'0,"0"0"12"16,0 1 6-16,0-2 1 15,0 1 3-15,0 2-5 16,0 2-14-16,0 2-44 16,0 6-536-16,0 7-139 15,0 6-216-15,-6-2-390 16</inkml:trace>
  <inkml:trace contextRef="#ctx0" brushRef="#br6" timeOffset="-25357.46">22547 11543 6327 0,'0'3'51'0,"0"0"20"16,0 1 15-16,0-2 4 15,0 3-9-15,0-5-32 16,0 0-41-16,0 0-56 15,0 0-513-15,0 0-163 16,0 0-250-16</inkml:trace>
  <inkml:trace contextRef="#ctx0" brushRef="#br6" timeOffset="-21240.98">22924 10906 4020 0,'-6'-9'111'0,"0"-2"36"15,-4-4 34-15,0-5 13 16,3 5 4-16,1 0 0 15,1-3-8-15,3 3-6 16,2-3-9-16,0 0-54 16,2-1-23-16,10 0-25 15,7 0-29-15,4 0-17 16,12 0-11-16,6 5-11 16,1 2-4-16,1 5-7 15,-3 7-5-15,-10 9-6 16,-6 13 7-1,-10 15 7-15,-7 13 8 16,-3 16 8-16,-3 13 6 16,1 3 9-16,-1 6 2 15,-1-3 5-15,0-5 3 16,0-8 6-16,0-9-8 16,-1-13-19-1,-6-9-31-15,8-9-29 16,21-11-77-16,-32-5-440 15,-5-11-140-15,8-8-212 16,-14-8-388-16</inkml:trace>
  <inkml:trace contextRef="#ctx0" brushRef="#br6" timeOffset="-21051.93">23013 11190 4541 0,'14'-7'19'16,"7"-5"17"-1,5-8 8-15,10-2 19 16,4-2-575-16,1-9-102 16,1-4-152-16</inkml:trace>
  <inkml:trace contextRef="#ctx0" brushRef="#br6" timeOffset="-20755.79">23390 10705 5764 0,'0'-16'22'16,"1"-1"6"-16,-1 0 5 15,2-3-1-15,-1 8-5 16,-1 9-4-16,0 3 9 16,2 10 10-16,0 9 11 15,-2 14-2 1,0 15 8-16,0 18 1 15,-4 13 2-15,1 10 5 16,-1 5 8-16,3-2 3 16,-1-9-8-16,2-11-9 15,0-13-8-15,0-16-12 16,0-11-12-16,0-9-14 16,0-10-14-16,0-5-26 15,0-6-47-15,0 68-489 16,3-79-163-16,3-12-247 15</inkml:trace>
  <inkml:trace contextRef="#ctx0" brushRef="#br6" timeOffset="-20356.37">23583 10931 5768 0,'-4'12'27'15,"-2"7"9"-15,-4 12 9 16,1 9 4-16,5 2-2 16,3 4 2-16,-1 1 0 15,5-5-1-15,1-6-1 16,2-10-13 0,9-6-7-16,2-14-9 15,5-6-5-15,1-12-2 16,-1-10 1-16,-5-13-1 15,-7-12 2-15,-6-6 5 16,-2 0 7-16,-4 2 2 16,-1 11 0-16,-1 10-3 15,1 9 0-15,0 7-5 16,-3 5-5-16,-1 8-1 16,-6-1-7-16,0 8-11 15,-5 3-22 1,1 7-25-16,-13 2-40 15,19 7-471-15,3 1-150 16,4-4-227-16,4-5-419 16</inkml:trace>
  <inkml:trace contextRef="#ctx0" brushRef="#br6" timeOffset="-19815.02">23861 10904 5379 0,'0'-3'52'15,"0"3"23"-15,0 3 19 16,-3 10 10-16,1 3 4 16,-1 16-1-16,2 8-3 15,-1 5-3-15,1 1-3 16,4-3-33-16,3-8-6 15,1-5-19-15,6-9-12 16,6-11-9-16,5-6-5 16,-1-9-1-16,2-9-1 15,-5-9 1-15,-4-3 9 16,-7-2 6 0,-6 6-2-16,-2 6-6 15,-2 11-2-15,-2 10-3 16,1 11-1-16,1 8-5 15,2 6-7-15,5 5-2 16,14-6-9-16,10-4-10 16,11-10 5-16,8-8 3 15,-1-7 2-15,-7-9 6 16,-9-7 6-16,-13-11 12 16,-10-9 9-16,-14-12 5 15,-8-5 1 1,-10-1 4-16,-1 4 6 15,-5 6-1-15,3 12-8 16,7 9-35-16,6 11-29 16,3 10-40-16,7 14-488 15,0 10-162-15,2 13-250 16,1 2-461-16</inkml:trace>
  <inkml:trace contextRef="#ctx0" brushRef="#br6" timeOffset="-19013.56">23234 11072 4385 0,'0'-2'82'0,"0"0"23"16,0 1 13-16,0-5 4 15,0 3-1-15,0-3 1 16,2 3-8-16,3-6-18 16,8-1-55-16,7 1-581 15,9-6-117-15,4 1-179 16,4-2-318-16</inkml:trace>
  <inkml:trace contextRef="#ctx0" brushRef="#br6" timeOffset="-17708.71">24658 11122 4292 0,'0'-8'65'15,"0"-5"9"-15,0-4 17 16,2-3 14 0,3-1 12-16,0 0-6 15,6-1 1-15,3-1-3 16,1 1-4-16,3 2-40 16,4 2-11-16,-2 2-6 15,3 5-18-15,-1 3-11 16,0 6-10-1,-2 2 8-15,-1 9 2 16,-3 4 6-16,-3 11 6 16,-4 5 12-16,-2 13 13 15,-5 4 5-15,0 1 7 16,-4-1 1-16,2-6-1 16,0-8-3-16,0-10 4 15,0-6 9-15,0-11 7 16,0-1-9-16,-1-6-10 15,1-4-11-15,0-4-8 16,0-13-8 0,0-6-11-16,3-11-8 15,4-4-8-15,3-1-15 16,5 2-13-16,5 4-5 16,0 8-1-16,0 7 0 15,2 7 2-15,0 9 5 16,-5 4 9-16,0 8 9 15,-4 9 3-15,-4 6 6 16,-5 10 1-16,-3 5 4 16,-1 1 3-16,-1 2 2 15,-3-2 2 1,4-8 1-16,-1-7 1 16,-1-5 15-16,2-10 11 15,0-4-4-15,0-9-5 16,3-12-8-16,6-8-8 15,6-10-5-15,8-8-2 16,6-1-3-16,0 8-4 16,3 8-18-16,-3 10-17 15,-2 10-3-15,-9 8 3 16,0 9 3 0,-7 8 10-16,-2 8 2 15,-7 4 2-15,-1 9 2 16,-1-1-2-16,-3-1-14 15,1-2-23-15,2-1-36 16,-3-2-30-16,8-8-456 16,7 0-154-16,8-13-237 15,7-5-436-15</inkml:trace>
  <inkml:trace contextRef="#ctx0" brushRef="#br6" timeOffset="-16624.3">25613 10975 4511 0,'0'-14'47'16,"0"-1"33"-16,2-9 36 15,-1 1 10-15,3 4 20 16,-2 7 12-16,-2-1 1 16,0 6-3-16,0-2-4 15,0 5-27-15,0 0-15 16,-6 0-26-16,-1 4-24 15,-9 2-3-15,-4 5-10 16,-2 10-4-16,-1 8-2 16,-2 8 3-1,4 11-2-15,8 2-2 16,7 0 3-16,0 0 0 16,10-3-4-16,4-8-5 15,5-9-7-15,3-9-6 16,7-8-8-16,4-6-6 15,-2-10-2-15,1-10-1 16,-3-7-4-16,-4-9-3 16,-6-7 2-16,-5-1-2 15,-3-2-1-15,-4 7 1 16,-1 6 4 0,0 6-1-16,-1 10-2 15,1 7 0-15,-3 4 1 16,-3 10 2-16,-3 5 1 15,-2 9 3-15,-2 7 1 16,4 7-4-16,5-1 0 16,1-2-1-16,3-3 5 15,2-5-1-15,2-6 3 16,1-7 0-16,8-6-4 16,5-8-1-1,3-6-1-15,1-10-1 16,5-8 0-16,-5-3-2 15,1-5 1-15,-5 3-1 16,0 3 0-16,-3 7-2 16,-1 8 0-16,-3 4 0 15,3 7 2-15,-1 1 3 16,-3 9 5-16,1 5 5 16,-5 9 9-16,-1 5 8 15,-3 8 9-15,-2 2 8 16,0-4 2-16,-2 1 2 15,0-7-2-15,1-5-2 16,-1-7 1 0,0-6 7-16,0-4 0 15,2-2-4-15,-2-4-7 16,2-4-8-16,0-8-4 16,2-5-3-16,0-8-2 15,3-4 0-15,8 1-5 16,3-2-12-16,0 2-9 15,3 3-4-15,2 3-2 16,-6 5 0-16,2 4 0 16,3 6-1-16,-7 4-2 15,1 2-1-15,-1 3 0 16,-2 0 1 0,-3 7 1-16,-2 1 4 15,-1 5 3-15,-3 5 4 16,0 6 4-16,-6 0 1 15,3 1 4-15,1-5 1 16,0-1 1-16,-2-3-1 16,4-2 0-16,-4-2-2 15,2-1-6-15,0-6-4 16,-2 1-14 0,2-3-25-16,0 3-34 0,0-6-29 15,0 2-37 1,0-3-413-16,0 3-175 15,0-3-268-15,5-1-499 16</inkml:trace>
  <inkml:trace contextRef="#ctx0" brushRef="#br6" timeOffset="-16045.5">26236 10906 4803 0,'0'-4'106'0,"0"1"8"16,0 3 10-16,0-2 15 16,0 4 12-16,0 5 5 15,0 5-4-15,0 5-7 16,0 5-6-16,0 4-58 15,0-3-15-15,4-1-7 16,3-6-7-16,2-6-15 16,9-6-9-16,0-4-10 15,7-4-3 1,0-7 1-16,-4-5-1 16,-2-3 1-16,-1-4 9 15,-7 0 19-15,-6 7 9 16,1 1-9-16,-6 9-5 15,0 4 10-15,0 16 18 16,0 14 14-16,0 21 13 16,0 22 4-16,-4 24-1 15,-3 14-13-15,-4 12-5 16,-5 2 5 0,1-5 3-16,-4-11-10 0,6-19-12 15,1-24-18-15,4-17-10 16,3-19-8-1,3-10-17-15,-2-13-16 16,4-8-21-16,-7-11-35 16,-2-13-36-16,-7-7-31 15,5-7-44-15,-12-2-369 16,-6 5-184-16,13 6-282 16,2 4-525-16</inkml:trace>
  <inkml:trace contextRef="#ctx0" brushRef="#br6" timeOffset="-14992.17">27085 10783 5234 0,'4'-10'65'16,"-4"1"16"-16,5-4 13 15,-2-1 8-15,-3 5 6 16,0 2-2-16,0 4-5 15,0-1-6-15,0 5 2 16,0 8-26-16,-2 11-12 16,-4 12-11-1,-2 10-11-15,1 11-10 0,3 1-5 16,1-4-2-16,4-4 3 16,1-7 4-16,6-12-1 15,8-9-7-15,4-11-3 16,9-9 0-16,5-12 0 15,2-9 4 1,0-8 1-16,-9-10 1 16,-5-3-3-16,-3-6-3 15,-6-4-1-15,-2 4-3 16,-8 4 2-16,-1 9-3 16,-2 10-5-16,0 8-22 15,-2 7-25-15,2 8-22 16,0 6-34-16,-4 7-467 15,-2 5-154-15,2 4-234 16</inkml:trace>
  <inkml:trace contextRef="#ctx0" brushRef="#br6" timeOffset="-13946.39">27577 10829 4821 0,'0'-3'74'16,"-3"-1"14"-16,-7 3 18 16,1 1 21-16,-7 11 10 15,-2 5 4-15,0 8 0 16,3 6-4-16,1 6-5 15,8-2-47-15,3 2-11 16,1-7-11-16,2-5-13 16,2-2-16-16,3-9-10 15,5-6-6-15,6-5-7 16,2-2 0-16,3-12-2 16,5-5 4-16,-3-3-3 15,-7-11 1 1,4-5-4-16,-4-1-1 0,-2-1 1 15,-4-1 6 1,-5 8 7-16,0 6 2 16,-3 11-7-16,-4 5-2 15,-1 6 2-15,1 6 3 16,-1 6 4-16,-7 10 3 16,1 4-1-16,-3 7-5 15,5 1-9 1,-1 0-1-16,6 1 5 0,2-5 2 15,0-3-3 1,0-2 0-16,6-5-3 16,0-5-1-16,5-5 0 0,6-4 3 15,6-6 3 1,2-5-1-16,-2-8 2 16,5-7 2-16,-1-9-2 15,0-2-1-15,2-10-2 16,-2 1 1-16,-2-2 6 15,-10 6 5-15,-1 4 5 16,-8 9 5-16,-3 9 0 16,-3 5-4-1,2 5-7-15,-2 3-2 0,2 4-3 16,1 4 1 0,2 7-2-16,-2 11-5 15,2 7-1-15,-4 12-1 16,1 5-1-16,-2 2 3 15,-3-1 9-15,-2-4 2 16,5-7 2-16,-2-6-2 16,2-9 0-16,0-7 1 15,2-8-1-15,10-3-3 16,7-11-1 0,16-7-3-16,8-11-2 0,6-11 0 15,2-8-2-15,-7-1 0 16,-13 4-1-1,-8 7-3-15,-12 11-8 16,-6 8-8-16,-7 11 1 16,2 7 2-16,-1 9 2 15,-2 10 4-15,-1 7 0 16,2 6 0-16,-1 7-2 16,3 2-2-16,-1-6 2 15,2-1 1-15,-1-10-11 16,0-6-20-16,0-9-30 15,3-6-34 1,3-6-44-16,9 0-70 16,-7-13-349-16,-1-7-168 15,-1-11-259-15,0-8-478 16</inkml:trace>
  <inkml:trace contextRef="#ctx0" brushRef="#br6" timeOffset="-13761.7">28350 10577 5298 0,'0'-7'59'16,"0"0"0"-16,0 0-6 15,-1 2-2 1,2 2-14-16,1 6-31 16,-1 8-61-16,3 5-492 15,2 5-125-15,0 3-186 16,0 3-339-16</inkml:trace>
  <inkml:trace contextRef="#ctx0" brushRef="#br6" timeOffset="-12408.38">28584 10751 5030 0,'-5'-4'103'16,"1"-1"17"-16,-4 0 15 16,-8 3 13-16,0 4 6 15,-5 10 5-15,-6 7-2 16,3 2-5-16,2 8-7 16,3 3-58-16,8-2-16 15,7-2-14-15,4-2-17 16,5-7-16-16,9-5-17 15,9-9-13-15,7-3-3 16,6-8-3-16,-6-4 1 16,-5-5 5-1,-9 2 11-15,-11 1 1 16,-3 1 0-16,-2 5 1 16,0 4 7-16,0 7 1 15,0 2-1-15,4 2 0 16,5 2-2-16,7-2-3 15,5-3-11-15,10-6-3 16,1-11 5-16,6-6 2 16,4-9 0-16,2-8 2 15,-4-10 0 1,1-6 1-16,-3-5-1 16,-3-7-1-16,-3-3 1 15,-2 0 8-15,-8 5 15 16,-9 9 14-16,-7 14-3 15,-5 11-12-15,-7 16-1 16,-7 10 2-16,-7 13 1 16,-4 13 5-16,-8 12 1 15,2 9-7-15,4 6-15 16,7-1-9-16,4-4 1 16,7-5 8-1,5-4 1-15,4-9-3 16,6-5 1-16,8-8-4 15,7-6-2-15,7-8-3 16,8-1 1-16,6-6-2 16,-1 3 1-16,0-4 0 15,-3 2 0-15,-4-3 1 16,-4 6-1-16,0 0-1 16,-5 7 3-16,-5 3 3 15,-9 8 5-15,-6 7 5 16,-9 5 4-1,-10 4 5-15,-9 1 2 16,-7 0 0-16,-7-4 0 16,0-5 2-16,3-10-1 15,7-5 1-15,9-7-7 16,11-7-9-16,3-7-8 16,9-8-5-16,8-5-6 15,5-4-1-15,5-2-4 16,6 3-5-16,2 2-6 15,-1 5-4-15,2 3 1 16,0 3 4 0,6-3 4-16,4 0 2 15,9-3 4-15,7-4 2 16,4-6 2-16,2-5 4 16,-3-7 2-16,-5-5 1 15,-10-7 2-15,-9-5 3 16,-14 2 8-16,-10 3 7 15,-9 7-1-15,-4 12 4 16,-7 9-4-16,-8 10 0 16,-10 12 3-1,-10 16 2-15,-8 16 0 16,-4 16 9-16,3 14-6 16,7 15-5-16,2 6 0 15,11 1-4-15,10-2 0 16,6-5-5-16,14-8-4 15,18-14-2-15,12-11-3 16,14-16-7-16,18-14-3 16,2-16 0-16,-3-16 0 15,-7-12 0 1,-14-6 3-16,-17-5 8 16,-14 3 12-16,-10 7 10 15,-4 10-5-15,-4 8-8 16,1 11-3-16,-5 6-4 15,-3 12 0-15,-4 7-4 16,2 8-13-16,0 7-16 16,7 4-32-16,0 0-44 15,7-3-32-15,1-3-56 16,11-9-356-16,15-9-180 16,6-9-278-1,13-15-518-15</inkml:trace>
  <inkml:trace contextRef="#ctx0" brushRef="#br6" timeOffset="-10904">30567 10877 4888 0,'-2'12'75'15,"2"0"20"-15,0 1 36 16,-1 1 37-16,2-7 21 16,-1-5-2-16,2-5-11 15,5-6-7-15,6-6-9 16,4-8-30-1,8-9-28-15,5-8-16 16,6-6-26-16,6-9-28 16,1-4-20-16,-1 0-6 15,0 2-1-15,-13 11-2 16,-7 10-1-16,-7 11-4 16,-9 11-1-16,0 6-2 15,1 8 1-15,-4 8 2 16,0 4 0-16,-2 9-1 15,-1 4 1-15,-1 6-1 16,1-6 2-16,0-2 1 16,0-7 5-1,0-5 12-15,0-7 15 16,0-1 0-16,0-7 1 16,0-6 1-16,0-5 1 15,-2-6-1-15,-1-3 1 16,-2 2 2-16,1 5-5 15,-5 2-14-15,-8 12-12 16,-4 5 2-16,-9 11-1 16,-5 10 4-16,-2 12 0 15,4 9 2-15,5 11-2 16,9 4-1 0,8-1 1-16,10 0 6 15,13-4-2-15,14-7 1 16,18-10-3-16,8-12-8 15,11-10-5-15,4-9-4 16,-2-9-7-16,-8-11-5 16,-2-9-5-16,-4-9-9 15,-4-13-1-15,-1-3-4 16,-5-6 5-16,-8 2 11 16,-10 8 16-1,-11 10 8-15,-8 12 3 16,-4 8 2-16,-4 6 9 15,-6 6 10-15,-9 7 5 16,-7 10 5-16,-7 9 2 16,-3 9-10-16,7 6-8 15,6 3-3-15,10 2 1 16,5-7 2-16,7-2-5 16,4-4-6-16,7-7-5 15,9-7-4-15,7-5-7 16,8-9-4-16,3-3 0 15,0-12-2-15,-2-6-1 16,-6-10-1 0,-6-10 2-16,-5-9 3 15,-7 3 7-15,-7 0 4 16,-1 9 8-16,-5 8-1 16,1 12-3-16,-2 7 0 15,-1 6 2-15,-8 8 1 16,-1 4-1-16,0 8 2 15,2 4-7-15,5 3-3 16,4 0-4-16,2-1 1 16,3-6 5-16,3-3 5 15,1-4-1 1,6-7 3-16,7-2 0 0,5-7 0 16,4-4 2-1,3-7-4-15,7-7 1 16,-2-2-1-16,1-2-2 15,-5 1-2-15,-7 7-1 16,-7 5-3-16,-8 6-1 16,1 6-3-16,-5 2 3 15,-1 7 3-15,-2 7 7 16,-1 7 5-16,-3 4 5 16,-4 5 1-16,-2-1 1 15,0-2 0 1,-1-6 2-16,0-5 9 0,1-5 20 15,6-4 32 1,-2-5-8-16,8-4-10 16,8-7-7-16,11-9-5 15,16-10-3-15,9-10-5 16,7-6-2-16,-3 4-8 16,-9 5-15-16,-17 10-22 15,-10 8-3-15,-9 14-2 16,-3 3-1-1,-2 5 0-15,-1 13 3 16,-2 5 0-16,-5 8-3 0,-4 7-16 16,-4 4-26-1,3-3-32-15,-4 0-37 16,6-5-48-16,10-3-331 16,10-8-207-16,7-9-318 15,9-8-597 1</inkml:trace>
  <inkml:trace contextRef="#ctx0" brushRef="#br6" timeOffset="-9330.17">23231 11880 5787 0,'0'5'42'16,"-3"11"24"-16,-4 19 16 16,-6 16 6-1,-7 18 6-15,-8 18 2 0,-2 5 1 16,3 2 2-16,1-2-1 16,8-9-17-16,2-12-16 15,9-17-17 1,1-17-8-16,3-13 1 15,2-10 21-15,1-9-2 16,0-7-5-16,-3-9-6 16,7-14-4-16,4-10-4 15,5-8-1-15,8-10-4 16,7-1-7-16,4 2-6 16,1 4-23-16,0 9-4 15,-3 7 0-15,-1 10-1 16,-3 10 2-16,2 7 3 15,-3 13 3 1,-4 13 3-16,-5 15 2 16,-10 13 0-16,-8 16 3 15,-15 10 2-15,-11 3 2 16,-14-1 2-16,-12-9-1 16,-4-9-1-16,7-16-1 15,5-14 0-15,13-17-6 16,15-12-3-16,10-21-3 15,11-14-2-15,14-8-2 16,10-5-3 0,5-1 2-16,3 8-3 15,1 9-4-15,0 13 0 16,7 11 2-16,8 7 3 16,5 5 1-16,12 4 1 15,4-1 2-15,6-5 0 16,-1-4-1-16,-5-8 5 15,-7-9 1-15,-16-6 4 16,-16-6 6-16,-11-2 2 16,-12-3 2-16,-7 1 4 15,-6 1 6 1,-1 5 4-16,-2 7-3 16,0 10-4-16,-5 6-2 15,2 15-5-15,-1 12-5 16,2 12-8-16,3 13-14 15,9 8-30-15,11 0-47 16,8-4-42-16,10-4-406 16,10-14-187-16,6-16-290 15,0-6-538-15</inkml:trace>
  <inkml:trace contextRef="#ctx0" brushRef="#br6" timeOffset="-7619.16">24486 12633 4907 0,'1'11'45'0,"5"0"13"15,7 2 13 1,6-1 7-16,8-5 6 16,9-7 9-16,5-4 5 15,5-11 3-15,0-5 1 16,2-6-25-16,-8-5-13 16,-5-3-8-16,-9 1-10 15,-9 1-8-15,-7 0-6 16,-4 2-16-16,-4 0-2 15,-2 2 1-15,0 7 1 16,-3 6-3-16,-3 4-3 16,-7 7 2-1,-10 10 0-15,-8 9 2 16,-6 11 8-16,-5 14 10 16,6 7 0-16,4 10-6 15,6-2-3-15,12-1 1 16,8-7 2-16,7-6-1 15,12-11-1-15,15-9-2 16,8-10-6-16,12-6-4 16,5-9-2-16,3-8-3 15,5-9 0-15,-5-6 1 16,7-14-1 0,-2-10-6-16,6-9-2 15,3-8-4-15,-3-8-3 16,-5-1-3-16,0-5 1 15,-16 1 2-15,-15 9 2 16,-11 12 2-16,-11 12 3 16,-8 16 4-16,-7 10 2 15,-1 13 4-15,-8 6 3 16,-9 16 7-16,-6 13 5 16,-10 13 3-1,3 11 2-15,0 9 2 16,2 7-4-16,4 3 3 15,4 4-1-15,12-1-3 16,5-4-1-16,6-3-5 16,8-10-2-16,8-10-5 15,3-12-4-15,10-11 1 16,11-12-1-16,7-10-3 16,4-9 1-16,5-6-1 15,0-10 1-15,-3-7-4 16,-4-10-3-1,-5-2 1-15,-4-2-2 16,-11-1 1-16,-6 7 2 16,-8 4 4-16,-5 7 7 15,-4 9 7-15,-2 6 0 16,0 2-5-16,0 8 2 16,-5 7 4-16,-3 7 0 15,-6 11 5-15,-3 13-3 16,-2 8-2-16,4 14-9 15,5-2-5-15,6-4 1 16,6-4 8 0,4-10 3-16,8-12-4 15,7-9 1-15,9-8-5 16,3-7-2-16,0-6-7 16,-3-6-11-16,-8-2-21 15,-6-2-31-15,-12 3-60 16,-2 1-436-16,-2 0-168 15,-4 2-258-15,-1-4-475 16</inkml:trace>
  <inkml:trace contextRef="#ctx0" brushRef="#br6" timeOffset="-6722.74">25794 12189 5031 0,'0'-2'50'0,"0"0"3"16,0-1-13-16,0 0-38 15,0 3-33-15,0 0-503 16,0 0-114-16,0 0-171 16</inkml:trace>
  <inkml:trace contextRef="#ctx0" brushRef="#br6" timeOffset="-6136.24">26092 12264 5407 0,'7'5'58'0,"2"7"14"15,-1 7 9 1,0 7 8-16,-4 8 6 15,-2-1 4-15,-4-3 0 16,0-4-1-16,2-7 2 0,0-5-16 16,0-7 0-1,0-4-9-15,2-4-9 16,3-4-8-16,7-8-9 16,3-5-5-16,6-7-3 15,2-7-2-15,2 2-5 16,-2 3-13-16,-1 4-14 15,-2 4-4-15,-2 8-2 16,-2 4 0-16,0 5 0 16,-3 3-1-16,-3 6 0 15,-4 2 0-15,-2 5 1 16,-1 2 1 0,-3 5 0-16,0-4 1 15,0-1 3-15,2-6 2 16,0-2 3-16,2-4 4 15,8-2 0-15,4-2 0 16,10-4 0-16,1 1-1 16,-2-1-1-16,-5 1-2 15,-4 2-2-15,-9 1-3 16,3 3-23-16,-2 2-39 16,1 2-45-16,5 3-459 15,1-3-164 1,4-3-255-16,2-6-468 15</inkml:trace>
  <inkml:trace contextRef="#ctx0" brushRef="#br6" timeOffset="-5954.84">26865 12252 5921 0,'2'10'49'15,"3"8"8"-15,-1 7 1 16,1 9 1-1,-1 5-7-15,-1-3-28 0,1-4-37 16,-63-6-550 0,59-9-145-16,-2-10-222 15,-2-7-407-15</inkml:trace>
  <inkml:trace contextRef="#ctx0" brushRef="#br6" timeOffset="-5791.15">27049 12021 5676 0,'-76'0'-189'0,"67"4"-359"16,0 1-122 0,4 0-188-16,5-1-336 15</inkml:trace>
  <inkml:trace contextRef="#ctx0" brushRef="#br6" timeOffset="-5564.32">27312 11862 5886 0,'5'5'44'16,"5"7"24"-16,3 13 14 15,0 13 12-15,1 13 6 16,-4 15 1-1,-5 6-6-15,-5 3-19 16,0 0-27-16,-3-5-64 16,-46-13-93-16,40-3-455 15,-4-18-154-15,-1-18-236 16,-1-16-433-16</inkml:trace>
  <inkml:trace contextRef="#ctx0" brushRef="#br6" timeOffset="-4798.74">27277 12303 5505 0,'9'-2'60'16,"6"-2"17"-16,12 0 5 16,12-1 1-16,9-4 3 15,7-3 5 1,7-1 2-16,-3-4 4 0,-7 1 3 15,-16 1-16-15,-10 5 5 16,-14 1 1 0,-8 2-2-16,-4 4-4 0,0 3-9 15,-2-1-4 1,-2 2-1-16,-3 7-3 16,-5 1-5-16,-1 6-12 15,2 6-14-15,-3 0-13 16,7 1-6-16,5-2-2 15,2-3 3-15,1-4-4 16,9-3-3-16,6-4-3 16,2-1-2-16,2-3-3 15,-1-1-3-15,-8-1-6 16,-7 0-2-16,-4 3 3 16,2 1-4-1,-2 1-2-15,6 2 1 16,2-2-1-16,7-2 1 15,8-2 1-15,9-4 3 16,7-6 7-16,1-6 1 16,2-6 0-16,-8-7 2 15,1-7 1-15,-5-8 2 16,-4-10-1-16,-4-11-3 16,-9-10 5-16,-7-4 5 15,1-1 12-15,-6 7 11 16,-1 14 7-1,-1 15-4-15,1 15-8 16,0 16-2-16,-5 10 2 16,0 19 1-16,-5 13 1 15,4 16-3-15,-1 17-4 16,1 10-1-16,5 4-4 16,1-4 5-16,-3-3 14 15,3-9 0-15,0-11-2 16,-2-8-4-16,2-13-14 15,0-8-18 1,0-8-15-16,0-7-20 16,0-2-29-16,0-2-45 15,0-5-57-15,2 72-363 16,2-75-191-16,-1-6-297 16,0-7-554-16</inkml:trace>
  <inkml:trace contextRef="#ctx0" brushRef="#br6" timeOffset="-4424.23">28024 12213 4799 0,'0'5'90'15,"0"-1"23"-15,5 4 24 16,9-2 10 0,5 0 11-16,11-5 6 15,12 1 1-15,6-7-2 16,2-2 2-16,3-5-33 15,-6-5-6-15,-1-7-8 16,-13-3-6-16,-8-1 0 16,-9-3 6-16,-10 5 0 15,-3 2-6-15,-3 7-11 16,-8 11-13-16,-7 8-9 16,-5 14-13-16,-7 11-7 15,-5 12-12 1,8 9-11-16,10 5-13 15,10-1-13-15,15-5-5 16,20-8-8-16,15-11-30 16,12-8-55-16,-4-12-79 15,10-7-372-15,-9-10-184 16,-12-15-285-16,1-17-530 16</inkml:trace>
  <inkml:trace contextRef="#ctx0" brushRef="#br6" timeOffset="-412.81">29295 12289 5044 0,'3'4'68'0,"1"0"29"16,4 0 12 0,4 0 8-16,4-1 1 15,6-8 3-15,5-5-4 16,3-7-2-16,1-2-4 15,-1-8-32-15,2-5-21 16,-2-4-23-16,-1-3-16 16,1-6-7-16,-1-4-7 15,-2-4-3-15,-5 1 0 16,-7 5 3-16,-3 13-1 16,-7 5-4-16,-5 16-3 15,0 8 2 1,-7 7 8-16,-2 11 6 15,-6 11 4-15,-5 12 2 16,-3 7 0-16,3 7-1 16,3-2-1-16,8-2 5 15,6-7 6-15,2-6-1 16,6-5-5-16,7-9-3 16,4-5-3-16,3-7-1 15,7-4-2-15,1-6-2 16,2-8 0-16,4-8-2 15,5-8-1 1,5-12-2-16,3-5 1 16,8-6-2-16,-4-6-1 15,-9 9 0-15,-12 9-1 16,-14 9-2-16,-10 12-2 16,-7 10 0-16,-3 11 4 15,-4 7 2-15,-1 7 3 16,-6 11 2-16,1 3 0 15,1 4 0-15,5 1-1 16,2-1 4-16,4-2 3 16,3-2-2-1,-1-3-1-15,4-4 0 16,2-7-1-16,6-3 0 16,6-9 2-16,9-3 0 15,3-7 1-15,5-6 0 16,5-9-1-16,2-8 0 15,4-9-1-15,0-6-3 16,1-3 1-16,-9-5-2 16,-7 5 3-16,-9 9 4 15,-13 8-1-15,-5 12-9 16,-3 6-4 0,-1 7-3-16,1 9-1 15,0 6 2-15,6 12-2 16,2 9 0-16,4 9-6 15,2 5-4-15,1 0-1 16,-8-2 7-16,-4-4 5 16,-6-5 2-16,-7-6 4 15,-7-9-1-15,-1-3 1 16,-1-7 5-16,3-7 1 16,6-1-1-16,7-7-3 15,8-7 0-15,11-4-7 16,8-7-4-1,11-5-7-15,7-3-6 16,10-2-5-16,5 3-4 16,4-2-3-16,3 4 1 15,-2 3 2-15,-8 6 4 16,-12 3 3-16,-11 7 7 16,-13 6 8-16,-7-1 12 15,-4 10 16-15,-3 8 11 16,-2 8 8-16,2 7 3 15,-1 6 1-15,0 3-1 16,1 0 0-16,2-5-3 16,-3-2-13-16,1-9-28 15,-2-6-36 1,-2-6-46-16,0-4-475 16,0-4-171-16,-3-6-264 15,-2-7-488-15</inkml:trace>
  <inkml:trace contextRef="#ctx0" brushRef="#br6" timeOffset="-217.85">31120 11701 5609 0,'-3'2'-39'15,"1"3"-42"-15,-7 6-466 16,1 6-123-16,-1 3-187 16,5 2-336-16</inkml:trace>
  <inkml:trace contextRef="#ctx0" brushRef="#br6" timeOffset="362.52">31183 11979 5159 0,'14'9'51'16,"-11"-1"21"-16,0-1 12 15,0 5 7-15,2 2 7 16,-13-7 5-16,10 8 1 16,-2 0 0-1,0-3 3-15,1-1-15 0,5 0-17 16,7-6-16-16,6 1-9 15,7-3-8 1,6-3-7-16,-2 0-7 16,3 0-2-16,-3 0-4 15,-4-3-2-15,-6 2-7 16,-5-2-5-16,-5 3 2 16,-4 3 1-16,-2 6 5 15,2 10 7-15,0 10 3 16,-3 12 7-16,-3 8 3 15,0 5 6-15,-8 3 4 16,-5-2 3-16,-5-5-1 16,-7-9-3-16,-2-10 0 15,3-12 1-15,7-10-5 16,10-15-6 0,13-15-4-16,17-16-7 15,22-14-8-15,25-14-14 16,23-5-3-16,15-1-4 15,12 6-3-15,-2 9-6 16,-8 10 2-16,-10 8 7 16,-17 10 3-16,-19 6 0 15,-21 8 3-15,-15 4 2 16,-20 6-18-16,-5 1-22 16,-10 6-32-16,-8 7-487 15,-8 4-169-15,-2 1-261 16,-7-1-482-1</inkml:trace>
  <inkml:trace contextRef="#ctx0" brushRef="#br6" timeOffset="2180.05">23459 13578 5056 0,'-13'8'4'15,"-3"4"1"-15,-7 4 3 16,-6 5 5-16,4-3 15 15,1-7 17-15,3-4 13 16,2-5 6-16,6-5 1 16,3-9 0-16,7-5-1 15,0-7-1-15,5-6 1 16,6-3-5-16,1 2-12 16,1 6-15-16,6 3-9 15,3 10-6-15,-1 6 2 16,2 7 8-1,1 13 4-15,-4 12 4 16,-7 14 4-16,-4 16 19 16,-12 16 7-16,-13 15 1 15,-14 13 1-15,-12 4 1 16,-15 2-4-16,-10-6-10 16,-3-14-4-16,5-18-7 15,7-19-2-15,15-18-19 16,9-19-8-16,16-22-4 15,11-24-5 1,19-19-6-16,16-15 1 16,15-8 3-16,8 3 0 15,6 12 0-15,0 17 0 16,-6 23-1-16,-2 11 1 16,-6 20 3-16,-4 14 2 15,-3 15 1-15,-4 4 0 16,-7 11-4-16,-5-1-7 15,-2-9-15-15,-2-6-23 16,-5-7-21-16,-3-12-50 16,4-11-452-16,5-6-152 15,-1-11-232-15,0-11-424 16</inkml:trace>
  <inkml:trace contextRef="#ctx0" brushRef="#br6" timeOffset="2790.67">23643 13191 5299 0,'2'-7'53'0,"4"-4"8"16,3-1 5-16,5-2 5 15,2 7 11-15,4 4 10 16,2 8 8 0,-4 8 6-16,-3 11 1 15,-4 8-25-15,-7 8-6 16,-1 1-3-16,-3-4-3 16,0-5-5-16,-2-9-3 15,2-7 16-15,0-8 9 16,2-6-11-16,3-8-7 15,6-11-7-15,7-9-6 16,6-6-1-16,1-4-1 16,-2 6-4-1,-4 8-8-15,-7 10-19 16,-3 8-9-16,0 11 5 16,-1 11 2-16,-2 10 1 15,-2 8-1-15,-3 8-7 16,-1-2-10-16,0-5-23 15,0-3-31-15,0-6-36 16,0-5-463 0,0-3-177-16,6-4-272 15,3-8-504-15</inkml:trace>
  <inkml:trace contextRef="#ctx0" brushRef="#br6" timeOffset="6760.27">24627 13727 5407 0,'34'-23'19'16,"7"-9"2"-1,4-7-1-15,4-11 2 16,-20 4 1-16,-16 2 7 16,-6 3 14-16,-4 7 9 15,-3 3 6-15,-5 9-23 16,-4 10 4-16,-6 7 2 16,-9 9 5-16,-7 11 4 15,-3 9 0-15,3 9-5 16,2 7-12-16,8 1-9 15,9-2-4 1,8-3 1-16,4-7-1 16,6-5-6-16,7-9-3 15,5-5-5-15,4-7-4 16,7-6-1-16,0-7 1 16,-4-7 1-16,-4-2 3 15,-8-3 10-15,-7 5 5 16,0 3-4-16,-4 6-1 15,0 11 2-15,2 11-1 16,2 18 3-16,1 14 0 16,2 17-2-1,3 13-4-15,1 10-9 16,0-4-6-16,-6-3 5 16,-4-11 4-16,-2-12 1 15,-1-17 14-15,-4-9 9 16,0-14 9-16,-4-11 2 15,-5-5-1-15,2-8-3 16,-4-16-2-16,4-10-2 16,4-7-1-16,3-8-4 15,2-4-14 1,3 5-11-16,6 3-14 16,6 2-7-16,5 0-2 15,8 2 0-15,9-3 0 16,3-1 0-16,0-4-3 15,5-4 2-15,-1-5-1 16,0-5 2-16,-6 0 7 16,-3 4 5-16,-5 9 4 15,-11 7 2-15,-3 15-1 16,-5 10-2-16,-3 10 2 16,-1 8 0-1,1 11 5-15,-1 15 1 0,-2 10-2 16,-2 10 1-16,1 7-2 15,-2 0 0 1,-2-4 2-16,2-5-7 16,0-6-16-16,2-9-12 15,3-9-15-15,11-8-21 16,2-10-23-16,6-4-25 16,6-12-22-16,3-8-25 15,-1-8-18-15,2-9-2 16,0-6 21-16,-8 1 52 15,-3 3 62-15,-14 10 44 16,-2 9 36-16,-7 12 46 16,-2 10 33-16,-6 12 17 15,4 5 5 1,-1 11-1-16,2-1-16 16,2 3-36-16,4-3-36 15,7-5-11-15,7-6-3 16,7-6-15-16,4-6-7 15,1-6-1-15,-3-7 2 16,-6-6 4-16,-9-5 2 16,-6-7 2-16,-2-5-1 15,-11 1 2 1,-3 2 1-16,0 4-3 16,-3 6-6-16,-3 13-16 15,3 2-28-15,5 12-34 16,-1 7-67-16,6 9-429 15,4 0-146-15,3 1-220 16,-3-4-406-16</inkml:trace>
  <inkml:trace contextRef="#ctx0" brushRef="#br6" timeOffset="7205.28">25885 13305 5196 0,'-2'3'51'16,"2"6"19"-16,0 7 12 15,-2 6 7-15,2 3 3 16,-2 7 2-16,2-4 2 16,2-1-1-16,3-5-1 15,5-3-17-15,9-6-20 16,3-8-15-16,9-2-9 15,3-7-5-15,0-7-2 16,-2-7 3-16,-1-6 1 16,-6-6 5-1,-10 1 11-15,-1 3 4 16,-9 9-6-16,-5 5-5 16,0 9 0-16,2 6-3 15,-2 9-3-15,0 4-6 16,0 4-1-16,6 4-9 15,3 0-10-15,3-3-5 16,3-5 3-16,3-4-4 16,0-5-15-16,0-5-30 15,3-2-53 1,-8-4-466-16,3-5-157 0,-3-6-239 16,3-10-442-1</inkml:trace>
  <inkml:trace contextRef="#ctx0" brushRef="#br6" timeOffset="7772.06">26575 12960 5750 0,'-3'8'22'0,"3"11"13"16,0 15 17-1,-4 18 25-15,0 18 13 16,-7 20 12-16,-5 8 14 0,-4 11 6 15,-3 2-3 1,1 0-16-16,-1-1-9 16,6-3-14-16,0-13-27 15,4-10-27-15,1-15-21 16,2-17-19-16,1-16-15 16,7-11-8-16,0-11-9 15,0-13-5-15,6-9-16 16,-2-13-15-16,4-14-6 15,1-9-17-15,5-12-15 16,-4-10-11-16,1-5-8 16,0-2-2-16,1 0 12 15,3-4 7 1,1 7 34-16,3 2 23 16,1 6 37-16,0 5 50 15,5 7 41-15,4 7 31 16,6 6 7-16,10 8-3 15,4 10-8-15,3 7-7 16,-8 12-17-16,-8 13 1 16,-14 12-2-16,-15 9-2 15,-16 7 2 1,-14 6-9-16,-11 1-6 16,-5-5-7-16,-5-3-5 15,8-7-11-15,8-11-11 16,10-5-29-16,13-10-62 15,3 77-489-15,8-84-150 16,7-4-231-16,5-8-424 16</inkml:trace>
  <inkml:trace contextRef="#ctx0" brushRef="#br6" timeOffset="8427.78">27094 13585 5946 0,'5'-23'43'0,"8"-9"12"16,14-9 4-16,17-13 6 16,13 1 4-1,17-3 4-15,4 1 3 16,-3 2-2-16,-16 8-2 16,-14 11-30-16,-21 11-11 15,-13 8-10-15,-9 12-7 16,-2 9-4-16,-2 14-5 15,4 13-7-15,2 10-3 16,4 13 0-16,1 2-1 16,3 1 1-16,-6-4 1 15,-4-8 5-15,-11-8 2 16,-8-9-1-16,-8-8 0 16,1-8 1-1,-1-9 1-15,9-10-3 16,9-15-3-16,18-11-1 15,14-14-1-15,13-9-2 16,13-5-1-16,13 2 0 16,-2 6 1-16,1 11 2 15,-6 13 4-15,-7 7 5 16,-11 15 4-16,-8 10 13 16,-10 17 10-1,-10 13 2-15,-7 9 4 0,-4 5-2 16,0 4-2-1,-1-7-17-15,-1-7-24 16,2-10-30-16,-1-8-55 16,-5 94-469-16,6-105-161 15,0-8-249-15,2-9-458 16</inkml:trace>
  <inkml:trace contextRef="#ctx0" brushRef="#br6" timeOffset="8583.7">28235 12960 5778 0,'0'-6'-6'0,"0"3"-12"16,0 0-41-16,0 6-495 16,-3 9-130-16,-4 5-196 15</inkml:trace>
  <inkml:trace contextRef="#ctx0" brushRef="#br6" timeOffset="9265.49">28342 13283 5374 0,'19'0'85'16,"11"0"18"-16,6 3 10 16,6 1 0-16,-10 6 0 15,-13 4 5-15,-11 5 4 16,-12 6 4-16,-6 4-2 16,-5 0-47-1,6 1-18-15,2-1-12 16,4-2-10-16,10 0-2 15,7 3-5-15,3 4-6 16,-6 2-10-16,-3 3-5 16,-8 1-2-16,-11 0 2 15,-14-3 1-15,-7-2 0 16,-5-8 3-16,-6-8 10 16,7-10 21-16,9-4 16 15,12-11 1-15,7-10-2 16,13-10-6-1,10-6-3-15,12-6-4 16,9-1-4-16,12 2-4 16,13 0-9-16,8 2-18 15,12-2-13-15,1-1-1 16,6-3 1-16,-7 0 2 16,-9-3 5-16,-12 2 7 15,-16 0 11-15,-15 2 15 16,-14 5 26-16,-10 6 17 15,-5 9 7 1,-1 6-6-16,-5 7-10 16,-4 6-5-16,-6 9-6 15,-2 9-8-15,-1 12-11 16,4 8-10-16,8 6-19 16,7 4-27-16,8-3-25 15,6-5-16-15,3-5-34 16,3-7-41-16,8-10-371 15,-1-8-204-15,0-7-315 16,-4-12-591-16</inkml:trace>
  <inkml:trace contextRef="#ctx0" brushRef="#br6" timeOffset="10016.97">29726 13360 4958 0,'0'4'135'0,"0"0"18"16,2-1 7-1,8-1-5-15,6-3-7 16,11-10-8-16,12-4-2 16,6-8 2-16,-2-3-1 15,-4-5-51-15,-11 1-10 16,-11 2 9-16,-11 4 11 16,-3 4 2-16,-5 7-6 15,1 5-9-15,-2 5-4 16,-3 8-10-16,-4 5-8 15,-3 6-9-15,3 6-14 16,2 7-22-16,4 0-15 16,7 0-5-16,1-5 5 15,7-5 8 1,2-4 9-16,5-7 6 0,8-6 7 16,2-4 0-1,2-7 2-15,5-6 0 16,1-2 1-16,-1-5-2 15,-5 2-2-15,-1 3-2 16,-5 4-9-16,-4 6-6 16,-5 4-4-16,-1 3-2 15,-5 9 0-15,-5 1-1 16,-2 6-2-16,-2 1-1 16,-2 5 1-16,1-3 1 15,1-2 2-15,0-4 5 16,-2-4 11-1,2-4 13-15,6-4 1 16,10-4 2-16,6-5 6 16,8-1 9-16,6-3-3 15,-3 2-5-15,-5 5-4 16,-8 5-7-16,-3 8-8 16,-4 7-30-16,-4 6-28 15,-5 1-25-15,-5 6-39 16,-12-3-49-16,-11-3-343 15,-3-4-210-15,-6-10-327 16,-3-5-611 0</inkml:trace>
  <inkml:trace contextRef="#ctx0" brushRef="#br6" timeOffset="10210.85">30081 12896 5985 0,'0'0'6'16,"0"0"0"-16,3 1-2 15,6 4-30-15,5 4-81 16,9 6-452 0,2 0-134-16,-2-2-205 15</inkml:trace>
  <inkml:trace contextRef="#ctx0" brushRef="#br6" timeOffset="10616.97">31225 12776 5773 0,'9'8'16'16,"-1"12"22"-16,2 15 19 16,-4 15 10-16,-3 15 7 15,-5 10 2-15,-3 10-3 16,-5 4-13-16,-2-2-32 16,-2-5-54-16,2-9-537 15,6-16-147-15,9-20-223 16,10-14-410-1</inkml:trace>
  <inkml:trace contextRef="#ctx0" brushRef="#br6" timeOffset="10936.51">31665 12891 5793 0,'-4'-12'24'15,"-13"0"20"-15,-12 3 19 16,-13 2 18-16,-10 13 16 16,-11 13 22-16,-4 10 13 15,5 5-5-15,6 10-6 16,14-2-15 0,14-3-10-16,17-2-17 15,12-1-13-15,19-1-14 16,21-2-13-16,18 1-19 15,12-5-16-15,8-1-17 16,-7-10-27-16,-15-3-25 16,-23-5-33-16,-19-3-459 15,-8-3-169-15,-6-2-256 16,2-6-478-16</inkml:trace>
  <inkml:trace contextRef="#ctx0" brushRef="#br6" timeOffset="12060.32">31883 13128 5170 0,'0'-7'73'0,"0"-6"9"16,0-1 13-16,0-1 9 15,2 1 4-15,1 4-2 16,1 1-3-16,0 2-3 15,5 5-3-15,0 2-36 16,-1 9-8 0,-1 7-5-16,-2 9-7 15,-4 9-7-15,1 3-3 16,-5 1 0-16,1-2 3 16,1-8 1-16,-2-5 1 15,0-9 2-15,2-6 15 16,1-4 24-16,-2-2-1 15,4-5-2-15,-2-7-5 16,1-5-2-16,5-10-4 16,4-8-5-16,9-7-4 15,2-2-5 1,3 0-16-16,0 3-21 16,-1 6-2-16,-3 9-2 15,-4 6-3-15,1 6-1 16,-3 8-2-16,0 1 3 15,-2 7-1-15,-4 4 2 16,-3 7-2-16,-2-1-2 16,-3 6 0-16,-2 3 0 15,1-4 2-15,-1-1 2 16,1-6 1 0,1 0 3-16,-2-7 4 15,2-1 11-15,2-4-1 16,8-1 1-16,6-10-1 15,7-3 1-15,7-7-1 16,2-1 0-16,-6 3 1 16,-6 6-3-16,-6 4-6 15,-2 5-9-15,-1 7 0 16,-3 7 0-16,-4 7 0 16,-1 7-1-16,-1 6-2 15,-5 6-7 1,0 0-14-16,1-2-31 15,1-5-32-15,-1-2-21 16,7-6-25-16,6-9-35 16,7 47-57-16,10-47-341 15,7-17-165-15,4-9-254 16,4-6-469-16</inkml:trace>
  <inkml:trace contextRef="#ctx0" brushRef="#br6" timeOffset="12817.51">32702 12980 5511 0,'-12'-6'55'0,"-9"3"14"16,-8 0 11-16,-4 6 10 15,-1 4 5-15,6 11 0 16,6 0-4-16,10 5-3 16,8 1-1-16,5-1-34 15,11 1-15-15,8-7-14 16,3-2-9-1,3-5-10-15,-1-5-5 16,-8-3-1-16,-7-1-2 16,-5-2 3-16,-4 5 2 15,-2 6 3-15,1 2 3 16,-2 1 0-16,8 5 1 16,5-3-1-16,12-5-6 15,9-7-6-15,7-4-5 16,3-8-9-16,1-8-15 15,-5-5-10-15,-5-9-4 16,-7-6-4 0,-3-6 2-16,-8-5 0 15,-5-6 9-15,-3-6 10 16,-3-2 16-16,-2 2 25 16,-2 5 24-16,0 12 24 15,0 9 14-15,-2 12-7 16,2 10 0-16,-4 12 5 15,-5 14 9-15,-3 11 3 16,0 13 0-16,-1 14-9 16,7 9-9-1,9 5-11-15,8 2-10 16,11-1 4-16,6-7-5 16,6-10-7-16,5-12-13 15,-1-13-5-15,-2-13-9 16,2-9-3-16,-4-6-1 15,1-12-1-15,-2-9 2 16,-3-6-2-16,-8-11 2 16,-5-7 1-16,-9 0 0 15,-7 4 6-15,-8 6 0 16,-8 11-2 0,-4 10 0-16,-6 13 1 15,-1 8 0-15,5 13 1 16,10 2 4-16,11 8-1 15,17 2 1-15,16 1-7 16,9-2-9-16,7-2-20 16,3-7-34-16,-8-3-44 15,-13-5-56-15,-17 1-402 16,-19-4-171-16,-24-5-265 16</inkml:trace>
  <inkml:trace contextRef="#ctx0" brushRef="#br6" timeOffset="13196.72">31685 13268 5172 0,'21'-6'-22'0,"9"-2"-79"15,10 1-429-15,5-1-110 16,-6 2-169 0</inkml:trace>
  <inkml:trace contextRef="#ctx0" brushRef="#br6" timeOffset="14403.95">22014 15307 5124 0,'-12'30'72'15,"-3"13"10"1,-4 7 5-16,-3 7-7 16,9-12 0-16,2-12 5 15,6-11 18-15,2-7 18 16,3-9 1-16,-1-6-33 16,1-9-25-16,1-11-10 15,4-15-6-15,4-12 3 16,3-13-1-16,4-11-8 15,9-4-14-15,-1-3-20 16,7 5-4-16,0 4 1 16,4 13-1-1,-5 13 0-15,1 12-2 16,-5 15 0-16,-2 12 3 16,-2 13 8-16,-2 13 9 15,-6 17 16-15,-6 10 14 16,-4 16 14-16,-4 12 7 15,-3 4 4-15,-3 5 9 16,2-3 3-16,-2-11-3 16,1-4-7-16,-1-13-10 15,4-12-11-15,1-11-12 16,1-10-13 0,0-9-7-16,0-5-9 15,0-5-17-15,-2-2-34 16,-1-1-35-16,-1-5-38 15,-3-6-54-15,-5-5-393 16,1-4-171-16,1-9-266 16,-5-2-490-16</inkml:trace>
  <inkml:trace contextRef="#ctx0" brushRef="#br6" timeOffset="14612.58">22079 15398 5210 0,'0'0'35'15,"0"-3"6"-15,10 2 1 16,6-6 2-16,11 0-18 16,8-2-48-16,-81-1-521 15,95-4-121-15,0-3-181 16,-3-1-327-16</inkml:trace>
  <inkml:trace contextRef="#ctx0" brushRef="#br6" timeOffset="14797.16">22685 15115 5825 0,'0'0'5'16,"-1"3"1"-16,-3 5 1 15,-2 7-8-15,1 10-23 16,2 9-56-16,-1 8-474 16,4 9-131-16,0 3-198 15,0 5-360-15</inkml:trace>
  <inkml:trace contextRef="#ctx0" brushRef="#br6" timeOffset="14943.18">22701 15679 5913 0,'-1'0'66'0,"1"0"7"16,0-1-1-16,-2 1-26 16,4 1-62-16,-4-1-546 15,2 0-144-15,-1 0-218 16,-12 0-401 0</inkml:trace>
  <inkml:trace contextRef="#ctx0" brushRef="#br0" timeOffset="87062.52">23697 15008 5044 0,'-5'-5'47'0,"3"-3"18"16,-1-1 14-16,1-5 4 15,3 4 4 1,-1-2-1-16,0-1 1 16,3 1-2-16,4-2 0 15,3 2-23-15,3-1-15 16,6 2-17-16,1 1-11 15,0 6-4-15,3 1 1 16,0 7 8-16,-1 9 4 16,-4 11 6-16,-6 7 2 15,-6 11 0 1,-3 4 0-16,-3 2 1 16,-3-2 1-16,0-3 1 15,-2-6-3-15,2-4-7 16,-2-13-2-16,3-3 0 15,0-7 8-15,4-7-1 16,-2-6-2-16,-2-7-2 16,6-10-7-16,4-13-4 15,7-10-7-15,7-8-7 16,7-4-6-16,4 3-9 16,2 3-11-16,-3 8-2 15,-2 10 0-15,-4 9 0 16,-6 10 4-16,-1 8 7 15,-2 5 9 1,-4 12 11-16,-1 10 8 16,-2 11 3-16,-7 11 5 15,-2 8 2-15,-1 8 3 16,-3 1 3-16,0 2 1 16,2-2-1-16,-3-6-5 15,0-10-3-15,2-8-4 16,2-9-2-16,0-12-6 15,0-5-6-15,0-7-11 16,0 0-23-16,-1-5-43 16,-1 0-69-16,-1-2-424 15,-1-10-154-15,-2-5-238 16,-1-6-438 0</inkml:trace>
  <inkml:trace contextRef="#ctx0" brushRef="#br0" timeOffset="87439.28">24357 15083 5279 0,'0'0'71'0,"0"0"14"16,0 0 6-16,2 0 2 16,3-1 2-16,10-3 3 15,11-3 2-15,13-2-2 16,11-3-4-16,5-1-38 15,-3 3-21-15,-4 0-25 16,-12 5-28-16,-11 1-38 16,-12 4-77-1,-8 4-427-15,-6-1-139 16,-5 2-212-16,-5-2-386 16</inkml:trace>
  <inkml:trace contextRef="#ctx0" brushRef="#br0" timeOffset="87675.14">24441 15279 5395 0,'0'3'73'16,"0"-1"6"-16,2 1 23 16,0-2 6-1,10 2 4-15,10-8-3 16,12-2-3-16,11-3-5 15,10-2-16-15,4-4-65 16,-1 1-42-16,-8 0-65 16,-1 5-475-16,-9-1-145 15,-12-2-220-15,-8 6-404 16</inkml:trace>
  <inkml:trace contextRef="#ctx0" brushRef="#br0" timeOffset="88155.84">25277 14920 5746 0,'-2'0'27'0,"-4"0"23"15,-5 8 14 1,-4 4 5-16,-6 10 2 16,1 10 4-16,1 8 1 15,8 8-2-15,5-4 0 16,4 0-18-16,8-3-8 16,8-9-16-16,4-8-12 15,6-8-4-15,10-11-2 16,2-6-2-16,1-10 2 15,-4-8 2-15,-1-6 1 16,-5-11 1-16,-7-5 1 16,-4-5 0-16,-8 3 9 15,-3 0 9-15,-9 8-4 16,-1 6-4 0,-9 6-9-16,-4 10-16 15,-6 5-14-15,-7 5-19 16,-5 7-24-16,-2 8-41 15,3 5-83-15,4 5-387 16,9 7-152-16,4 0-233 16,3 0-429-16</inkml:trace>
  <inkml:trace contextRef="#ctx0" brushRef="#br0" timeOffset="90986.8">27424 14807 4323 0,'0'1'45'16,"0"3"18"-1,0-1 17-15,-4 3 15 16,-1 0 13-16,-3 1 8 0,-4 0 5 16,-1 0 1-1,-5-2-3-15,0 0-10 16,-1-2-24-16,0-2-14 15,1 0-11-15,4-1-12 16,0-2-8-16,4-6-10 16,7-2-4-16,1-6-4 15,0-6-1-15,7-4-1 16,1-3-2-16,3-1-1 16,5 0 1-16,1 2 3 15,-1 3 2-15,-1 4 0 16,3 5-1-1,0 5-1-15,0 4 2 16,1 7 5-16,6 7 9 16,-6 17 11-16,-2 15 4 15,-9 13 0-15,-2 10-2 16,-8 13 3-16,-9 0 8 16,-3 0 0-16,-7-3-1 15,-8-3-8-15,-1-5-7 16,1-7-11-16,-3-5-6 15,5-12-5-15,4-5-2 16,7-10 4 0,2-14-6-16,8-8 0 15,5-13-2-15,1-13 0 16,7-12-3-16,1-8-2 16,12-7-3-16,3 3 0 15,5 5-5-15,3 6-9 16,1 11-2-16,1 7-3 15,4 11-1-15,-2 3-2 16,1 4 3-16,-1 7 1 16,-6 2 2-1,-5 5-7-15,-5 3-9 16,-9 7-13-16,0-4-20 16,-8 0-33-16,0-6-60 15,2 0-415-15,2-9-148 16,-1-7-229-16,1-6-417 15</inkml:trace>
  <inkml:trace contextRef="#ctx0" brushRef="#br0" timeOffset="91452.51">27702 14364 4320 0,'-4'-9'105'16,"4"-1"13"-16,0 2 16 0,-4 4 23 15,-1 7 6 1,1 11 3-16,0 7-6 15,2 3-6-15,2 3-8 16,2 0-46-16,8-5-27 16,5-3-8-16,6-5-15 15,8-7-18-15,1-4-11 16,3-6-5-16,-8-7-2 16,-8-4 2-16,-5-3-2 15,-11-7 1 1,-5-2-1-16,-5 1-5 15,-5 2-2-15,-3 3 0 16,-6 8-3-16,-2 5-15 16,0 4-19-16,1 3-33 15,-1 10-65-15,0 9-429 16,2 2-135-16,6 7-203 16,3 3-371-16</inkml:trace>
  <inkml:trace contextRef="#ctx0" brushRef="#br0" timeOffset="92020.17">28103 14832 5064 0,'0'0'79'0,"0"-3"23"16,0 3 4-1,2 0 4-15,3 3-1 16,8-6 3-16,10 0 1 15,10-1-5-15,10-3 0 16,2-2-32-16,4-2-19 16,-6 2-17-16,-7 1-7 15,-9 3-5-15,-9-2-4 16,-9 6-6-16,-6-1-5 16,-2 2-5-16,-2 0-12 15,1 0-22 1,-3 2-29-16,6-2-42 15,30 5-144-15,-44 2-318 16,-7-1-135-16,-7 4-206 16</inkml:trace>
  <inkml:trace contextRef="#ctx0" brushRef="#br0" timeOffset="92355.96">28146 14998 5072 0,'0'4'81'16,"0"-2"42"0,0 2 25-16,0-1 12 15,2-1 4-15,8-3-2 16,7-3-5-16,13 0-5 16,7-2-7-16,11-1-33 15,1-5-19-15,-4 0-26 16,-9 4-20-16,-3 4-12 15,-12-1-9-15,-8 0-5 16,-7 5-4-16,-3-1-4 16,-3 1-14-16,0-3-19 15,0 6-25-15,0-6-28 16,0 2-37 0,-9 1-107-16,12 0-347 15,-3-4-148-15,-3-2-229 16,6-3-418-16</inkml:trace>
  <inkml:trace contextRef="#ctx0" brushRef="#br0" timeOffset="92810.68">28828 14551 5003 0,'0'-1'82'0,"2"1"32"15,-2 2 24-15,0 7 15 16,0 11 14-16,0 8 12 16,0 17 13-16,0 12 7 15,0 8-2-15,-2 2-22 16,1 2-29-16,-1-5-15 15,-2-7-18-15,3-7-10 16,-2-8-15-16,3-9-13 16,0-9-13-16,-2-5-9 15,2-8-5-15,0-3-7 16,0-2-5-16,0-3-7 16,0 0-4-16,0-2 1 15,0 2-3-15,0-3-3 16,0 0-2-1,0 0-9-15,0 0-13 16,0 0-28-16,0 0-42 16,0 0-46-16,-7 0-408 15,6-3-191-15,-1-1-295 16,1-2-548-16</inkml:trace>
  <inkml:trace contextRef="#ctx0" brushRef="#br0" timeOffset="97615.84">23748 16333 3759 0,'0'-6'86'0,"0"-6"27"16,0-1 11 0,0-6 4-16,2 0 14 0,2-2 15 15,1 0 3-15,3-5 7 16,2 4-1-16,1 0-41 16,1 1-23-1,4 2-23-15,1 3-10 16,5 1-14-16,4 4-10 15,1 4-4-15,-1 6 7 16,-1 8 6-16,-2 11 2 16,-6 13 4-16,-4 7 5 15,-4 9 5-15,-2 2 6 16,-6-1 9-16,1-5-1 16,-4-6-8-16,2-8-14 15,0-7-8-15,0-6-2 16,0-10 4-1,0 0 5-15,0-5-8 16,0-5-6-16,0-8-10 16,0-8-9-16,3-8-7 15,2-10-8-15,5-5-5 16,3-4-7-16,4 1-10 16,0 0-9-16,1 9-2 15,-1 7-3-15,-4 8 2 16,1 8 4-16,-3 10 3 15,2 4 9 1,-3 8 2-16,1 9 4 0,-1 10 6 16,-2 9 4-1,-3 10 14-15,-3 6 11 16,-1 5 11-16,-1-1 7 16,2-1 6-16,-2-1 3 15,2-7 0-15,-1-5-4 16,0-9-7-16,-1-8-2 15,2-4-11-15,-2-8-7 16,0-2-7-16,0-6-7 16,0-2-6-16,0-3-13 15,0 0-16 1,1 0-28-16,-1 0-27 16,2-2-37-16,-2-1-60 15,2 6-389-15,0-13-167 16,-1-6-254-16,-1-1-469 15</inkml:trace>
  <inkml:trace contextRef="#ctx0" brushRef="#br0" timeOffset="97970.99">24428 16325 5145 0,'0'0'38'16,"1"0"13"-16,1 0 15 15,8 0 14-15,10-3 5 16,11-4 4 0,12-8 0-16,18-4-2 0,3-6-3 15,-1 3-35 1,-8 5-39-16,-14 6-75 16,-20 9-492-16,-13 6-132 15,-16 4-203-15,-10 3-367 16</inkml:trace>
  <inkml:trace contextRef="#ctx0" brushRef="#br0" timeOffset="98183.93">24559 16503 5442 0,'5'0'35'15,"6"0"20"1,10-4 29-16,10-2 14 15,14-5-2-15,13-6-2 16,-1-1-22-16,-1-1-30 16,-5 2-32-16,-13 5-82 15,-11 5-488-15,-9 2-137 16,-8 0-210-16</inkml:trace>
  <inkml:trace contextRef="#ctx0" brushRef="#br0" timeOffset="100420.06">25377 15951 4794 0,'-2'0'50'0,"2"0"31"16,-2 1 27-1,0 6 16-15,4 10 19 0,0 10 8 16,1 11 9-16,1 14 8 16,2 7-6-16,1 1-19 15,2 1-11-15,-6-4-13 16,-1-5-9 0,0-8-10-16,-2-8-10 15,0-7-4-15,0-9-10 16,2-1-6-16,-2-9-4 15,2-1-7-15,-2-3-4 16,0-2-8-16,0-2-8 16,1 1-2-16,0-3-6 15,1 2-4-15,-1-2-2 16,1 0-3-16,-2 0-2 16,0 0-2-16,0 0-5 15,0 0-8 1,0 0-10-16,0 0-23 15,0 0-28-15,0 0-32 16,0 0-43-16,0 0-421 16,-3-2-174-16,3-4-269 15,0-3-498-15</inkml:trace>
  <inkml:trace contextRef="#ctx0" brushRef="#br0" timeOffset="101765.49">27441 15934 4575 0,'-3'0'17'0,"1"2"19"15,-2-1 22 1,-6 2 15-16,-3 3 8 16,-7 2 6-16,-2 1 4 15,-3 2 3-15,0-2 4 16,2-1 1-16,5-5-5 15,4-2-13-15,2-1-18 16,4-4-11-16,6-4-7 16,0-5-7-16,2-5-5 15,0-2-3-15,0-1-6 16,0-2-9 0,0 6-3-16,4-1 0 0,3 3-2 15,0 3-1-15,2 4-1 16,5 1-1-1,1 1 1-15,3 5-1 16,0-1 2-16,5 5 3 16,-1 5 4-16,1 6 9 15,-5 7 10 1,-5 8 13-16,-4 8 13 0,-6 8 8 16,-6 8 7-16,-3 7 5 15,-6-3 8-15,-3-3 3 16,-4-3 1-16,0-9-4 15,-4-6-11-15,0-7-8 16,3-5-11-16,0-5-6 16,-1-7-4-16,1-3-10 15,0-3-6 1,0-5-7-16,5 1-7 16,-1-5-5-16,2-1-3 15,4-3-2-15,2-3-2 16,4-2-4-16,1-1-5 15,1-3-1-15,2 0-4 16,4-2-4-16,3-2-2 16,6-2-4-16,6-1 2 15,7 0-3-15,4 4 0 16,-1 2 5 0,3 2-2-16,-3 7-2 15,-2 2 2-15,-4 4 3 16,-4 7 5-16,-2 2 5 15,-4 5 3-15,0 8 2 16,-4 3 3-16,-2 4-1 16,-1-1 3-16,1-1 5 15,-4-5 0-15,3-4-5 16,-5-3-13-16,1-6-18 16,-2 0-22-16,0-6-25 15,0-1-43-15,0 0-88 16,0-4-362-1,0-8-157-15,0-11-239 16,0-5-441-16</inkml:trace>
  <inkml:trace contextRef="#ctx0" brushRef="#br0" timeOffset="102229.26">27641 15488 4745 0,'0'-4'55'0,"0"1"12"16,0-1 31-16,0 2 25 16,2 8 11-16,-2 7 12 15,0 8 7-15,0 4 3 16,0 10-1-16,0 1-31 16,0 0-8-16,0-2-8 15,0 0-24-15,0-8-19 16,0-2-12-16,0-7-12 15,0-4-9-15,0-3-7 16,0-4-4 0,0-4-4-16,0 1-5 15,0-3-8-15,0 0-12 16,0 0-22-16,0 0-39 16,0 0-60-16,-2 4-435 15,2-5-148 1,0 0-228-16</inkml:trace>
  <inkml:trace contextRef="#ctx0" brushRef="#br0" timeOffset="102750.86">28135 15908 4938 0,'0'0'71'16,"-1"0"27"-16,1 3 26 15,-2-3 15-15,2 1 7 16,0-1 1-16,2 0-6 15,1-1-4-15,8-2-6 16,11-1-31-16,7-4-23 16,8-1-22-16,4-1-15 15,5 0-13-15,-4 0-10 16,0 1-6 0,-8 3-6-16,-5 2-14 15,-14 2-24-15,-5 2-31 16,-7 0-66-16,-8 14-433 15,-8-8-145-15,-6 0-219 16</inkml:trace>
  <inkml:trace contextRef="#ctx0" brushRef="#br0" timeOffset="103015.91">28060 16167 5259 0,'0'2'79'0,"0"0"15"16,7-1 11 0,5 1 6-16,8-2 2 15,16-6 5-15,15-2-4 16,7-2-2-16,6-4-6 16,-3-1-48-16,-4 1-36 15,-11 3-36-15,-12 2-58 16,5 4-149-16,-20 1-338 15,-6-1-139-15,3-2-210 16,5-4-382-16</inkml:trace>
  <inkml:trace contextRef="#ctx0" brushRef="#br0" timeOffset="103935.91">29198 15751 4834 0,'0'0'58'15,"-2"2"28"-15,-2 1 16 16,-3 4 7-16,3 3 11 16,-8 4 7-1,-5 1 7-15,0 1 2 16,-1-1-3-16,0-4-19 16,1-2-23-16,4-3-18 15,0-3-11-15,3-3-7 16,3-3-9-16,-1-4-9 15,6-7-8-15,1-4-8 16,1-7-3-16,0-1-3 16,0-5-4-16,3 0-2 15,2 2-3-15,5 0-1 16,2 0 1 0,4 7 3-16,-2 3 0 15,5 5 2-15,-2 6 1 16,6 4 5-16,0 8 8 15,5 9 9-15,-5 11 10 16,-4 9 10-16,-6 13 13 16,-8 8 9-16,-8 9 7 15,-8 3 1-15,-6 5 1 16,-10 3-4-16,-4 3-7 16,-4-5-7-16,-6-3-9 15,2-8-9 1,2-11-12-16,3-8-9 15,4-12-5-15,8-8-6 16,2-8-1-16,4-8-2 16,1-3 0-16,4-7-2 15,0-8-2-15,5-7-3 16,3-3-2-16,3-7-2 16,0 0-4-16,5 2-1 15,1 2-5-15,4 4-2 16,6 5-5-1,6 4 1-15,2 6-3 16,2 3 4-16,4 6 0 16,2 3 3-16,2 4 3 15,-3 4 0-15,-2 2 4 16,-1 1 1-16,-5 0 4 16,-9-4 1-16,-1-1 2 15,-3-5 0-15,-7-1 0 16,1-1-4-16,-2-4-14 15,-1-1-31-15,-1 2-35 16,2 0-36 0,-2-2-63-16,1 1-373 15,5 0-175-15,0 0-271 16,1-3-500-16</inkml:trace>
  <inkml:trace contextRef="#ctx0" brushRef="#br0" timeOffset="109739.66">23864 17314 3077 0,'-2'0'149'0,"2"-3"28"15,-1 0 15 1,1-3 12-16,0-2 1 0,0-1-2 15,0-3-3-15,0 2-4 16,1-2-2-16,2-2-59 16,3-1-19-1,2-1-12-15,1 0-15 16,1-3-8-16,3 3-9 16,-3 1-2-16,2-2-5 15,2 5-7-15,-1 2-5 16,0 4-7-16,2 4-2 15,-1 3 4-15,-1 9 4 16,1 9 0-16,-6 7 6 16,-4 8 7-16,-2 12 11 15,-2 2-1-15,0-1 0 16,-2 0-5 0,1-5-5-16,-1-9-12 15,1-8-6-15,-1-5-5 16,-1-8-3-16,2-5-6 15,-1-2-8-15,2-5-2 16,0-3-4-16,0-9-3 16,0-7-3-16,0-8-3 15,3-7-3-15,5-4-5 16,3 0-7-16,6-1-6 16,5 3-5-16,0 3 1 15,2 4-2 1,-2 5 0-16,-3 10 1 15,0 4 1-15,-5 6 6 16,0 8 8-16,-2 10 6 16,1 7 4-16,-6 9 8 15,-4 7 7-15,-1 10 7 16,-2 1 7-16,0 2 8 16,-2 2 4-16,2-4-2 15,0-6-1-15,0-4-3 16,0-8-2-16,0-5-6 15,0-7-7 1,0-5-5-16,0-3-3 16,0-5-9-16,0 0-8 15,0-2-17-15,0 0-20 16,0-2-18-16,0-1-27 16,0 0-42-16,0-1-81 15,0-5-362-15,2-6-158 16,-1-3-244-16,2-6-449 15</inkml:trace>
  <inkml:trace contextRef="#ctx0" brushRef="#br0" timeOffset="110201.52">24484 17287 4564 0,'0'0'102'0,"0"0"25"16,2 0 21-16,5 0 16 16,9-2 5-16,11-5-2 15,14-2-3-15,8-6-6 16,7-3-6-16,2 0-47 15,-5 3-28-15,-12 3-26 16,-11 4-28-16,-13 4-31 16,-9 3-38-16,-8 1-55 15,-20 2-177-15,11 4-277 16,-6 1-130-16,-1 0-199 16,-9 5-360-16</inkml:trace>
  <inkml:trace contextRef="#ctx0" brushRef="#br0" timeOffset="110507.19">24582 17458 5355 0,'2'1'80'16,"4"-1"29"0,11 0 17-16,13-2 5 15,12-3 4-15,20-7 2 0,10-1 2 16,2-6-4-16,-7 3-8 15,-12 3-42-15,-17 3-16 16,-13 3-21-16,-12 2-14 16,-6 3-9-1,-7-1-11-15,1 1-15 0,-2 2-20 16,1 0-16 0,0 0-18-16,0 0-25 15,0 0-47-15,0 0-96 16,0 0-340-16,0 0-144 15,0-2-222-15,0 1-405 16</inkml:trace>
  <inkml:trace contextRef="#ctx0" brushRef="#br0" timeOffset="112783.08">25580 17134 4291 0,'0'0'113'16,"0"1"27"-16,0 1 19 16,-2 1 7-16,-3 1 7 15,0 1 3-15,-3 0-2 16,-4-1-2-16,-2-1-4 15,1-2-48-15,-1 1-22 16,3-2-20 0,3-2-14-16,0-3-12 0,4-3-9 15,0-4-9 1,1-6-7-16,2-5-6 16,1 1-5-16,0-2-5 15,2 3-3-15,4-1-4 16,6 5-2-16,1-3 0 15,5 6-1-15,-2 3 2 16,6 3 0-16,-1 5 6 16,0 8 5-16,4 4 3 15,2 11 4-15,-4 8 8 16,-3 9 8-16,-4 7 16 16,-5 6 13-16,-9 2 11 15,0-1 7-15,-4 0 1 16,-5-3 1-1,-6-3-1-15,-3-1-2 16,-8-5-4-16,-4-2-9 16,2-7-11-16,-3-3-12 15,0-5-8-15,2-5-8 16,1-8-4-16,6-4-6 16,3-2-6-16,2-8-5 15,7-10-5-15,4-4-1 16,1-8-1-16,6-8-2 15,8-1 0-15,3 3-1 16,3 2-2 0,5 7 1-16,2 4 2 15,0 8 1-15,0 6 5 16,1 3 1-16,2 7 0 16,-6 8 0-16,0 5 0 15,-4 5-1-15,-4 5-2 16,-1 2 1-16,-2-5-1 15,-3-3-1-15,0-3-2 16,-2-6-1-16,-3-5-1 16,-2 0 3-16,2-6 0 15,-2 1 0-15,0 0 0 16,0 0-1-16,0 1 1 16,0 0-1-16,0-3 1 15,0 1-2 1,0-1 1-16,0 0-2 15,0 0 0-15,0 0 0 16,0 0 0-16,1 0 0 16,-1 0 0-16,0 0 0 15,2 0-1-15,-2 0 1 16,0 0 0-16,1 0 0 16,-1 0 0-16,0 0 0 15,0 0 0 1,0 0 1-16,0 0 0 15,0 0-1-15,0 0 0 16,0 0 0-16,0 0 0 16,0 0 0-16,0 0 0 15,0 0 0-15,0 0 0 16,0 0-1-16,0 0 0 16,0 0 1-16,0 0 0 15,0 0 0-15,0 0 0 16,0 0 0-16,0 0 0 15,0 0 0 1,0 0 0-16,0 0-1 16,0 0 1-16,0 0-1 15,0 0-1-15,0 0 1 16,0 0-1-16,0 0 0 16,0 0 0-16,0 0 1 15,0 0-1-15,0 0 1 16,0 0-1-16,0 0 1 15,0 0 0-15,0 0 1 16,0 0 0-16,0 0-1 16,0 0 0-16,0 0 0 15,0 0-1 1,0 0 0-16,0 0-2 16,0 0-1-16,0 0 2 15,0 0-1-15,0 0 0 16,0 0 1-16,0 0-1 15,3 0 2-15,-1 0 1 16,0 0-1-16,0 0 2 16,-2 1-1-16,2 1 1 15,-1-2-4-15,2 0-1 16,-1 3-3-16,-2-3-6 16,0 2-11-16,2 0-20 15,-2-1-25 1,0-1-24-16,0 0-35 15,0 3-70-15,2 1-357 16,2-2-169-16,3 1-263 16,-2-3-483-16</inkml:trace>
  <inkml:trace contextRef="#ctx0" brushRef="#br0" timeOffset="113788.61">27415 17050 4361 0,'-2'6'88'0,"-4"6"19"16,-3 2 11-16,-5 2 6 16,-1-3 2-16,-4 1-2 15,-1-5-2-15,2-3-7 16,0-4-11 0,7-2-56-16,-1-7-22 15,6-5-15-15,4-3-9 16,2-2-9-16,2-7-4 15,2 1 0-15,3 2 7 16,-2 3 6-16,6 6 10 16,-2 4 13-16,4 4 18 15,1 4 7-15,4 3 14 16,3 5 15-16,1 8 7 16,-2 7 10-16,-7 11 7 15,-6 7 3-15,-10 10 20 16,-10 7 4-16,-11 0-7 15,-8 5-8 1,-8-3-11-16,-4-1-16 16,2-8-10-16,6-11-10 15,5-8-6-15,8-11-9 16,8-15-18-16,5-9-13 16,6-9-5-16,4-12-8 15,0-5-4-15,5-3-1 16,6-2-2-16,2 7-4 15,6 6-5-15,6 9-2 16,1 9 3-16,1 0 2 16,2 11 3-1,-2 7 5-15,-4 6 1 16,-2 9 3-16,-6 6 3 16,-1-3 1-16,-4 0 0 15,-3-7-5-15,-2-5-10 16,-1-8-15-16,-2-6-28 15,5-2-23-15,0-5-35 16,2-6-53-16,5-5-403 16,-2-9-165-16,-1-11-254 15</inkml:trace>
  <inkml:trace contextRef="#ctx0" brushRef="#br0" timeOffset="114398.78">27501 16707 4118 0,'0'-5'131'0,"0"-3"37"16,0 1 29-16,0-3 14 0,0 2-2 16,6 0-4-1,3 3-2-15,10 4-1 16,4 0-2-16,3 5-55 15,-4 7-14-15,-5 10-20 16,-11 9-20-16,-4 10-10 16,-6 3-2-16,-9 1-5 15,1-5-8-15,5-4-7 16,-2-12-2-16,5-6 5 16,4-6-3-16,2-10-6 15,5-2-6-15,8-5-7 16,3-4-8-1,9-1-5-15,7 0-1 16,-2 1-4-16,-3 5-6 16,2 4-11-16,-6 1-7 15,-2 0-5-15,-6 1-3 16,-5 4-8-16,-5-2-8 16,-3 0-9-16,-2 1-11 15,-4-1-17-15,2-1-28 16,0-2-36-16,-2 0-78 15,0 2-359-15,2-2-155 16,-2-2-237 0,2-1-437-16</inkml:trace>
  <inkml:trace contextRef="#ctx0" brushRef="#br0" timeOffset="114966.83">28431 17111 4345 0,'-5'2'128'16,"1"0"29"-16,2-1 23 16,-1-1 13-16,3 2 5 15,0-2 8-15,0 0-1 16,0 0-5 0,0 0-7-16,0 1-46 15,1-1-27-15,8 0-23 16,11-1-18-16,9-4-16 15,12 0-11-15,9-5-12 16,-1 1-11-16,-6-3-8 16,-6 3-9-16,-12 3-15 15,-9 3-22-15,-11 0-26 16,-4 3-37-16,-1 0-55 16,-4 6-421-16,-8 0-150 15,-4 5-231-15</inkml:trace>
  <inkml:trace contextRef="#ctx0" brushRef="#br0" timeOffset="115246.65">28328 17391 5055 0,'0'1'119'0,"2"1"33"15,8-1 17-15,5-1 9 16,14-4 1-16,14-7 18 15,15-4 2-15,8-2-6 16,8-3-13-16,-1 0-55 16,-4 2-25-16,-11 1-35 15,-13 7-38 1,-14 1-26-16,-13 3-27 16,-11 2-44-16,-5 4-37 15,-4 0-60-15,-1 0-395 16,2-2-159-16,0-1-240 15,-1-6-446-15</inkml:trace>
  <inkml:trace contextRef="#ctx0" brushRef="#br0" timeOffset="115990.54">29184 16762 4851 0,'0'-3'99'16,"0"0"34"-16,0 2 28 16,1 3 14-16,4 10 8 15,1 12 4-15,2 10-6 16,-1 9-6-16,4 5-10 15,-2 3-48-15,0-2-18 16,2-5-22-16,2-10-18 16,0-7-7-16,9-7-4 15,1-11-5-15,4-4-4 16,7-10-1-16,-3-5 2 16,3-9 0-1,-4-5-2-15,-3-8-1 16,-5-2-4-16,-6 0 4 15,-3 8 2-15,-7 4-5 16,-3 10-8-16,-3 6-4 16,0 5 0-16,-2 12 4 15,2 12 7-15,-4 13 7 16,-6 14 9-16,0 14 11 16,-1 6 6-1,-4 5 2-15,4-3 9 0,4-2-6 16,2-7-5-16,0-14-4 15,5-8-9 1,0-10-5-16,0-10-9 16,0-10-13-16,0-2-6 15,0-6-5-15,0-1-3 16,0-2 1-16,0 3-2 16,0-3-2-16,0 0 0 15,-1 2-1-15,1-2-2 16,0 0-4-16,0 0-6 15,-2 0-4-15,2 0-4 16,0 0-8 0,0 0-8-16,0 0-8 15,0 0-11-15,0 0-11 16,0 0-13-16,0 0-23 16,0-5-36-16,0 2-44 15,-1-6-351-15,-2 4-193 16,0-6-297-16,-4 2-556 15</inkml:trace>
  <inkml:trace contextRef="#ctx0" brushRef="#br0" timeOffset="119792.18">23976 18154 3867 0,'12'-3'111'15,"3"3"31"-15,6 3 32 16,2 9 27-16,-7 9 18 16,-6 15 27-16,-3 8 11 15,-5 9-4-15,-2-1-10 16,-2-2-50-16,-1-4-27 16,-1-10-24-16,-1-9-20 15,1-7-15-15,3-6-1 16,-2-11-23-16,3-1-18 15,0-7-13-15,0-9-8 16,0-11-7-16,3-5-6 16,2-8-10-16,6-2-6 15,6 3-8-15,2 2-18 16,5 5-3-16,1 6-5 16,1 6 0-16,-5 9-1 15,-3 4 0-15,-4 7 10 16,-5 10 21-16,-5 12 12 15,-1 6 10-15,-3 9 15 16,0 9 7-16,-1 0 3 16,1 0 1-16,0-4-2 15,0-5 0-15,0-5-8 16,0-5-11-16,0-5-9 16,0-7-12-16,0-5-14 15,0-2-12-15,0-6-13 16,0 2-21-16,0-6-19 15,0 2-25-15,0-2-40 16,0 0-60-16,0-5-372 16,0-2-166-16,0-6-253 15,0-9-470-15</inkml:trace>
  <inkml:trace contextRef="#ctx0" brushRef="#br0" timeOffset="120111.9">24444 18355 5455 0,'0'0'49'16,"0"0"19"-16,1-1 16 0,5-1 7 15,6-4 1-15,12-5 4 16,9-1 1-16,12-6-1 16,6 0-3-16,-1 2-28 15,-6 2-17-15,-8 4-22 16,-7 4-29-16,-11 5-37 16,-9 1-55-16,-93 0-468 15,83 5-146 1,-8-3-222-16,-4 4-409 15</inkml:trace>
  <inkml:trace contextRef="#ctx0" brushRef="#br0" timeOffset="120300.79">24620 18492 4891 0,'0'3'107'0,"0"-1"25"15,0 0 21-15,9-2 11 16,9 0-2-16,7-9-8 15,13-3-9-15,5-3-27 16,6-4-42-16,1-1-106 16,-3 2-532-16,-2 2-140 15,-2-4-216-15,-4 2-392 16</inkml:trace>
  <inkml:trace contextRef="#ctx0" brushRef="#br0" timeOffset="121049">25323 18115 4914 0,'-2'-5'90'16,"0"0"20"-16,0-3 13 15,2-3 11-15,0 3 3 16,0-4 5-16,2-2 3 16,2 2-3-16,8-5-7 15,1 2-45-15,5 1-17 16,4 3-14-16,3 5-8 15,-2 3-5-15,0 3-2 16,-2 9-2 0,-6 3 5-16,-5 6 11 15,-7 4 7-15,1 7 2 16,-8 0 2-16,-3 2-3 16,-6 0-5-16,-6-4-6 15,-1-1-5-15,-2-4-6 16,2-4-12-16,4-6-14 15,11-4-11-15,0-2-12 16,5-1-5-16,7-5 2 16,12 4 0-16,8-3-1 15,13 2-1-15,12-1 1 16,2 3-1-16,-3 2 2 16,-7 3 3-16,-9 6 8 15,-10 3-2-15,-10 4 4 16,-10 5 4-16,0-1 6 15,-11 3 6-15,-9 0 3 16,-5 1 11-16,-5-3 6 16,-9-4 6-16,-1-4 4 15,1-1 2-15,0-10-4 16,-1-2-3-16,6-6-7 16,4 2-5-16,3-6-4 15,7 0-9-15,3-1-11 16,0-2-10-16,7 0-21 0,-2-4-31 15,2 2-35-15,3-1-40 16,2-1-64-16,0 0-358 16,0 4-176-16,0-2-273 15,3 0-506 1</inkml:trace>
  <inkml:trace contextRef="#ctx0" brushRef="#br0" timeOffset="122265.77">27481 18065 4803 0,'-11'9'63'15,"-10"2"22"-15,-4 4 11 16,-4 3 2-16,-2-6 8 15,4 0 13-15,0-1 5 16,5-8 1-16,1 0-3 16,8-6-31-1,4-6-17-15,2-6-19 16,5-7-8-16,2 0-4 16,0-4-6-16,4 1-11 15,3 6-8-15,-2 2-3 16,5 2-3-16,-1 6 0 15,3 3-2-15,1 3 6 16,5 4 6-16,-2 7 5 16,5 9 4-16,-3 8 6 15,-1 13 10 1,-8 11 12-16,-2 11 14 16,-11 5 7-16,-8 5 5 0,-7-5-1 15,-6-4-4-15,-9-4-7 16,-5-10-5-16,-3-6-5 15,0-7-10-15,3-12-9 16,3-8-10 0,4-9-8-16,5-5-8 0,3-7-4 15,6-7-4-15,12-8 2 16,2-2 0-16,6-3-3 16,10 0 0-16,6 3-4 15,7 3-1-15,8 5-1 16,6 5 3-16,1 6 0 15,-2 4 2-15,-2 6-4 16,-2 5 1-16,-9 4 0 16,2 4 0-16,-9 4 1 15,0 2 2-15,-3-3-2 16,-2-3-1-16,-3-3-8 16,-3-4-12-16,-5-2-19 15,2-5-21-15,-1-3-27 16,8-1-40-16,-2-5-71 15,0-8-365-15,3-3-167 16,-1-10-257-16,-1-5-476 16</inkml:trace>
  <inkml:trace contextRef="#ctx0" brushRef="#br0" timeOffset="122990.62">27623 17683 4169 0,'0'-6'116'16,"0"-6"28"-16,0-1 14 15,0-3 13-15,0 3 2 16,1-2-1-16,6 1-1 15,7 1-4-15,3 2-5 16,6 2-56 0,6 6-22-16,-3 6-18 0,-4 9-8 15,-4 7-5-15,-12 5 1 16,-4 7-2-16,-8 2-3 16,-11 0-2-16,0-4-4 15,0-4-2 1,-4-4-1-16,9-4-2 15,8-7-8-15,1-1-9 16,4-6-5-16,9 3-4 16,5-3-1-16,10 2-3 15,8 2 1-15,7 4-1 16,-3 2 0-16,-5 2-1 16,-13 6 5-16,-5 0 12 15,-11 0 9-15,-2 0 8 16,-5-1 12-16,-8-2 8 15,-3-4 5 1,-4-2 0-16,-8-2 1 16,-2-6-2-16,0-4-13 15,2-2-27-15,5-5-30 16,2-2-24-16,6-2-32 16,5-5-38-16,6-1-50 15,1 4-412-15,4-1-162 16,10 4-247-16,2 3-458 15</inkml:trace>
  <inkml:trace contextRef="#ctx0" brushRef="#br0" timeOffset="123399.36">28305 18073 5570 0,'0'1'21'0,"3"3"17"16,3-2 21-16,6-1 13 16,11 1 8-16,14-5 16 15,17-3 10-15,7-4 3 16,9-2-2-16,-6 0-13 16,-6-1-12-16,-12 6-23 15,-15 3-34-15,-15 3-33 16,-10 1-41-16,-3 0-95 15,-14 3-420-15,-6 2-149 16,-6 2-228-16,-7 3-417 16</inkml:trace>
  <inkml:trace contextRef="#ctx0" brushRef="#br0" timeOffset="123614.23">28411 18374 5728 0,'3'0'52'16,"3"-1"18"-16,10-2 19 16,6-2 11-16,15-5 4 15,9-5-3-15,6-5-5 16,6-1-22-16,1 1-36 0,-4 3-77 16,-6 5-118-1,-2 2-406-15,-3 0-147 16,-7-1-224-16,1-4-411 15</inkml:trace>
  <inkml:trace contextRef="#ctx0" brushRef="#br0" timeOffset="124244.33">29204 18040 5772 0,'-15'-3'54'16,"-5"1"24"-16,0 2 12 15,-1-3 10-15,10 6 15 16,5 2 15-16,5 2 4 16,-1 4 1-16,7 9-1 15,3 4-22-15,11 4-16 16,3 7-16-16,8 2-7 16,3 2-5-16,-7 0-12 15,-5-1-10-15,-4-4-8 16,-11-5-2-16,-5-3-4 15,-1-6-3-15,-4 0-3 16,-5-7-3-16,-5-3-3 16,-4-3-4-16,-5-4-2 15,-1-3-5-15,-1-7-3 16,5-1-4-16,0-6-3 16,4-4-2-16,1-3-1 15,4-1-1-15,-1-2-4 16,8 3-3-16,1-2-4 15,1-4-2-15,7 3-4 16,11-3-4-16,4-5 0 16,13-3 0-16,17-3 1 15,7-4 2-15,5-3 5 16,-1 1 11-16,-7 4 10 16,-14 5 11-1,-15 4 15-15,-14 9 11 16,-8 1 2-16,-6 3-1 15,-5 4-1-15,-9-2-4 16,-2 7-4-16,-11 1-5 16,-10 5-9-16,-5 2-9 15,-4 4-13-15,0 2-17 16,1 6-25-16,5 1-34 16,1 4-34-16,10 1-50 15,3 19-379-15,3-18-182 16,3-2-278-16,0-2-517 15</inkml:trace>
  <inkml:trace contextRef="#ctx0" brushRef="#br1" timeOffset="133465.68">29930 16654 3109 0,'-10'-3'109'0,"-3"0"47"16,-3-2 28-16,-3-2 17 16,3 0 15-16,-1-1 12 15,1-1-2-15,-1 0-6 16,-2 0-2-16,0 1-33 16,-4 1-30-16,-3 1-31 15,-1 1-22 1,-2 1-16-16,-3-1-19 15,-4 3-14-15,-2 0-9 16,-3 1-8-16,-1 1-7 16,-4 1-7-16,2-1-9 15,-3-1-2-15,2 1-2 16,-3 0-2-16,6 0 0 16,3 0-2-16,3 0 0 15,2 0 0-15,5 0-1 16,4 0-1-16,-1 0 2 15,3 1-1-15,-1 1-2 16,4-1 3-16,-1 0-3 16,-1 2 3-1,2 1-2-15,-2-4 1 16,-3 0-2-16,0 2 1 16,0-2-1-16,-3 0 3 15,-4 0 1-15,0 1 4 16,0-1 1-16,-2 0-2 15,-1 0 1-15,2 0 2 16,-1 0 0-16,3 0 1 16,-1 0-2-16,3 0-2 15,4 0 0-15,2 0-4 16,2 0-1 0,2 0 0-16,3 0 0 15,3 0-2-15,-1 0 0 16,3 0-2-16,0 0 1 15,-3 0 0-15,-1 0 0 16,-1 0 1-16,0 0-1 16,2 0 0-16,1 0 0 15,0 0 0-15,0-1 0 16,3-1-1-16,-3 2 3 16,0-4-2-16,-3 3 0 15,0-1 0-15,-2 1 0 16,-1 1 0-1,-2-1-1-15,0 1 5 16,1 0-4-16,0-2 1 16,1 1-3-16,-3 1 2 15,4 0 0-15,-5 0-1 16,-1 0 2-16,2 0-1 16,0-2 0-16,-1 2-3 15,0 0 3-15,1 0-1 16,1 0 1-16,-3 0 0 15,-2 0 0-15,2 0 0 16,0 0 0-16,1 0 1 16,-2 0 0-1,2 0-1-15,0 0 2 16,0 0 0-16,0 0-1 16,3 0 2-16,-4 3 0 15,1 0 1-15,-4 3 0 16,2-1 2-16,-2 4-1 15,-2-1 2-15,0 0 1 16,1 1 2-16,-3 0 2 16,2 0 1-16,1 0 2 15,0 2 0-15,-1-3 3 16,6 4-4 0,-4-1 0-16,5-1 0 15,4 2-3-15,0-1 0 16,-1 2-1-16,2-1-2 15,1 3-1-15,1 2-1 16,-2 4-1-16,0 4 2 16,-2 4 4-16,-3 4 3 15,0 3 2-15,1 1 5 16,-1-3 0-16,5-2 3 16,0 2-3-16,2-3 0 15,3-2 0 1,1-1-2-16,1 2-1 15,2 0-3-15,-1 0-4 16,3 2-2-16,-1-1-1 16,4 1-1-16,-1-1 0 15,4-1-2-15,0-3 1 16,0 0 0-16,0 0-2 16,2-2 1-16,5-2-1 15,0 3-1-15,2-4 1 16,1-1-1-16,2 0 0 15,-3-1 2 1,3-3 0-16,-1-2 4 16,2 2 0-16,1-5 3 15,-1 0 0-15,5 0 2 16,2-2 0-16,3 2 0 16,4-1 0-16,0-3 0 15,2 2-1-15,-2-3-2 16,4 1-2-16,1 1-1 15,-1-1 0-15,3-1-2 16,-3 0-2-16,3-2 0 16,-3-1-1-1,1-1 1-15,1-1 0 16,2 1 0-16,-1-3 2 16,-3 0-1-16,3-3 0 15,-1 1 2-15,-3-3-1 16,-1-2 1-16,0-1 0 15,-6 1-3-15,-1-2-1 16,-2 2 1-16,3-2-1 16,-1-2 0-16,2-1-2 15,4-3-2-15,-2 0 2 16,1 1-3 0,0 0-1-16,-1-1 1 15,2 1-1-15,-3 2-3 16,2 2 1-16,0 0-1 15,-2-2 0-15,1 4-2 16,-2-1 2-16,-2 2 2 16,4 0 0-16,2 2 1 15,-4-2 1-15,3 4-1 16,-1 1 1-16,2 2-1 16,-3 0 1-1,2 0 1-15,-1 2-2 16,1-2-2-16,-2 3 0 15,-1 2-1-15,1 2 3 16,2 1 0-16,2-2 0 16,3 0 3-16,5 0-1 15,1-6 1-15,2 3-1 16,-2-3 2-16,1 2 0 16,-3-2 1-16,0 0-2 15,-5 0 0-15,6 0 0 16,-5 0 0-1,0 0 0-15,2 0-1 16,-1 0 3-16,2 0-1 16,-2 0-1-16,2 0 0 15,0 0-1-15,2-2 1 16,0-1 0-16,3-2-2 16,-1 1 1-16,2-1 3 15,1-2-2-15,3-3 2 16,0 0 1-16,1-6-2 15,2 3 1-15,-1-4 0 16,-2-1-1 0,1-2 2-16,-5 0-1 15,1-3-2-15,-4 0 1 16,-1 2-1-16,-3-1 0 16,-2 0-1-16,-5-1 0 15,2 2 1-15,-3-3-1 16,-5 2-2-16,-3-4 1 15,-3 2 1-15,-5-1-3 16,-6-1 1-16,-2-1 2 16,-2 1 1-16,0 1 1 15,-5-2 0 1,-5-1 2-16,-1-1 0 16,-5 2-1-16,-6-2 1 15,2 2 2-15,2 3 3 16,1 5-2-16,6 1-4 15,-2 6-1-15,4 1-3 16,0 4-11-16,-2 2-10 16,-4 2-13-16,-3 3-23 15,-5-2-37-15,7 4-76 16,-18 5-392 0,-3-3-157-16,-6-1-243 15,-5-2-446-15</inkml:trace>
  <inkml:trace contextRef="#ctx0" brushRef="#br1" timeOffset="138240.2">1884 5851 4401 0,'0'0'52'0,"-2"0"21"15,1 0 25-15,1 0 17 16,0 0 11-16,0 0 3 16,0-1 8-16,0-2 2 15,0-2 9-15,0 2-25 16,0-1-12-16,0-2-16 16,0 2-18-16,0 0-12 15,0-1-8-15,1 0-6 16,1 2-7-16,-1-2-3 15,-1 2-11 1,1 2-4-16,-1-2-2 16,2 1 1-16,0-1-1 15,-1-1 3-15,0 1 1 16,5-2-1-16,-4 1 2 16,3-1-5-16,1-2 1 15,3-1-1-15,1 1-2 16,3-5-2-16,3 0-4 15,3-3-4-15,1 1-4 16,6-3-1-16,-7 0-3 16,5 0 1-16,-1 2-1 15,-1-3 0 1,-5 2 0-16,3-2 3 16,2 2 1-16,0-3-1 15,1 0 2-15,0-1 0 16,-1 1 1-16,-2 2-1 15,-2-1 2-15,-2 2-2 16,-1 2 0-16,-4-1-1 16,4 3 0-16,-4 2 0 15,2-1 1-15,3-1 1 16,3-1-2-16,1-4 2 16,9 1-2-16,3-6 2 15,3 2-2 1,2-3 2-16,-1 2 0 15,0 0 1-15,0-1-3 16,2 2 0-16,1 1 2 16,0-2-1-16,3-2 1 15,2 2 2-15,-2 0 0 16,1-2-1-16,1 1-1 16,-2-1 1-16,1 3 0 15,-1-3 1-15,0 2-1 16,-2 0 2-16,-1-1-1 15,4 2-1-15,-2-3-1 16,3 1 1 0,1-2-1-16,2 2-1 15,2-2-1-15,0 1 1 16,0 2 0-16,2 0-2 16,-3-1-1-16,2 2 0 15,0 1 1-15,-2-4 4 16,1 3 2-16,0-2 1 15,2 0 2-15,-1-3 1 16,0 2 0-16,1-1-1 16,3 0 2-16,-1-2-1 15,0 0-1-15,0 3-2 16,3-3-3 0,-1 3 0-16,-1-1-3 15,-3 5-3-15,0 1 1 16,-8 1-2-16,-4 3-1 15,-3 2 0-15,0 1-2 16,-3 2 0-16,2-1 1 16,-1 1 0-16,-2-1 0 15,-8 0 2-15,-4 3 3 16,-5 2 4-16,-6 1 2 16,-3 1 4-16,-2 1 2 15,-2 0 0-15,-2 1 0 16,0 1 0-1,0 0-1-15,0 0-2 16,0 1-4-16,1-1-1 16,-1 0-5-16,0 0-3 15,0 0-5-15,0 0-16 16,0 0-27-16,0 0-35 16,0 0-38-16,0 2-37 15,-6 4-399-15,-8 5-172 16,-12 3-265-16,-16 3-492 15</inkml:trace>
  <inkml:trace contextRef="#ctx0" brushRef="#br1" timeOffset="147698.69">6336 10381 4992 0,'0'1'39'16,"-1"0"37"-16,1 1 23 16,0-1 11-16,0-1 23 15,0 0 7-15,0 0 6 16,0 0-2-16,0 0-3 16,0 0-27-16,4 0-4 15,8 0-25-15,11 0-16 16,19 0-9-16,21-3-20 15,23-1-4-15,19-4-8 16,13-5-4 0,5-2-2-16,-5-2 7 15,-8 2 6-15,-15 3 3 16,-12 2 1-16,-20 2 0 16,-18 2-1-16,-19 2 0 15,-12 1 10-15,-9 3 9 16,-5 0 7-16,-2 0-7 15,2 0-10-15,-1 0-6 16,-1 0-5-16,-5 0-5 16,-7 0-12-16,-5 0-20 15,-7 0-24-15,-7 0-25 16,-8 0-15 0,-2 2-11-16,-7 0-7 15,-4 4-3-15,-2 1-3 16,-2 2 1-16,-3 1 11 15,-1 0 20-15,0 0 20 16,-3 0 19-16,3 1 9 16,-1-1 7-16,2 0 6 15,-2-1 1-15,-2 3 5 16,2-3 7-16,6 2 10 16,10-2 3-16,14 1 4 15,10-3 7-15,7-3 9 16,12-1 2-1,2 0 4-15,2-1-1 16,0-2-2-16,0 0-8 16,2 0-8-16,2 0-1 15,9 0-1-15,11 0-3 16,17 0 0-16,21-5 1 16,22-4-3-16,20-3 0 15,13-5 1-15,3-2 0 16,-2-1 1-16,-11 4 1 15,-13 3-3-15,-16 0-5 16,-19 4-7-16,-18 2-3 16,-17 4-1-16,-11-1 4 15,-9 3 1 1,-4 1 0-16,-1 0-2 16,-5 0-3-16,-3 0 0 15,-9 0-2-15,-10 0 1 16,-15 3-2-16,-10 4-2 15,-8 1-5-15,-7 2-3 16,-10 6-1-16,-6-3 0 16,-5-2 0-16,-2 1 1 15,0-2-2-15,7 1 3 16,15-2 5-16,14 0 2 16,14-2 2-16,15-1-2 15,14-4 1 1,6 1 9-16,4 0-2 15,2-3 0-15,0 0-1 16,0 0-3-16,3 0-5 16,13 0-1-16,14-1 0 15,25-4 3-15,22-3 2 16,23-4-8-16,9-3 2 16,1-4 1-16,-12 0 2 15,-14 2 2-15,-21 5 1 16,-16 2-2-16,-16 3-2 15,-11 3-5-15,-11 1-1 16,-7 1-2 0,-1 2-3-16,-2 0-3 15,-1 0-1-15,2 0-5 16,0 0-7-16,0 0-5 16,0 0-3-16,-1 0-1 15,-2 0-9-15,0 0-8 16,0 0-7-16,-1 0-12 15,-1 0-15-15,1 0-17 16,1 0-14-16,-3 0-22 16,1 0-39-16,-35 0-93 15,28 5-297-15,-1-4-161 16,-5-3-250-16,-2-7-457 16</inkml:trace>
  <inkml:trace contextRef="#ctx0" brushRef="#br7" timeOffset="166270.29">14979 14819 3617 0,'0'0'51'16,"0"0"29"-16,0-2 15 15,0 2 7-15,0-1 0 16,0 0-1-16,0 1-4 15,0 0-1-15,0 0-4 16,0 0-25-16,0 0-20 16,0 0-27-1,0 0-20-15,0 0-12 0,0 0-2 16,0 0-2-16,0 0-2 16,0 0 0-1,0 0-1-15,0 0 3 16,1-1 7-16,2-1 11 15,-2-2 17-15,2 1 18 16,-3-2 12-16,0-2 23 16,0 0 22-16,0-1 18 15,0-1 16-15,0 1 10 16,0 1 6-16,0 0 4 16,0 1-2-16,0 4-10 15,0-1-8-15,0 1-13 16,0 4-11-1,0-2-14-15,0-2-14 16,0 2-12-16,0 0-7 16,0 6 0-16,0 9-1 15,0 10 8-15,-2 16 6 16,-3 13 1-16,-2 7-3 16,-4 8 1-16,0 12 25 15,-3-1 3-15,2-5-6 16,2-4-7-16,3-8-8 15,2-19-9 1,2-9-10-16,2-7-6 16,-1-8-4-16,0-4-4 15,2-5-18-15,0-2-3 16,0 1-1-16,0-1-2 16,0 2-2-16,0 0-1 15,0 1 0-15,0-5 3 16,-2 0 3-16,2 0 3 15,0-3 2-15,-1-1 0 16,1-2 1-16,0-1-1 16,0 0-1-16,0 0-1 15,0 0-3-15,0 0 0 16,0 0-4-16,0 0-2 16,0 3-2-1,0-3-2-15,0 0-2 16,0 0-1-16,0 0 1 15,0 0 1-15,0 0-3 16,0 0-2-16,0 0-1 16,0 0-7-16,0 0-2 15,0 0-2-15,0 0-6 16,0 0-8-16,0 0-14 16,0 0-11-1,0 0-18-15,0 0-39 0,0 0-36 16,0 0-70-16,0 0-325 15,0-3-189-15,0-4-290 16,0-7-542 0</inkml:trace>
  <inkml:trace contextRef="#ctx0" brushRef="#br7" timeOffset="175090.17">15473 14487 4500 0,'3'0'33'15,"0"-1"29"-15,2-2 24 16,-1-5 15-16,2 3 9 15,1-6 8-15,0-1 4 16,1-2 2-16,2-2 4 16,-2-2-12-16,1-2-13 15,-2-4-24-15,3-5-16 16,-3-3-14-16,2-2-9 16,-3-2-8-16,1-5-5 15,-3 4-8 1,1-4-4-16,-1 0-5 15,0 4-2-15,1-1-2 16,3 4-5-16,-2 1 0 16,1 1-1-16,-1 0-1 15,0 0 0-15,0 2 1 16,-2-2-2-16,-1-2-1 16,1 5 2-16,-2 0 0 15,1 0 2-15,-2 3 0 16,1 2 2-16,-2 2-3 15,0-2 2-15,0 0-2 16,0 3 1-16,0-2 1 16,0 2 0-16,0-2 1 15,0 0 0 1,-2 0 0-16,-1 1 2 16,-1 1 3-16,-2 1-1 15,-2 1 2-15,0-1 1 16,-1 4 1-16,1-1-1 15,-2 2 2-15,3-1 1 16,-2 3 2-16,0-1 5 16,1 1-3-16,-1 1 1 15,3 0-3-15,-4 1 1 16,3 3-2-16,-2 1 0 16,0-2-2-16,-2 3 0 15,2 0-2 1,0-2-5-16,-2 1 5 15,1-1 0-15,-3 2 1 16,0-2 1-16,-2 1-2 16,0 0 0-16,0 1 0 15,-1 1-1-15,1 1 0 16,0 1 0-16,-2 3-6 16,1 0 0-16,-4 0 0 15,4 0 0-15,-2 0 1 16,3 0 2-1,0 0 0-15,2 0 0 16,-1 0 0-16,1 0 2 16,-3 3 0-16,1 1 1 15,0 1 2-15,-3 1 1 16,2 0 2-16,3 0 0 16,-3 3 2-16,0-2 0 15,2 1 1-15,-2 1 0 16,-1 3-1-16,-1 0 2 15,1 1-3-15,-1 3 0 16,-1 1-1-16,-3 3 0 16,2-1 0-16,-1 5 0 15,0 0 3 1,1 3 1-16,2 0 5 16,1 5 5-16,-1-1 8 15,1 2 6-15,1 0 0 16,1 0 3-16,0 2 2 15,1-3 0-15,3-4-3 16,0 0 0-16,2-1-5 16,0-1-6-16,2-2-7 15,-1 1-3-15,2 1-2 16,-1-2 1-16,-1 1-1 16,0 6-1-1,-2-2 0-15,3 6-1 16,-3 0-2-16,2 2 1 15,-1 1 1-15,2-1-1 16,-2-1-1-16,0-2 0 16,1 2-2-16,1-1 0 15,-3-2 1-15,1 3 1 16,1 1-1-16,-4-1-1 16,4 4 0-16,0-4-2 15,2-1 1-15,-2-1-3 16,4-3 1-16,0 0-2 15,0-4 0 1,1 1-2-16,-1-3 0 16,4 2 2-16,-4-2 0 15,1 3 2-15,0-1 0 16,-1 1 0-16,2 1 1 16,-2-1-1-16,3-2 3 15,-1 3 2-15,1 0-1 16,-2 0 0-16,1-2 0 15,-1 1-1-15,2 0 2 16,-1-3-5-16,0 3 1 16,2-2 0-1,-2-1-2-15,2 0-1 16,0 1-1-16,-2 1 0 16,2-1-2-16,0-4-3 15,0 2-1-15,0-1 3 16,0-2-2-16,0 1-2 15,0 4-2-15,2-2 2 16,2 0-4-16,0 3 1 16,3-4 2-16,-3 2 1 15,2-3-2-15,1-2 1 16,0-1-1 0,-1-3 3-16,1 0 0 15,-1-2-1-15,2 0 3 16,1 0-2-16,0 1 1 15,2-1 0-15,0-3 0 16,-2 0-1-16,3 1 1 16,-1-3 0-16,0-1-1 15,2 2 0-15,-3-2 1 16,2-1 0-16,-2 0-1 16,3 0 0-16,5-2 2 15,-2 0 1 1,2 0 0-16,2-1-1 15,-2-1 0-15,0-2 1 16,-2 1-1-16,0 0 0 16,-3-2-1-16,1 0 1 15,2 0-2-15,0 0 0 16,0 0 2-16,3 0-1 16,-2 0 1-16,2 0-1 15,-1 0 1-15,-2 0 0 16,-1-2 0-16,-1 0-1 15,-2-2 2 1,2 0-1-16,1-2-1 16,1 0 2-16,-2-1-1 15,2-3-1-15,-1 0 0 16,2-2 1-16,1-2-2 16,4-1-1-16,0-5 0 15,1 1 1-15,0-2-1 16,-4-1 0-16,-2 3 0 15,-2 1-1-15,-3-1 1 16,-1 2 0-16,-6 1 3 16,1 3 0-1,0-2 0-15,-2 0 0 16,-1 1-1-16,1-3 0 16,2-2 0-16,0 1 0 15,-1 0 0-15,2 1-1 16,0-3-1-16,-1 3 0 15,-1-3 0-15,2 2-1 16,1-1 0-16,-3 0 1 16,0-1-1-16,1-1 1 15,2 0 0-15,-2 1 0 16,3-2 0 0,0-2-1-16,2 2 0 15,-2-2 0-15,3-1 0 16,0 0 0-16,-2-3 0 15,3 1-2-15,-3-1 0 16,-2-2 1-16,1 3 0 16,0-1-1-16,-1 0 2 15,-4 2 0-15,0-3 0 16,2 1 0-16,-5-2 0 16,1-2 1-16,2-1 1 15,-2 1-3 1,-1 0 2-16,2 3 0 15,0 2-2-15,-3 4 1 16,1-1-1-16,-1 2 0 16,0 2 0-16,0 0 0 15,-1 2 0-15,1 1 0 16,0 0 0-16,0 5 0 16,0 0 0-16,0 2-2 15,0 2-1-15,0 2-2 16,0 1-3-16,0 0-2 15,-2 5-5 1,2-2-9-16,0 1-17 16,-1 1-15-16,1 0-25 15,0-2-35-15,-2 4-30 16,-2-4-60-16,-7 2-317 16,-7 3-194-16,-9-1-300 15,-11-2-559-15</inkml:trace>
  <inkml:trace contextRef="#ctx0" brushRef="#br7" timeOffset="176606.99">19166 17137 5204 0,'-5'0'63'16,"-1"-3"24"-16,2 0 12 15,-1 0 3-15,5 2-1 16,0 1 6-16,0 0 11 16,0 0 7-16,0 0 7 15,0 0-26-15,8 0-3 16,10-2-9-16,13 0-7 16,15-3 0-16,18-7 2 15,9 0-5-15,5-5-10 16,0 2-11-16,-13 1-9 15,-13 4-10-15,-17 2-10 16,-16 2-8-16,-9 2-7 16,-8 3-13-16,-2 0-17 15,-1-1-26 1,1 2-29-16,0 0-40 16,-4-5-81-16,-8-1-374 15,-5-3-162-15,-6-2-249 16,-6-2-460-16</inkml:trace>
  <inkml:trace contextRef="#ctx0" brushRef="#br7" timeOffset="176949.83">19549 16876 6021 0,'0'0'47'0,"0"-2"12"15,0 2 24-15,0 2 29 16,0 8 32-16,0 11 15 15,0 13 9 1,0 15-3-16,-4 14 12 16,1 7-15-16,-3 4-18 15,-2-1-16-15,1-3-18 16,4-11-20-16,0-11-22 16,1-9-13-16,2-15-7 15,0-10-3-15,0-5-12 16,0-5-13-16,0-4-9 15,0 2-17-15,0-2-24 16,0 0-19-16,-1-2-39 16,-1 2-40-1,-5-4-65-15,2-2-323 16,-4-9-198-16,-3-7-305 16,-4-14-571-16</inkml:trace>
  <inkml:trace contextRef="#ctx0" brushRef="#br7" timeOffset="184816.33">20160 16966 5540 0,'0'0'5'16,"0"6"11"-16,0 4 10 15,0 7 5-15,-1 4 6 16,-1 7 15-16,-1 1 4 16,-1 2 9-16,-2-2 6 15,-1 0 0-15,3-5-2 16,-1-2-12-16,1-5-7 16,0-1-5-16,1-3-5 15,0-1-10-15,1-5 0 16,2-4-4-16,0-2-6 15,0-5-1 1,0-7-2-16,0-9 1 16,0-7-3-16,0-11 0 15,0-6-3-15,3-6-2 16,0-4-6-16,2-2-3 16,2-2-2-16,-1 5 1 15,4 3-1-15,-3 5 0 16,-1 5-1-16,1 8-1 15,1 3-1-15,-2 4 0 16,2 9-3-16,2-1-2 16,3 8 1-16,1 6-4 15,3 3 3 1,-2 6-2-16,1 10 1 16,-6 5 3-16,-6 8 2 15,-4 6 3-15,-4 6 3 16,-11 2 2-16,-8 3-1 15,-1-4 3-15,-4-3-1 16,3-8 0-16,10-7 0 16,6-7-3-16,5-5-3 15,11-7 1 1,9-3-2-16,13 0 1 0,13-1 0 16,8 3-3-1,2 1 0-15,-1 7 2 16,-11 3 5-16,-7 8 4 15,-8 2 7-15,-7 6 5 16,-4-1 7-16,-11-1 4 16,-2 0 7-16,-8-5 10 15,-9-2 7-15,-6-1 6 16,-4 1 2-16,-6-5 0 16,1-2-3-16,2-3-6 15,3-4-4-15,1-4-5 16,7-2-4-16,0-2-12 15,3 0-21 1,3-6-30-16,3-2-27 16,-1-7-43-16,6-2-62 15,-2-24-405-15,2 12-162 16,2-5-250-16,-1-4-460 16</inkml:trace>
  <inkml:trace contextRef="#ctx0" brushRef="#br7" timeOffset="185199">19904 16445 5150 0,'0'-2'70'15,"-1"-1"10"-15,1-1 3 16,1-1 6-16,7 4 3 15,10-1 4-15,7-2-1 16,15-1-3-16,10-2-14 16,5-1-70-1,2 1-72-15,1-35-494 0,1 32-135 16,-1 4-205 0,-7 1-373-16</inkml:trace>
  <inkml:trace contextRef="#ctx0" brushRef="#br7" timeOffset="185767.66">21090 16666 5204 0,'-3'-8'90'16,"-1"3"17"-16,-8-3 7 16,1 0 5-16,-7 5 8 15,-1 6 10-15,-4 4 5 16,-4 10-1 0,0 9-3-16,-2 13-44 15,1 9-16-15,4 9-13 0,6 3-8 16,7-3-7-1,7-6-9-15,7-7-10 16,12-10-5-16,11-12-2 16,10-8-3-16,11-8-1 15,9-7-3-15,-1-9-1 16,-5-3 1 0,-9-2 0-16,-14 0-2 15,-8 0-9-15,-8 5-21 0,-3-1-26 16,-5 1-35-1,1 0-49-15,-1 0-437 16,-3-4-161-16,0-3-247 16</inkml:trace>
  <inkml:trace contextRef="#ctx0" brushRef="#br7" timeOffset="186182.41">20791 16486 5621 0,'0'0'21'0,"0"0"8"16,0 0 5 0,3 0 5-16,10-2 5 15,12-3 8-15,15-3 6 16,11-3 4-16,12-5 10 16,1-2-7-16,-5 0-7 15,-12 3-8-15,-13 2-8 16,-13 8-10-16,-14 0-10 15,-5 4-16-15,-2 1-30 16,-6 6-50-16,-5-1-155 16,3 8-330-16,-3 1-139 15,-5 2-209-15,0-1-383 16</inkml:trace>
  <inkml:trace contextRef="#ctx0" brushRef="#br7" timeOffset="191391.64">30367 15686 4231 0,'-17'5'105'0,"-12"6"20"15,-13 2 25 1,-11 6 21-16,-6 3 4 0,2-2 5 16,4 1 5-16,8-2-3 15,8-2-4-15,10-2-57 16,6-4-17-16,7 1-14 16,5-6-19-1,6 1-10-15,2-3-2 0,1-1-1 16,0-3 1-1,0 2 4-15,5-2 5 16,10-2-1-16,12-6 1 16,14-4 0-16,16-3-1 15,11-5-10-15,10-4-7 16,8 2-7-16,4-2-11 16,1 2-8-16,-3 3-10 15,-7 3-1-15,-16 5-3 16,-14 1-1-16,-18 3 1 15,-14 2 6 1,-8 0 3-16,-6 3 1 16,-4 1 3-16,-1-1-2 15,0 2 1-15,1 0-2 16,-1-3-2-16,0 3-10 16,0 0-23-16,0 0-28 15,0 0-27-15,-4 0-34 16,-8 0-62-16,-11-40-394 15,-10 37-164 1,-13 2-251-16,-6-2-463 0</inkml:trace>
  <inkml:trace contextRef="#ctx0" brushRef="#br7" timeOffset="192019.34">30104 15608 4628 0,'0'-3'132'0,"0"2"14"16,0-1 24-16,0 5 14 16,-4 9 9-16,-10 8 6 15,-12 11-3-15,-12 7 0 16,-9 9-2 0,-4-2-62-16,5 1-19 15,13-6-10-15,10-7-17 16,12-7-13-16,9-8-9 15,7-6-1-15,17-2-2 16,21-2-2-16,22-5-3 16,21-2 1-16,10 1-3 15,-2-4-5-15,-16 2-3 16,-17 0-2-16,-18 2-6 16,-17-2-10-16,-10 0-5 15,-12 0-7 1,-2 0-8-16,-2 0-4 15,-2 0-5-15,2 0-5 16,0 0-7-16,0 0-8 16,0 0-12-16,0 1-16 15,0-1-16-15,0 2-8 16,0-1-11-16,-1 1-10 16,1 1-15-16,-2-3-23 15,-2 1-11 1,-1-1-25-16,-3 2-48 15,-5 5-346-15,3-4-146 16,1-3-221-16,-2 2-406 16</inkml:trace>
  <inkml:trace contextRef="#ctx0" brushRef="#br7" timeOffset="194194.7">25206 16690 4387 0,'0'0'93'15,"0"0"31"1,0 0 21-16,0 0 8 16,0 0 9-16,0 0 4 0,0 0 2 15,0 0-1-15,0 0-2 16,0 0-43 0,0 0-13-16,0 0-20 15,0 0-10-15,2 0-3 0,6 0-2 16,7 0-6-1,12 0-5-15,13 0-7 16,12 0 0-16,7-6 0 16,2-1-4-16,1-1 2 15,-7 0-1-15,-9-2-11 16,-12 3-7-16,-14 4-4 16,-8-1 0-16,-10 3-3 15,-2 1-5-15,0-2-3 16,0 2-5-16,0 0-6 15,0 0-3-15,0 0-1 16,0 0 1 0,0 0-1-16,0 0-2 15,0 0 0-15,0 0-1 16,0 0 1-16,0 0-1 16,0 0 0-16,0 0 0 15,0 0-1-15,0 0 0 16,0 0 2-16,0 0-1 15,0 0 1-15,0 0 0 16,0 0-3-16,0 0 2 16,0 0 0-16,0 0 0 15,0 0 0-15,0 0 0 16,0 0-1 0,0 0 0-16,0 0-1 15,0 0 0-15,0 0 3 16,0 0-2-16,0 0 0 15,0 0 0-15,0 0 0 16,0 0 0-16,0 0 0 16,0 0 0-16,0 0 0 15,0 0 0-15,0 0-1 16,0 0 1-16,0 0-1 16,0 0 1-16,0 0 0 15,0-1-1 1,0 1 2-16,0 0 0 15,0 0-2-15,0 0 2 16,0 0 0-16,0 0-1 16,0 0 0-16,0 0 1 15,0 0-1-15,0 0 1 16,0 0-2-16,0 0 0 16,0 0 2-16,0 0-1 15,0 0-1-15,0 0 1 16,0 0-1-1,0 0 1-15,0 0 0 16,0 0-1-16,0 0 1 16,0 0 0-16,0 0-2 15,0 0 0-15,0 0 2 16,0 0-1-16,0 0 1 16,0 0-1-16,0 0 0 15,0 0 0-15,0 0 0 16,0 0 0-16,0 0 1 15,0 0 0-15,0 0-1 16,0 0 0-16,0 0 0 16,0 0 0-1,0 0 0-15,0 0 0 16,0 0 0-16,0 0 0 16,0 0 0-16,0 0 0 15,0 0 0-15,0 0 0 16,0 0 0-16,0 0 0 15,0 0 0-15,0 0 0 16,0 0 0-16,0 0 0 16,0 0 0-16,0 0 0 15,0 0 0-15,0 0 0 16,0 0 0 0,0 0 0-16,0 0 0 15,0 0-1-15,0 0 0 16,0 0-2-16,0 0-4 15,0 0-7-15,0 0-14 16,0 0-13-16,0 0-17 16,0 0-19-16,0 0-32 15,0 0-56-15,-4 3-398 16,-3 0-158-16,-5 2-241 16</inkml:trace>
  <inkml:trace contextRef="#ctx0" brushRef="#br7" timeOffset="196455.07">20259 17660 2634 0,'-2'1'143'16,"2"-1"35"-1,-1 1 17-15,1-1 13 0,0 3 5 16,0-6-1-16,-2 3-4 15,1 3-5-15,1-3-5 16,0 0-51-16,-2 0-25 16,2 0-20-1,0 0-14-15,0 0-10 16,0 0-4-16,0 0-1 16,6 0-5-16,8 0-2 15,12-4-5-15,18-1-5 16,22-6-7-16,24-4 4 15,22-4 3-15,17-6 1 16,9-3 2-16,4 0 4 16,-1 1 7-16,-12 0 1 15,-12 3 4-15,-14 2 5 16,-23 3-4-16,-18 7-8 16,-17 4-8-1,-19 1-5-15,-13 5-2 16,-7 0-5-16,-6 1-6 15,0 1-5-15,0 0-7 16,0 0-6-16,0 0 0 16,0 0-1-16,0 0-2 15,0 0 0-15,0 0-7 16,0 0-6-16,0 0-3 16,0 0-2-16,0 0-1 15,0 0 0-15,0 0-1 16,0 0-1-16,0 0 1 15,0 0-1 1,0 0 0-16,0 0 0 16,0 0 0-16,0 0 1 15,0 0-1-15,0 0-1 16,0 0 1-16,0 0 0 16,0 0-1-16,0 0 0 15,0 0-2-15,0 0-3 16,0 0-3-16,0 0-2 15,0 0-4-15,0 0-8 16,0 0-13 0,0 0-20-16,0 0-24 0,-3 0-37 15,-3 0-66 1,-1-19-377-16,-3 16-140 16,-3-2-213-16,-3 0-389 15</inkml:trace>
  <inkml:trace contextRef="#ctx0" brushRef="#br7" timeOffset="198902.41">12962 12944 3390 0,'-2'2'189'15,"2"-1"24"-15,0 0 18 16,0-1 6-16,0 2-9 16,0-4-8-16,6-4-10 15,6-4-10-15,12-7-11 16,17-9-83-16,22-11-25 16,33-7-22-16,26-17-16 15,24-8-16-15,22-7-14 16,18-8-12-16,-6-1-7 15,-6 3-5-15,-15 7-3 16,-20 7-3 0,-28 9-4-16,-16 14 1 15,-22 12-4-15,-19 3 4 16,-14 8 11-16,-19 8 10 16,-10 5 13-16,-9 2 9 15,-2 3 3-15,0 3 2 16,0 1 2-16,0 0-2 15,0-1 0-15,0 2-3 16,0-1-1-16,0-1-5 16,0-1-8-16,0 2-6 15,0 0-4 1,0 0-1-16,0 0-1 16,0 0 1-16,0 0 2 15,0 0-2-15,0 0 2 16,0 0-2-16,0 0 0 15,0 0-2-15,0 0-2 16,0 0-3-16,0 0 0 16,0 0-3-16,0 0-2 15,0 0 0-15,0 0-2 16,2 0 2-16,-2 0 1 16,1 0 0-16,-1 0 4 15,0 0 2 1,-1 0 2-16,1 0 1 15,0 0 2-15,1 0-2 16,-1 0-1-16,0 0-5 16,2 0 0-16,-2 0 0 15,0 0-1-15,1 0 0 16,-1 0 0-16,0 0-1 16,0 0 0-16,0 0 3 15,0 0 2-15,0 0 1 16,0 0 0-16,0 0 0 15,0 0 0 1,0 0 1-16,0 0-1 16,0 0 1-16,0 0-1 15,0 0-2-15,0 0-2 16,0 0 1-16,0 0-1 16,0 0-4-16,0 0-1 15,0 0-2-15,0 0 0 16,0 0-2-16,0 0-4 15,0 0 2-15,0 0 0 16,0 0-3-16,0 0-1 16,0 0 3-1,0 0 1-15,0 0 2 16,0 0 1-16,0 0 1 16,0 0 3-16,0 0 1 15,0 0 4-15,0 0 3 16,0 0 4-16,0 0 0 15,0 0 0-15,0 0-2 16,0 0-1-16,0 0-6 16,0 0-5-16,0 0-6 15,0 0-6-15,0 0-3 16,0 0-10 0,0 0-9-16,0 0-14 15,0 0-12-15,0 0-24 16,0 0-23-16,0 2-26 15,0 0-36-15,0 1-64 16,-3 0-226-16,3-1-86 16,-1 1-126-16</inkml:trace>
  <inkml:trace contextRef="#ctx0" brushRef="#br7" timeOffset="208022.96">24216 13488 3044 0,'7'-7'163'15,"1"-3"33"1,3-6 15-16,-1-4 8 15,-4-1 14-15,0-4 7 0,2 0 3 16,-4-2-3-16,-1-3-11 16,1-2-66-1,-3 1-28-15,-1-1-19 16,0 3-16-16,0 1-11 16,-1 3-21-16,-6-1-14 15,-3 5-15-15,-1 0-7 16,-6 2-9-16,-1 2-3 15,-1 0-7 1,3 4-5-16,-1 0-2 16,3 1-3-16,-1 1 2 15,4 2 0-15,-2 2 0 16,4-1-1-16,-1 2 3 16,0 1 0-16,-2 0 1 15,1-3-1-15,-5 4-1 16,0 1 2-16,-4 0 0 15,-2 0 1-15,2 3 2 16,-3 0 1-16,-2 0 3 16,1 1 0-1,-2 1 3-15,1 1 2 16,0 0 3-16,1 3 0 16,1 2 1-16,4 0 1 15,-1 3-3-15,0-1 0 16,1 3 2-16,-1 1-3 15,0 1 0-15,2 1-2 16,1 1-2-16,4 0-1 16,-1 0 2-16,5-1-3 15,0 0 1 1,1 2 0-16,0 2 0 16,4 1 1-16,0 4 1 15,1 2 2-15,0 3 1 16,1 1 3-16,1 2-3 15,1-1 2-15,0 3 2 16,1 1 0-16,4-3-1 16,2-2 2-16,5 1-1 15,3-2 1-15,5-2 3 16,-1 1 0-16,4-5 0 16,2-2-1-16,4-1-1 15,0-3-1 1,5-2 0-16,1-3 0 15,3-2-1-15,-1-5-2 16,6 1-5-16,-2-5 1 16,2-2-3-16,-4-2 2 15,0-5-2-15,-3-3-1 16,0-5-1-16,-5-3-1 16,-1-4-1-16,-5-3-3 15,-4-3 2-15,-4 0-2 16,-3 1-3-16,-4-2 1 15,1 4-1-15,-4 0-2 16,1 3 1 0,0 0-1-16,-2 1-2 15,-3 4 2-15,-2 4 1 16,1 1 0-16,-2 5 4 16,0 2 2-16,0-3-1 15,-2 4 3-15,2-1-1 16,0 2 0-16,0 1-2 15,0 0-1-15,0 0-2 16,0 1-2-16,0-1-2 16,0 2-5-1,0-2-5-15,0 2-7 16,0 0-5-16,0 0-10 16,0 0-11-16,0 0-18 15,0 0-17-15,0 0-27 16,0 0-34-16,-1 0-52 15,-1 2-374-15,-1 5-160 16,-3 1-243-16,-6 2-450 16</inkml:trace>
  <inkml:trace contextRef="#ctx0" brushRef="#br7" timeOffset="211800.41">30277 14597 4957 0,'-3'-10'61'0,"0"-5"27"16,0-4 25-16,0-2 14 16,3 1 9-16,1 0 3 15,4-1-5 1,2 1-8-16,7 5-5 0,11 2-41 15,3 8-14 1,6 9-21-16,-2 13-16 16,-4 10-13-16,-10 9-7 15,-7 12-4-15,-6 3 2 16,-5 2 3-16,0-2 3 16,-3-5 9-16,-2-4 1 15,1-10-1-15,1-11 5 16,1-5 12-1,0-8 28-15,2-3 6 16,0-8-5-16,4-7-3 16,8-11-7-16,8-15-3 15,12-12-7-15,10-11-6 16,1-1-5-16,3 4-12 16,-5 8-27-16,-5 9-10 15,-3 14-5-15,-7 9-3 16,-6 11 0-16,-8 6 7 15,-2 12 11-15,-9 7 10 16,1 12 5 0,-5 11 9-16,-3 11 10 15,-3 3 7-15,-1 3 6 16,-4-3 3-16,4-5 2 16,-1-6-9-16,2-5-4 15,4-11-12-15,4-6-18 16,-1-7-25-16,1-9-32 15,2-1-29-15,-1-5-41 16,0-2-84-16,2-5-356 16,2-5-164-16,1-12-253 15,3-2-468 1</inkml:trace>
  <inkml:trace contextRef="#ctx0" brushRef="#br7" timeOffset="212030.82">30890 14647 4846 0,'0'0'73'16,"0"0"5"-16,1-2 2 15,8-1-1 1,6-1-6-16,8-2-50 15,4-2-157-15,9 2-398 16,-4-4-114-16,-6-2-169 16,-9-2-305-16</inkml:trace>
  <inkml:trace contextRef="#ctx0" brushRef="#br7" timeOffset="212441.57">31199 14352 4421 0,'0'0'61'16,"3"3"73"-16,-2 4 44 15,1 11 16-15,-2 14 4 16,-2 10-4 0,-1 13-7-16,-1 6-7 15,1-2-8-15,-4-5-19 16,4-10-28-16,2-9-43 15,-1-14-25-15,2-9-15 16,8-9-9-16,10-6-5 16,10-9-4-16,11-9 3 15,10-9-1-15,1-11-1 16,-1-7-4-16,-4-6 0 16,-12 3 7-1,-12 3 6-15,-12 9 3 16,-4 8-1-16,-10 7-4 15,-1 10-8-15,-3 4-7 16,-3 2-18-16,-7 8-21 16,-2 0-22-16,0 5-52 15,1 5-76-15,0 11-392 16,9-3-154-16,3 3-235 16</inkml:trace>
  <inkml:trace contextRef="#ctx0" brushRef="#br7" timeOffset="213125.14">31620 14487 5183 0,'-3'0'38'15,"-5"2"21"-15,-1 4 18 16,-5 1 11-16,-1 6 8 15,1 5 5-15,3 2 0 16,5 2-4-16,3 0-5 16,6-3-16-16,4 2-13 15,4-6-17-15,2-5-15 16,6-3-8 0,3-5-7-16,1-9-4 15,4-5 3-15,-1-13 3 16,3-5 4-16,-3-9 2 15,0-7 2-15,-7 4 14 16,-2 5 10-16,-8 7 7 16,-3 11-11-16,-6 7-9 15,0 6-8-15,-3 4-1 16,-1 9 0-16,-5 2-2 16,-4 9-2-1,0 2-12-15,3 4-9 16,3-1-6-16,4-3 8 15,3-4 10-15,6-1 4 16,5-5-1-16,9 0-1 16,9-7 0-16,11-1 1 15,-1-5 1-15,1-3 0 16,-13-1 5-16,-5-1 3 16,-14 2-8-16,-5 3-6 15,-3 3 4-15,0 6 4 16,-1 5 0-1,-1 5 1-15,2 5 0 16,0 4-2-16,2-3-4 16,4-3-1-16,6-5 7 15,7-6 3-15,6-4-7 16,1-5-16-16,1-9-31 16,-4-6-27-16,-7-7-36 15,-3-6-64-15,20-5-131 16,-25-3-276-16,-3-4-156 15,0-2-239-15</inkml:trace>
  <inkml:trace contextRef="#ctx0" brushRef="#br7" timeOffset="213844.06">32133 14258 4592 0,'0'-1'76'0,"-3"-2"11"16,0 3 16-16,1-1 7 15,-3 1 2-15,1 4-8 16,-1 1-12-16,4 5-23 16,-1 4-26-16,4 1-69 15,5 2-22-15,3-2-18 16,8-3-16-16,2-7-12 16,3-3-6-1,-1-4 12-15,-4-6 23 16,0-6 43-16,-1-3 53 15,-2-7 42-15,2-1 30 16,-3 1 17-16,1 0 12 16,-4 5 5-16,1 4 0 15,-8 4-10-15,0 2-13 16,-2 4-20-16,-2 4-18 16,0 1-9-16,0 2-9 15,-2 8-12-15,-1 11-8 16,2 4-8-1,-1 8-6-15,1 6-2 16,4 3-2-16,3-4 0 16,0 3 2-16,0-2-4 15,-2-5-5-15,-3-7 1 16,-2-2-3-16,-2-7 4 16,-4-5 5-16,-1-4 9 15,0-6 19-15,-2-1 17 16,5-2 10-16,4-7 0 15,2-3-2 1,5-7-3-16,5-1-3 16,4-5-7-16,7 1-8 15,4 2-12-15,7 4-18 16,10 3-17-16,11 2-10 16,6 3-4-16,7 1-1 15,-1 2 1-15,-7 0 0 16,-8 3 5-16,-12 0 10 15,-9 1 11-15,-8 0 8 16,-8-2 6-16,-5-1 0 16,-5 3-2-1,-2-2-30-15,-2 3-59 16,-3 0-125-16,-6 0-370 16,-13 0-171-16,-17 6-260 15,-18 3-483-15</inkml:trace>
  <inkml:trace contextRef="#ctx0" brushRef="#br7" timeOffset="214078.78">32488 14766 6450 0,'54'-1'31'0,"15"-2"44"15,13-2 22-15,6-1 11 16,-30 6 14-16,-20-1 5 15,-20-1-5-15,-10 1-8 16,-8 1-14-16,0 1-31 16,0-3-51-16,-5 0-63 15,-10 2-74-15,-14 2-420 16,-13-4-184 0,-16 4-286-16,-7-4-529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24T08:50:24.4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2452 4555 1598 0,'-1'-5'149'15,"-1"1"45"-15,0-1 26 16,-4 0 30-16,3-3 3 16,-1 4 10-16,1 1 0 15,1-3 1-15,2 2-3 16,0-2-47-1,-1 2-20-15,1 1-23 16,0 2-18-16,0 0-22 16,0 1-15-16,-2-1-17 15,2 1-15-15,0-3-15 16,0 3-12-16,0 0-14 16,0 0-9-16,0 0-6 15,0 0-5-15,0 0-4 16,0 3-2-16,2-1 2 15,1 2 0-15,3 2 0 16,0 0 7-16,3 2 1 16,2 2 1-1,-1 1-3-15,1 2 3 16,-1 2 0-16,-1-1 0 16,1-2-2-16,-3 3 0 15,1-2-1-15,0 2-5 16,-1 0-1-16,-1-2-1 15,2 3 0-15,-3-1-2 16,4-2-1-16,-3-1 1 16,1 2 2-16,2 1 2 15,1-1 3-15,0 3-1 16,4 2 1-16,-1-2 0 16,-1 0-1-1,4-3-1-15,-3 0 1 16,-1-1-3-16,2 1 0 15,0-2-5-15,-2 1-3 16,-1 1 0-16,4-2 0 16,-4-2-1-16,2 3-2 15,0-1 0-15,3 2-1 16,-1 0 0-16,2 3 2 16,-1-1-1-16,-1 0 1 15,0 1-1-15,1-2 2 16,-3-1-2-16,0-1 1 15,0-1 0-15,0 2-3 16,1-1 1 0,1 0 1-16,-1 1-2 15,-1 1 1-15,3 2-1 16,-1-1-1-16,-3-1 1 16,2 2 0-16,0-1 0 15,-4-2 0-15,0 1-1 16,3-2-1-16,-4-1 0 15,0 0 0-15,2 0-2 16,-1 1 0-16,0 1 1 16,2 3-2-16,-1 1 3 15,4 0 1-15,-4 1 0 16,1 1-2 0,1-4 3-16,-3 2-2 15,-1-1 4-15,-1-2-1 16,1-2 0-16,0 2 1 15,0-2-2-15,0 1-1 16,0 0 2-16,-2-1-1 16,3-1 0-16,-2 0-1 15,-1 0 0-15,4 2 1 16,-4 1 0-16,2-2 0 16,-1 1 0-16,0-2-2 15,-2 0 1-15,0-2 1 16,-2-2 0-1,0 1 0-15,1-2 0 16,0-1-1-16,-2 0 0 16,0-2-2-16,-1-2 1 15,-2 1 2-15,0-2 1 16,1-1 1-16,-1 0 2 16,0 0 0-16,0 0-1 15,0 0 3-15,0 0-3 16,0 0 3-16,0 0-1 15,0 0-1-15,0 0-2 16,0 0-1-16,0 0-1 16,0 0-1-1,1 0 1-15,-1 0-1 16,0 0 0-16,0 0 0 16,0 0 0-16,0 0 0 15,0 0-1-15,0 0 0 16,0 0 1-16,0 0-1 15,0 0 0-15,0 0-2 16,0 0 1-16,0 0-1 16,0 0 0-16,0 0 0 15,0 0-1-15,0 0 1 16,0 0-1-16,0 0-1 16,0 0 0-1,0 0 0-15,0 0 0 16,0 0 1-16,0 0-1 15,0 0 0-15,0 0-1 16,0 0 0-16,0 0-1 16,0 2-1-16,0-2-1 15,0 0 0-15,0 2-3 16,0-2 0-16,0 0 0 16,0 6 0-16,0 1 1 15,-1 2 0-15,0 3 1 16,-2 5 4-16,0-1-1 15,-3 4 1 1,2 0 1-16,-1 0 1 16,1 3 2-16,-2 2 0 15,2 1-1-15,-1 4 1 16,2 1 1-16,0-1-3 16,1 2 3-16,-1 1 2 15,2 0-1-15,-1-4 1 16,-1 5-2-16,0-4 0 15,2 2 2-15,1-2-2 16,-2 2 1-16,0-1 0 16,-1 3 0-16,0-3-1 15,-3 0 0 1,2-2-2-16,2 0 2 16,-2-2-1-16,1 1 1 15,-1 4 0-15,1-5-1 16,-3 4 0-16,5 0 1 15,-2 0-1-15,1 2 1 16,0 3 0-16,-1-2 0 16,0 1 0-16,0-2 0 15,0-2 0-15,0-2-1 16,0-2 1-16,-1-3 0 16,0 3-4-16,1-3 4 15,-2 3-2 1,1 0 0-16,-1 2 1 15,1-3-1-15,1 3 0 16,-2-1-1-16,2-1 0 16,0 1 0-16,0 0 3 15,0 2-2-15,2-4-1 16,-2 3 1-16,1 3-1 16,1 0 0-16,-2 1 2 15,1 3 0-15,1-2 0 16,-3-2 1-16,1 1-1 15,3-4 1 1,-1 0 1-16,-2 1-1 16,1-1 2-16,1 2-1 15,-4 0-1-15,1-2 0 16,1-1-1-16,0 1 0 16,-1-7-1-16,3 1 2 15,-2-2-4-15,0-1 1 16,-2 0 1-16,4 1-1 15,-4 1 0-15,1 3 2 16,0 3-1-16,-2 1-1 16,0 6 1-16,1 1 1 15,0-2 2-15,1 2-2 16,-2-4 1 0,2 0-1-16,1-4 1 15,0-1-1-15,2-2 1 16,-1-2 0-16,1-2 0 15,-1-2-2-15,2 1 0 16,0-2 0-16,-1 0 0 16,1 0 1-16,0-3-1 15,0-2-1-15,0-3 1 16,0-2 0-16,0-4 2 16,0-1-1-16,0-2 1 15,0 0 1-15,0 1 0 16,0-2-5-1,0 0-8-15,-2 0-20 16,2 0-39-16,0-2-77 16,3-5-419-16,5-13-155 15,1-13-237-15,3-16-434 16</inkml:trace>
  <inkml:trace contextRef="#ctx0" brushRef="#br0" timeOffset="2484.71">3423 5816 2067 0,'0'-2'161'0,"0"-1"36"16,0 0 32-16,-2-2 24 15,2 1 22-15,0 1 3 16,0-1-9-16,0 3-15 16,0 0-16-1,0-1-68-15,0 1-27 16,0 1-25-16,0 0-29 16,0 0-21-16,0 0-26 15,0 0-17-15,0 0-7 16,0 0-4-16,2 0 3 15,1 0 1-15,1 0-1 16,2 0 4 0,0 0 2-16,3 0 5 15,0 0 3-15,3 0 4 16,1 0 3-16,0 0 0 16,4 0 4-16,1 0-2 15,2 0 1-15,3 0-1 16,0 0 1-16,0 0-2 15,3 0-2-15,1 0-2 16,1 0 0-16,-1 0 1 16,2 0-4-16,-3 0-3 15,0 0 1-15,-1 0-2 16,1 0-3 0,0 0-2-16,1-1-3 15,0 1 1-15,4-2-1 16,2 0 0-16,0-1-4 15,5 3-1-15,3 0-1 16,0 0-1-16,1 0-3 16,3 0 3-16,-2 0-2 15,3 0-1-15,2 0-2 16,1 0-2-16,3 0 1 16,-3 0 0-16,2 0 1 15,-1 0-2-15,-1 0 5 16,0 0-4-1,-1 0 2-15,-3 0-1 16,-5 0-1-16,0 0 1 16,-6-2 0-16,0 1 2 15,1 1-2-15,-2-1 3 16,3-2-4-16,1 3 2 16,-2-2 1-16,0 2-3 15,1 0 3-15,0 0 1 16,1 0-2-16,1 0-1 15,1 0-1-15,-2 0-1 16,2 0 1-16,-1 0-1 16,1 0 0-16,1 0 1 15,1 0 0 1,0 0-2-16,4 0 2 16,2 0-1-16,1 0 0 15,-1 0-2-15,2 0 2 16,-1 0 0-16,3 0 0 15,-2 0-1-15,-1 0 0 16,-1 0 0-16,-2 0 0 16,-2 0-1-16,0 0-1 15,2 0 2-15,-4 0-2 16,-2 0 0-16,2 0 2 16,-3 0-1-16,0 0 0 15,-1 0 1 1,2 0 0-16,-1 0 1 15,-2 0 0-15,0 0 0 16,0 0 1-16,1 0-2 16,1 0 0-16,1 0 0 15,-3 0-2-15,3 0 0 16,-3 0 1-16,0 0-1 16,0 0 0-16,-1 0 0 15,0 0 1-15,1 2-1 16,-2-1 1-16,1-1 2 15,0 0-3-15,-2 2 2 16,0-2 0 0,0 0-2-16,2 0 2 15,2 0-1-15,1 1 0 16,0-1 1-16,3 0-1 16,0 0-1-16,-2 0 1 15,4 1-1-15,-1-1 0 16,0 0-1-16,3 2 0 15,0-2-1-15,-1 3-1 16,-2-1 1-16,3 1 0 16,-5-2 0-16,2 1 2 15,3-1-2-15,-2-1 1 16,2 0-2 0,-2 1 3-16,2-1-2 15,-2 2 1-15,-1 0 0 16,1-2-1-16,-2 3-1 15,1-3-1-15,-2 0 2 16,2 1 0-16,3-1 0 16,-2 0 0-16,2 0 0 15,-3 0 1-15,4 0-1 16,-4 0 1-16,1 0 0 16,-1 0 1-16,0 2-1 15,-1-2-1-15,0 1 1 16,0-1 0-1,3 1-2-15,0 1 1 16,2 1 1-16,-1-3-1 16,-3 2 0-16,-1 0-2 15,3-1 0-15,-3-1 2 16,0 2-2-16,1-1 2 16,-2 0-1-16,-1-1 0 15,-4 2 1-15,3 1-1 16,-1-2 1-16,-1 2 0 15,3-1 0-15,2-1 0 16,-1 1-1-16,0-1 2 16,-2 1-2-1,-2-1 1-15,-2 1-1 16,0 0 1-16,-4 0 1 16,0-2 0-16,-1 0 0 15,3 3 1-15,-3-3-1 16,1 0 0-16,0 0 0 15,1 2 1-15,-6-1 0 16,1 1-1-16,-6-1 0 16,-6 0 0-16,1 1 1 15,-8-2 1-15,-3 0 4 16,-1 3 4 0,-1-3 4-16,-4 0 0 15,2 0 0-15,0 0-2 16,0 0-10-16,0 0-24 15,0 0-45-15,-4 2-148 16,2 1-350-16,-8-2-148 16,-13 3-226-16,-22 6-412 15</inkml:trace>
  <inkml:trace contextRef="#ctx0" brushRef="#br0" timeOffset="4749.08">3137 8669 4574 0,'0'-1'24'16,"0"-1"5"-16,0 0 3 16,0-1 4-16,0 3 5 15,0 0 11-15,4 0 11 16,2 0 10-16,3-1 8 15,4 1-12-15,4 0 6 16,3-2-1 0,9 1-1-16,4 0-3 15,5-1-3-15,5 0-9 16,6-1-9-16,2 3-7 16,1-3-10-16,1 2-4 15,0-1-3-15,4 1-1 16,-4-1 0-16,5-1-1 15,1 2 2-15,5 0 0 16,1-1-2-16,1 1 1 16,1 0-2-1,2 1 1-15,0 0-4 16,5 0 1-16,0 0 0 16,-1-1 1-16,-1 1-1 15,2 0 0-15,-5-2 4 16,1 2 1-16,-1-1 3 15,0-1-1-15,-1 1-2 16,0-1 0-16,0 0-3 16,1 0-3-16,-3-1 0 15,-1 1-4-15,-1-1-1 16,1 2-3-16,-3-2-2 16,2 3 0-16,-1 0 1 15,0 0-1-15,-2 0 0 16,-3 0 2-1,4-3 1-15,-4 3 1 16,8-2-1-16,-4 0 1 16,3 2-1-16,2-1 2 15,1 1-2-15,0 0-2 16,2 0 0-16,-2 0-2 16,0 0-1-16,-2 0 0 15,-1 0 0-15,-1 0-1 16,-1 0 1-16,2 0 0 15,-1 0-2 1,-1 0 0-16,-1 1 3 16,-2-1-2-16,-1 0 1 15,0 2-3-15,0 0 2 16,2-2-1-16,-2 0-1 16,-1 0 0-16,-1 0-1 15,0 0 1-15,-2 0-1 16,0 0-1-16,2 0 1 15,0 0-1-15,-3 0-1 16,3 0 0-16,-4 0 0 16,-1 3 0-16,0-3 0 15,-4 0 0-15,1 0-1 16,0 3 1-16,-3-2 0 16,0 0-1-1,-2-1 2-15,-2 2 1 16,1-2-1-16,-1 2 2 15,-1-2 0-15,3 0-1 16,-1 0 1-16,2 0 0 16,0 0 0-16,-1 0 1 15,-2 0-1-15,0 3-1 16,-1-3 0-16,-2 2-1 16,1-2 0-16,0 1 0 15,-2 0-1-15,1 1 0 16,-3-2 0-16,-1 1 0 15,-1-1-1 1,1 2 1-16,0-1-1 16,2-1 1-16,-1 2-1 15,0-2 0-15,2 0 2 16,-3 1-1-16,-1-1 0 16,1 0-1-16,-2 1 2 15,-3 0-2-15,1-1 0 16,-4 2 1-16,2-1-1 15,-4 0 1-15,-2-1-1 16,-2 0 0 0,-5 0 0-16,-1 2 1 0,-4-2 0 15,-3 0 2 1,-4 0 3-16,-2 0 4 16,-2 0 7-16,-2 0 4 15,2 0 2-15,0 0 0 16,0 0-3-16,0 0-9 15,0 0-14-15,0 0-21 16,0 1-29-16,0-1-56 16,0 24-454-16,-1-20-157 15,-4-6-242-15,-2-4-443 16</inkml:trace>
  <inkml:trace contextRef="#ctx0" brushRef="#br0" timeOffset="7031.87">10265 5840 3322 0,'0'-4'132'16,"0"-2"31"0,1 0 22-16,-1-2 17 15,0 3 18-15,0 2 5 16,0-1-8-16,0 2-12 15,0 0-13-15,0 2-62 16,0 0-22-16,0 0-19 16,0 0-16-16,0 2-17 15,0 0-15-15,0 5-7 16,0-1 1-16,0 4 4 16,0 2 3-16,0 3 5 15,-1 2-1-15,1 4-1 16,-3 2-2-1,0 4 2-15,2 4 0 16,-1 0 1-16,1 6-1 16,1 1 0-16,0 0 3 15,-2-1 1-15,2 4 0 16,0-4 0-16,0 2-1 16,0-1-3-16,-1 1-3 15,-1-3-4-15,-1 3-2 16,-2-3-3-16,1 0 0 15,-2-2-3-15,1 0 0 16,1-5-1 0,-1 3 3-16,3-3 3 15,-4 0 1-15,2 2 3 0,-2 3 1 16,2 2 0 0,-2 2-3-16,1 2 0 15,-2 3 4-15,3-1-2 16,-2-1-4-16,3-3-5 15,-1-2-2-15,-1-4-3 16,4-1-5-16,-3-3-3 16,1-2 1-16,0 2-3 15,2-2-4-15,-4 0-1 16,2 5 0 0,-3 0 2-16,1 3-1 15,-4 2 2-15,2 2 2 16,-2-1 0-16,3-1-2 15,1-1 2-15,-1-1-3 16,3-2 0-16,0 0 1 16,-1-2-1-16,-2-1 0 15,3 0-1-15,-2 2-1 16,0 0 1-16,-1-2 0 16,2 1-1-16,-2-1 0 15,-1 2 1-15,1-5-1 16,2 2-1-1,0-3-2-15,-1 3 0 16,1-2-1-16,-1-1-2 16,1 0 0-16,0 1-1 15,0-2-2-15,1 0 0 16,-2 1 0-16,1 1-1 16,-1 1 2-16,0 0-2 15,1 1 2-15,1 0 0 16,-2-4-1-16,4 0 1 15,-4 0-1-15,3-5 2 16,-1 1-1 0,-3 1 0-16,2 0 0 15,1-2-1-15,-2-1 0 16,1 2 0-16,0-1 0 16,1-1 0-16,1-1 0 15,1-4 0-15,-1-2 0 16,0-2 0-16,2-2 0 15,-2-1 0-15,1-1 1 16,0-1-1-16,1 1-1 16,-2-1 1-16,1-1 0 15,1 1-1-15,0 0 1 16,-2 0-1-16,2-2 1 16,0 0-1-1,0 0 1-15,0 0 0 16,0-1 1-16,0-1 0 15,0 0 0-15,0 0-1 16,0 0 1-16,0 0 0 16,0 0 1-16,0 0 0 15,0 0-2-15,0 0 1 16,0 0 0-16,0 0-1 16,0 0 0-16,0 0 0 15,0 0 0-15,0 0-1 16,-1 0 0-16,1 0-1 15,0 0-1 1,0 0 0-16,0 0-2 16,0 0-3-16,0 0-4 15,0 0-12-15,0 0-23 16,-2 0-38-16,2 0-45 16,-6-33-408-16,-2 29-186 15,-8-5-287-15</inkml:trace>
  <inkml:trace contextRef="#ctx0" brushRef="#br0" timeOffset="10512.05">3277 7202 2916 0,'-2'0'126'0,"1"0"27"15,-1 0 26-15,1 0 15 16,-2 0 7-16,3 0 3 16,0 0-5-16,-1 0 0 15,1 0 0-15,0 0-53 16,0 0-22-16,0 0-15 16,0 0-16-1,0 0-19-15,0 0-8 16,0 0-11-16,0 0-5 15,0 0-8-15,0 0-7 16,0 0-7-16,0 0-4 16,0 0-7-16,1-2-4 15,2 2 0-15,1 0-1 16,5-1-1-16,5 1 1 16,1 0-2-16,2 0 0 15,4 0 0-15,2 0-1 16,0 0-2-16,1 0 0 15,4 0-1 1,-4 0-1-16,2 0-2 16,0 0 0-16,2 0 3 15,-2 0 2-15,1 0 0 16,-1 0 3-16,1 0-1 16,0 0 3-16,-1 0 1 15,-3 0 1-15,0 0 0 16,-4-2-1-1,-1 0-1-15,1 2-3 0,0 0 0 16,4 0 0 0,-2 0 0-16,5 0 3 15,1 0-1-15,0 0-1 16,2 0 0-16,-2 0 0 16,1 0 1-16,-1 0 1 15,1 0 3-15,-3 0-1 16,3 0 3-16,1 0-4 15,2 0 1-15,3 0 1 16,-1 0-1-16,2 0 0 16,-1 0 1-16,1 0-3 15,0 0-1 1,2 0 1-16,1 0-3 16,-2 0 0-16,0 0 2 15,-1 0-1-15,-2 0-1 16,-2 0 2-16,-3 0-4 15,0 0 3-15,-1 0 1 16,0 0 0-16,-1 0 1 16,3 0 1-16,0 0-2 15,3 0 4-15,1 0 1 16,2 0 1-16,-1 0 0 16,2 0 0-16,-1 0-3 15,0 0-3-15,-1 0 0 16,0 0-2-1,2 0-2-15,0 0-3 16,0 0-1-16,-3 0-2 16,5 0 0-16,-4 0 0 15,4 0-2-15,1 0 2 16,-2 0 0-16,2 0 2 16,3 0 0-16,-3 0 0 15,0 0-1-15,-1 0 1 16,0 0-1-16,-1 0 0 15,-1 0 2-15,-3 0-1 16,0 0-3-16,1 0 1 16,-1 0 0-1,0 0-1-15,3 0 1 16,-2 0 0-16,4 0-1 16,1 0 1-16,1 0-1 15,2 0 1-15,0 0-1 16,0 0-1-16,-4 0 1 15,-1 0 2-15,-1 0 0 16,2 0 0-16,-2 0 0 16,-1 0 2-1,-1 0-2-15,0 0 0 0,2 0 2 16,-1 0 0-16,2 2 0 16,-1-2-2-1,0 3 0-15,0-1 0 16,3 0-1-16,-2 0 0 15,3-1 1-15,0-1-1 16,0 4 0-16,1-4 0 16,2 1 1-16,-1 0 0 15,0-1 0-15,1 3 1 16,-1-2 0-16,1-1 0 16,-1 3 0-1,0-2-2-15,0 2 2 0,0-3 0 16,1 3-2-1,-3-3 2-15,3 2 1 16,-3 1 0-16,-1-3 2 16,0 3-1-16,-4-3 0 15,2 1 1-15,-2-1-2 16,-1 2 1-16,-3-1 0 16,2 1-1-16,-3-1 0 15,0 0-2-15,1 1-2 16,1 0 1-16,-2-1 0 15,2 0 0-15,1 0-1 16,2-1-1-16,2 0 1 16,2 3-1-16,1-3 0 15,-2 0 2 1,4 1-2-16,-5-1 0 16,4 2 0-16,-2-2 0 15,1 0 0-15,-2 0 0 16,1 0 2-16,-2 0-2 15,4 0 0-15,-4 0-1 16,3 0 2-16,0 0-1 16,-3 0 1-16,-4 0 0 15,1 0 0 1,-4 0-1-16,0 0 0 0,1 0 2 16,-1 0-2-1,0 0 0-15,4 0 0 16,-3 0 0-16,1 0 0 15,2 0 1-15,-2 0 0 16,-2 0-2-16,1 0 0 16,-2 0 1-16,-3 0 0 15,1 0 1-15,4 0-1 16,-2 0 0-16,-1 0-1 16,-2 0 1-16,-3 0 0 15,-5 0 1-15,-1 0 0 16,-5 0-1-16,1 0 0 15,-3 0 1 1,-1 0 0-16,2 0 1 16,-1 0-1-16,3 0 0 15,2 0 0-15,3 0-1 16,1 0 1-16,3 0-1 16,-1 0 0-16,-2 0-1 15,-2 0 0-15,-2 0 1 16,-2 0-1-16,-3 0 1 15,-1 1 0-15,1-1 0 16,-3 0 0-16,2 0 1 16,1 0-1-16,3 1 2 15,-3 1-2 1,1-1 1-16,1-1 0 16,-3 2 0-16,-1-2 1 15,-1 1 0-15,2-1 0 16,1 0 2-16,-3 1-1 15,4 1 1-15,1 1 1 16,0-2 1-16,0 0-1 16,3-1 1-16,-3 2-1 15,-1-2 0-15,-2 0 0 16,-1 2-1-16,-4 0 2 16,0-2 0-1,2 1 0-15,1-1 3 16,0 3 3-16,8-2 2 15,1 1 0-15,5-1-1 16,-3 0 1-16,-1-1-1 16,-7 2 0-16,-4-2 0 15,-3 1 2-15,-3-1-1 16,0 0-3-16,3 0 0 16,-3 0-1-16,0 0 0 15,1 0-2-15,-1 0 3 16,0 0-2-1,1 1-4-15,-1-1-2 16,0 0-19-16,0 2-12 16,0-2-33-16,-2 0-45 15,-11 3-456-15,-10 1-160 16,-12 0-245-16,-27-4-453 16</inkml:trace>
  <inkml:trace contextRef="#ctx0" brushRef="#br0" timeOffset="12841.54">6778 5750 3479 0,'0'-1'107'0,"0"-2"23"16,0 0 16-16,0 1 7 15,0 0 3-15,0 1-2 16,0 1-1-16,0 0 4 16,0 0 0-16,0 0-54 15,0 0-16-15,0 0-14 16,0 0-15-16,0 1-7 15,0 2-4-15,0 3 2 16,0 3-2-16,0 4 2 16,0 1-5-1,0 2 0-15,-1 4-3 16,1-1-3-16,-2 1 0 16,-1 2-2-16,0 0 4 15,1 3-1-15,-3 1 0 16,4 3-5-16,-1 3-1 15,1-1 2-15,-2 2-2 16,3 1 4-16,-4-2 3 16,2 1 3-16,-1 0-2 15,1-2 0-15,-1 2-4 16,0-4 2-16,0 5 1 16,0-2-1-1,0-2 3-15,0 2 1 16,0 1-2-16,1 2 0 15,-1-1-1-15,0 2 1 16,0 1-1-16,0-4-2 16,0 1 1-16,1-2 3 15,1 2-2-15,-1-3-2 16,2 3 1-16,-1-1-2 16,0 3 1-16,-1-1 1 15,1 2-1-15,-1-1 0 16,-2-1-2-16,1-1-2 15,2 1-3 1,-2-3-1-16,0-1-5 16,0-2-2-16,-1 0-3 15,1 0-3-15,1-2-2 16,1-1 0-16,-2 3 0 16,0-4-5-16,2 3 1 15,-2-1-1-15,0 2-1 16,0 1 1-16,0-1-2 15,0 3 1-15,0-1-2 16,0 1-1-16,0-2 1 16,2 2-1-16,-4 3 0 15,0-3 0 1,1-1 1-16,-1 1-1 16,1-1 3-16,1 0 0 15,-1-2 0-15,2-1 0 16,0-1-1-16,0-3 0 15,-1-2 0-15,0 2-1 16,0 0-1-16,1 0 1 16,-1 3-4-16,0 2 0 15,0-3 0-15,0 3-1 16,0-1 0-16,-1 1-1 16,1-2 1-16,2 3 0 15,-2-2 1 1,1-3-1-16,1-1 1 15,-1-2 0-15,1-5 0 16,-1 2 0-16,1 1 0 16,-1-2 1-16,1-2-1 15,-1 1-1-15,1-3 2 16,-2 1-2-16,2-1 1 16,-2-1-1-16,0 3 0 15,2-3 1-15,-1 1-2 16,2 1 0-16,-1-3 1 15,1-3-1-15,0 1 0 16,-2-2-1 0,2-2 1-16,-1-1 1 15,-1-1 0-15,1-1 1 16,1-3 0-16,0 1 3 16,-2-1-2-16,2 0-5 15,0 0-12-15,0 0-44 16,0-1-44-16,-1-6-76 15,-5-4-370-15,-4-7-179 16,-9-9-275-16,-8-6-510 16</inkml:trace>
  <inkml:trace contextRef="#ctx0" brushRef="#br0" timeOffset="15061.33">4944 5794 3238 0,'0'-3'152'16,"0"0"22"-16,0 2 15 16,0-4 18-16,0 5 14 15,0-3 6-15,0 3-5 16,0-2-7-1,0 2-13-15,0 0-75 16,0 0-26-16,0 0-21 16,0 0-14-16,0 0-20 15,0 0-17-15,0 2-11 16,0 3-6-16,0 2-3 16,0 4 2-16,0 4 7 15,0 4 4-15,0 2 6 16,-1 3 4-16,1 3 4 15,-1 5 1-15,-1 2 6 16,-1 3 2-16,0 5 4 16,-4 4-1-1,4-3 5-15,-1 3 1 16,0-2 1-16,1 1-1 16,0-3-1-16,0-3-3 15,-3-1-3-15,5 1 0 16,-3 0-3-16,1-3-2 15,-2 3-4-15,2 0-5 16,-1 0 1-16,1 1-2 16,1-1-1-16,0 0 1 15,-1 0-1-15,3 1 4 16,-1-1-1 0,1 1 1-16,-2-5-1 15,1 6 0-15,-2-6-1 16,0 1-1-16,0-2 0 15,-2 2 2-15,0-2 5 16,2 0-7-16,-3-2-2 16,3-2-2-16,0 2-3 15,2-1-1-15,-1 1-1 16,0-3-2-16,0 6-1 16,1-3-4-16,1 0-7 15,-3 3 0-15,3 4 2 16,-3-5 0-1,1 1 0-15,1-2-1 16,-1-4-1-16,-2-3 1 16,4 2-2-16,-1-4 2 15,1-2-1-15,-3 2-1 16,2-2-1-16,1 0-1 16,-2 2 0-16,1 0 0 15,1 1-1-15,-2 1 1 16,1-4-1-16,-1 1-1 15,-1-2 2-15,3-1-3 16,-1-2 2-16,1-2-3 16,-3 0 1-1,3 0 1-15,-2 4 0 16,0-1 0-16,0 1 1 16,-2 2 0-16,3-1-1 15,-1 0 0-15,1 1 0 16,-1-2 2-16,2-4-1 15,-1 4 0-15,1-5-1 16,-2-1 1-16,1-1-1 16,1 4 0-16,-2-5-1 15,2 3 2-15,-1 0-2 16,-1 1 0-16,1 0 1 16,0-1-2-1,-1 0 1-15,2-1-1 16,-1 0 0-16,1-2 0 15,-2-2 1-15,2 1-1 16,-1-2 2-16,1-2-1 16,0 0 0-16,-2 0-1 15,1-2 1-15,1 0-1 16,-4 4 0-16,4-3 1 16,-2 3 0-16,2 2-1 15,0-2 0-15,0 0-1 16,0-2 1-16,-1 1 2 15,1-3-1 1,0-1 0-16,0-1 1 16,0-2 1-16,0-1 1 15,0 0 3-15,0 0-2 16,0 0-8-16,0 0-23 16,0 0-53-16,0-1-56 15,0-32-403-15,0 23-186 16,7-6-287-16,3-7-535 15</inkml:trace>
  <inkml:trace contextRef="#ctx0" brushRef="#br0" timeOffset="17177.83">8407 5796 2876 0,'0'0'144'0,"0"-2"28"16,0 0 22-16,0 1 13 15,0-2 12-15,0 2 0 16,0 0 1-16,0-1-8 16,0 2-11-16,0-2-67 15,0 2-23-15,0 0-12 16,0 0-11-16,0 4-10 16,0 2-6-1,-2 4-2-15,-1 5-4 16,0 7 1-16,-1 2 6 15,-3 4 7-15,1 3 5 16,2 5 0-16,-4 1-7 16,3 4-1-16,-2 2 0 15,1 3-3-15,0 3-3 16,-1-3 0-16,-2 1-5 16,2-1-6-16,1-2-7 15,-1-2-1-15,1-5-2 16,1-2-1-16,-1-1-3 15,0-2 0 1,0 1-1-16,2-1-2 16,-5 0-2-16,2 4 3 15,-2 2 3-15,0 1-4 16,0 6 0-16,0 0-3 16,0-2-3-16,-1 1-4 15,4-4-4-15,2-5-3 16,-2-3-3-16,3-4-1 15,-1 2-5-15,-2-2 0 16,2 0-2-16,-2 2-1 16,2-1 0-16,-2 2-1 15,1-2 0 1,-1 6 1-16,1-3 2 16,1-1-3-16,-2 2 2 15,1 1-2-15,0-2-1 16,-1 2-2-16,2-4 0 15,-1 4-1-15,1-3 1 16,0-3 0-16,-1 0-2 16,0 0 2-16,-1-3-2 15,2 4 1-15,-1-2-1 16,-1 0 1-16,2 1-1 16,-3 1 1-16,1-4-2 15,0 3-1 1,2-1 0-16,-2 1-3 15,2-1 1-15,-3 2-1 16,2-1 0-16,1-1 0 16,0 0 0-16,-1-2 1 15,1-2-1-15,-2 1-1 16,2-3 1-16,3 0-1 16,-2-2 1-16,0-2-2 15,0 2 0-15,1 1 1 16,-2-1-1-16,1 1 1 15,0-1-2 1,-2 1 3-16,0-2-1 16,2-2-1-16,0-2 0 15,0 1 1-15,2-3 1 16,-3 1-2-16,1 3 1 16,0-4 0-16,-1 2 0 15,1 1-1-15,1-1 0 16,-1-3 1-16,3-1 0 15,-2-2-1-15,0 0 1 16,-1 1 0-16,2-2-1 16,-1-1 0-16,2-2 1 15,-1 3 0 1,1-2-1-16,-2 0 1 16,2 1 0-16,-1 0-1 15,1-3 1-15,-2 2-1 16,1 2 0-16,-2-4 0 15,3 1 0-15,-1 1 0 16,1-2 1-16,-2 1-1 16,2-1 1-16,0 2-1 15,0-4 2-15,0 0 1 16,0-1-1-16,-1 2 2 16,1-2-1-16,0 0-1 15,0 0 1 1,-1 0-1-16,1 0 1 15,0 0-1-15,0 2-1 16,0-2-1-16,0 0-1 16,0 0-4-16,0 0-4 15,0 0-11-15,0 0-24 16,0 0-34-16,0 0-36 16,-3 0-78-16,-3-2-354 15,0-2-180-15,-7-10-278 16,-2-8-515-16</inkml:trace>
  <inkml:trace contextRef="#ctx0" brushRef="#br0" timeOffset="18442.49">2802 6350 4948 0,'0'-2'64'0,"-1"-3"18"16,1 3 7-16,0-3 4 15,-2 3-4-15,1 2 0 16,-5 2 3-16,-4 7 3 16,-5 10-8-1,-2 11-35-15,-2 9-14 16,6 7-13-16,5 1-10 15,5-3-3-15,6-10 1 16,9-4 6-16,7-10-4 16,6-7-1-16,10-8 4 15,1-9 0-15,2-9 2 16,-1-6-2-16,-6-6 5 16,-6-5 2-16,-8-5 4 15,-8 0-5-15,-6-2-2 16,-3-2 3-1,-5 0 3-15,-2 5 1 16,-1 1-1-16,-1 8-2 16,-7 6-5-16,3 7-4 15,-3 5-6-15,-1 4-5 16,-2 3-6-16,2 4-13 16,-1 4-20-16,1 2-30 15,4 3-52-15,7 9-447 16,2 3-142-16,2 2-216 15,1 4-396-15</inkml:trace>
  <inkml:trace contextRef="#ctx0" brushRef="#br0" timeOffset="19080.83">2792 7516 5020 0,'0'-2'54'0,"0"-1"5"16,-2 2 13-16,-2 3 18 15,-2 11 14-15,-4 14 24 16,-1 9 13-16,-4 15 3 16,4 5 4-16,0 4-37 15,2-2 5-15,1-1 0 16,1-8-5-16,1-4-15 15,2-6-12 1,1-10-17-16,2-5-13 16,1-11-3-16,0-1-7 15,0-8-2-15,0-1-8 16,-2-2-5-16,2 0-6 16,0-1-5-16,0 0-16 15,0 0-27-15,0 0-34 16,0-1-47-16,-71-5-454 15,76-4-163-15,1-7-253 16,3-11-467-16</inkml:trace>
  <inkml:trace contextRef="#ctx0" brushRef="#br0" timeOffset="20073.28">4028 5379 3590 0,'0'-9'146'0,"0"-3"22"16,0-4 34 0,-2 0 20-16,1 3 13 15,-3 3 0-15,1 3-4 16,0 2-16-16,-3 2-7 16,-4 4-68-16,-5 10-15 15,-2 9-18-15,-2 13-22 16,1 9-22-1,5 8-14-15,5 1-12 16,5-5-7-16,3-7-1 16,5-6-2-16,5-10-2 15,6-7-6-15,3-6-2 16,7-6-2-16,4-8 0 16,-3-7-3-16,-4-9 3 15,-1-5-1-15,-9-8 0 16,-6-5 2-16,-5-2 1 15,-1 1 1-15,-4 1 1 16,-3 2-1-16,-1 7 0 16,0 4-2-1,-6 10-3-15,4 4-4 16,-3 6-10-16,-2 3-15 16,-3 4-16-16,1 4-26 15,-1 7-42-15,2 8-72 16,4 54-389-16,7-47-141 15,1 3-215-15,3-4-390 16</inkml:trace>
  <inkml:trace contextRef="#ctx0" brushRef="#br0" timeOffset="20542.25">4325 5310 5549 0,'0'0'20'0,"-4"0"9"0,0 5 6 16,-5 5 7 0,1 5 3-16,-1 6 1 15,6 6 0-15,1 0 1 16,4 1 0-16,4-4-12 15,6-3 1-15,3-5-7 16,6-4-7-16,5-8-6 16,-1-1-5-16,-2-5 2 15,-1-8-1-15,-2-5 3 16,-7-8-1-16,-5-4-1 16,-2-7 3-16,-4 1 6 15,-2 0 4-15,-2 4 3 16,-1 5 3-16,-1 5-2 15,-6 6-4 1,-3 3-5-16,-7 6-1 16,-6 2-8-16,-3 2-13 15,-3 6-20-15,2 2-20 16,4 4-37-16,7 5-60 16,6 61-423-16,9-55-141 15,4 1-215-15,3-1-392 16</inkml:trace>
  <inkml:trace contextRef="#ctx0" brushRef="#br0" timeOffset="21452.01">5552 5359 4121 0,'0'-7'104'0,"0"-1"35"16,0-2 29-16,0-4 19 15,0 5 17-15,0 2 3 16,0-1 2-16,0 3-4 16,-1 0-10-16,-4 3-56 15,-6 1-19-15,-3 2-23 16,-8 8-21-16,-1 8-18 15,1 10-18-15,6 4-9 16,9 10-11-16,4-2-7 16,9-3-1-16,10-6 2 15,3-4 0-15,8-7-4 16,9-9-1-16,3-5-2 16,-3-5 2-1,-3-9-1-15,-5-6-1 16,-8-5 1-16,-7-4 1 15,-9-6-2-15,-2-3 1 16,-5-1 0-16,-3 2 0 16,-4 1 0-16,-2 5-2 15,-2 6-2-15,-2 6-5 16,2 6-9-16,-2 5-8 16,0 5-14-16,4 4-18 15,1 4-31-15,-2 8-57 16,4 35-424-16,5-22-144 15,1-2-218 1,1-3-401-16</inkml:trace>
  <inkml:trace contextRef="#ctx0" brushRef="#br0" timeOffset="21916.31">6066 5141 5063 0,'2'-8'102'0,"-2"0"-1"16,1 0-3-16,-1 2 3 15,0 4 6-15,0 8 12 16,-1 7 11-16,-1 11 6 16,-2 10 4-16,-3 10-58 15,1 12-5-15,-1 0 2 16,1 3 3-16,3-5-2 16,0-6-6-1,0-9-11-15,3-12-8 16,-2-8-5-16,2-7 1 15,0-4-2-15,0-5-2 16,0 0-2-16,-2-2-4 16,2-1-4-16,0 0-12 15,-1 0-28-15,1 0-32 16,0 0-45-16,0 2-118 16,0-2-362-16,0 0-164 15,3-2-250-15,9-3-462 16</inkml:trace>
  <inkml:trace contextRef="#ctx0" brushRef="#br0" timeOffset="22624.29">7402 5100 4600 0,'1'-5'130'16,"-1"-1"22"-16,0-1 5 16,0 0-4-16,0 6-8 15,0 0 2-15,0 3 3 16,0 8 5-1,0 9 5-15,0 13-54 16,0 11-23-16,0 10-16 16,0 6-3-16,0 0 2 15,-1-2 1-15,-1-9-5 16,2-7-6-16,-1-10-7 16,-1-10-9-16,2-6-4 15,0-4-3-15,0-4 1 16,-1-4 0-16,1-1-8 15,0-2-19-15,0 0-24 16,0 0-33-16,0 0-41 16,0-5-88-1,3-1-385-15,3-4-153 16,2-7-235-16</inkml:trace>
  <inkml:trace contextRef="#ctx0" brushRef="#br0" timeOffset="23096.28">7780 5037 4522 0,'0'-3'70'0,"-1"1"25"16,1-1 17-16,0-1 4 15,0 2 11-15,0 2 12 16,0 3 8-16,0 7 13 16,0 6 2-16,-2 10-22 15,1 11-12 1,-1 8-15-16,1 6-12 15,-3 3-2-15,2 1-6 16,1-1-5-16,-2-7-9 16,1-10-11-16,1-5-8 15,-1-8-9-15,1-8-6 16,-2-4-5-16,3-2-5 16,0-3-5-16,-1-5-9 15,1 0-27-15,0 0-33 16,0-2-39-16,-2 1-73 15,2 111-411-15,-1-102-158 16,-1-3-240 0,2-1-445-16</inkml:trace>
  <inkml:trace contextRef="#ctx0" brushRef="#br0" timeOffset="23888.46">9140 5059 4982 0,'0'-5'90'0,"2"3"1"15,-1 0 7-15,2 1 18 16,0 5 15-16,1 9 11 15,-1 9 2-15,-2 11 2 16,1 10 2 0,-4 9-55-16,2 6-5 0,-1-3-3 15,-1 1-7-15,1-8-14 16,-3-11-14 0,3-7-10-16,-2-7-7 15,1-8-5-15,2-8-5 0,-1 0-6 16,1-2-2-1,0-3-11-15,0-2-12 16,0 0-21-16,0 0-31 16,0 0-52-16,-47 0-177 15,50-5-273-15,2-4-146 16,0-6-221-16,6-2-406 16</inkml:trace>
  <inkml:trace contextRef="#ctx0" brushRef="#br0" timeOffset="24361.86">9495 5173 4952 0,'0'-3'66'16,"0"0"5"-16,-1 3 24 15,-1 0 17-15,2 10 9 16,-4 7 2-16,-1 5 0 16,2 9 0-1,0 3-4-15,3 2-44 16,6-3 0-16,9-1-1 16,5-5-14-16,5-5-11 15,7-7-7-15,4-7-3 16,-2-4-1-16,0-9 0 15,-4-7 0-15,-1-8-1 16,-5-6-2-16,-5-8-3 16,-3-5 2-16,-6-2 5 15,-4 0-1-15,-4 5-4 16,-1 5-1-16,-7 6-7 16,-6 4-5-16,-6 5-5 15,-8 3-9 1,-6 5-9-16,-1 6-20 15,-2 0-30-15,2 2-35 16,0 6-77-16,-1 6-399 16,4 3-154-16,0 2-234 15,-3 7-432-15</inkml:trace>
  <inkml:trace contextRef="#ctx0" brushRef="#br0" timeOffset="25871.62">1744 5036 4623 0,'0'-2'82'0,"0"-3"5"16,-2 5-1-16,2-3 14 15,0 4 26-15,2 12 13 16,3 8 2-16,0 15-3 15,2 12-5-15,1 11-40 16,3 8-20-16,-4-2-2 16,0-3-1-16,-1-8-10 15,-3-12-18-15,-2-12-5 16,-1-12 11-16,0-8 15 16,0-5 10-16,0-3-5 15,0-9-2-15,0-3-5 16,0-8-1-16,0-10-4 15,-1-13-4 1,0-3-12-16,-2-11-18 16,-2-6-16-16,1-2-14 15,1 1-16-15,1 1-3 16,0 6 1-16,4 9-2 16,-2 5-1-16,0 6 0 15,0 3 2-15,5 7 2 16,-1 5-2-16,2 3 3 15,2 3 17-15,1 6-3 16,0 4-1-16,5 1-3 16,-1 5-2-16,2 4-1 15,1 6 0 1,0 8 4-16,-1 4 4 16,3 7 4-16,-2 3 5 15,0 2 6-15,0 0 4 16,2 0 7-16,-2 0 5 15,3 3 2-15,1-5 3 16,-4 2 0-16,-2 0-1 16,-1-1-4-16,-4-2-3 15,-2-1-3-15,-1-3-1 16,-2-6-5 0,1-4-1-16,-4-5-3 15,2-5 0-15,-3-1-4 16,1-3-2-16,-2-3-7 15,2 0-14-15,-1 1-18 16,0-3-43-16,0 0-99 16,0 0-382-16,-2-5-147 15,-6-7-223-15,-9-8-412 16</inkml:trace>
  <inkml:trace contextRef="#ctx0" brushRef="#br0" timeOffset="26123.36">1790 5284 5384 0,'0'0'49'0,"1"-1"2"15,4-4-1-15,9-2 0 16,9-5-12-16,14-7-34 16,8-3-95-16,10 0-459 15,5-4-124-15,0 1-189 16</inkml:trace>
  <inkml:trace contextRef="#ctx0" brushRef="#br0" timeOffset="27293.57">3072 4534 4114 0,'0'21'113'16,"0"8"19"-16,0 8 18 15,-1 13 14 1,1-4 5-16,0-4 4 16,-2-4-1-16,2-7-1 15,-1-10-2-15,1-6-50 16,0-6 2-16,0-3 5 16,-2-5-10-16,1-1-16 15,-1-5-13-15,-1-5-6 16,0-5-11-16,2-11-6 15,-1-8-6-15,1-6-11 16,-2-5-17-16,3-6-20 16,-1-1-8-16,1-2-2 15,-1 2-1 1,2-1-2-16,-1 6 0 16,-1 3-2-16,2 3 0 15,3 6 0-15,0 2 1 16,2 6 2-16,2 6 1 15,0 3-1-15,2 4-1 16,2 7-2-16,2 3-2 16,5 2 2-16,3 10-3 15,1 2 0-15,0 8 2 16,-3 5-2-16,-4 9 2 16,-9 3 3-16,-2 3 3 15,-7-1 2 1,-4 0 4-16,-7-2 2 15,-3-4 3-15,-4-3 0 16,0-5-1-16,1-4 0 16,5-7 1-16,5-5 2 15,6-2-1-15,3-4-2 16,0 0-1-16,0-1-3 16,3 0-3-16,6-1-3 15,8-2-1-15,8-2-1 16,6 0 0-16,8-2-6 15,6 2-1-15,-2 5-1 16,0 0 1 0,-5 5-6-16,-9 7 3 15,-11 2 0-15,-11 4 1 16,-3 5 4-16,-11 4 6 16,-8 0 9-16,-8 1 3 15,-6-1 4-15,-7-2 6 16,0-6 7-16,1-2 4 15,2-10 2-15,6-3 2 16,2-3-1-16,2-4-8 16,7-2-8-16,2-2-19 15,4-3-19-15,4-2-30 16,2-2-44 0,2 2-85-16,1 0-386 15,1 0-153-15,0-1-232 16</inkml:trace>
  <inkml:trace contextRef="#ctx0" brushRef="#br0" timeOffset="27876.72">3859 4077 4931 0,'0'-9'130'16,"0"0"15"-16,-2-2 12 15,1 1-1-15,-1 6-6 16,-8 2-5-16,-7 6-1 16,-4 10 0-16,-8 7 3 15,-5 11-56-15,6 11-19 16,3 8-15-16,6 4-12 15,12 1-5-15,5-5 3 16,14-5 3-16,17-8 1 16,11-10-1-1,15-10-8-15,20-10-5 16,5-8-3-16,3-12 1 16,-5-6 2-16,-10-6-2 15,-17 1-3-15,-17-2-4 16,-16 4-10-16,-12 6-14 15,-5 6-23-15,-1 1-31 16,-1 5-41 0,-2 6-57-16,1 9-409 15,-4-1-162-15,-2 5-246 16,-4 2-457-16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E47E-76DB-4535-8F88-7404462058F0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C0C0C-2A48-4A2D-8837-5448EDAB5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6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http://www.ee.surrey.ac.uk/Projects/Labview/minimisation/karrules.html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C0C0C-2A48-4A2D-8837-5448EDAB5B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7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2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8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7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4605-7B3C-438A-B3F2-662DEC684EF9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E558-F0DC-4166-AFEC-91FA40944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0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1.xml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4.svg"/><Relationship Id="rId7" Type="http://schemas.openxmlformats.org/officeDocument/2006/relationships/customXml" Target="../ink/ink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2.emf"/><Relationship Id="rId5" Type="http://schemas.openxmlformats.org/officeDocument/2006/relationships/image" Target="../media/image41.emf"/><Relationship Id="rId10" Type="http://schemas.openxmlformats.org/officeDocument/2006/relationships/customXml" Target="../ink/ink8.xml"/><Relationship Id="rId4" Type="http://schemas.openxmlformats.org/officeDocument/2006/relationships/customXml" Target="../ink/ink3.xml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34.svg"/><Relationship Id="rId7" Type="http://schemas.openxmlformats.org/officeDocument/2006/relationships/customXml" Target="../ink/ink11.xml"/><Relationship Id="rId12" Type="http://schemas.openxmlformats.org/officeDocument/2006/relationships/image" Target="../media/image43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customXml" Target="../ink/ink15.xml"/><Relationship Id="rId5" Type="http://schemas.openxmlformats.org/officeDocument/2006/relationships/image" Target="../media/image41.emf"/><Relationship Id="rId10" Type="http://schemas.openxmlformats.org/officeDocument/2006/relationships/customXml" Target="../ink/ink14.xml"/><Relationship Id="rId4" Type="http://schemas.openxmlformats.org/officeDocument/2006/relationships/customXml" Target="../ink/ink9.xml"/><Relationship Id="rId9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609" y="602120"/>
            <a:ext cx="6145018" cy="2387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Freestyle Script" panose="030804020302050B0404" pitchFamily="66" charset="0"/>
              </a:rPr>
              <a:t>E</a:t>
            </a:r>
            <a:r>
              <a:rPr lang="en-IN" dirty="0">
                <a:solidFill>
                  <a:schemeClr val="accent4"/>
                </a:solidFill>
                <a:latin typeface="Freestyle Script" panose="030804020302050B0404" pitchFamily="66" charset="0"/>
              </a:rPr>
              <a:t>CE213: Digital Electronics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C2B2F8-9577-4D54-AFE9-C86C35A2F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494" y="3538807"/>
            <a:ext cx="8290560" cy="1655762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rgbClr val="FFC000"/>
              </a:buClr>
              <a:buSzPct val="115000"/>
              <a:buNone/>
            </a:pPr>
            <a:r>
              <a:rPr lang="en-US" sz="3200" dirty="0">
                <a:latin typeface="Freestyle Script" panose="030804020302050B0404" pitchFamily="66" charset="0"/>
              </a:rPr>
              <a:t>Ajmer Singh</a:t>
            </a:r>
          </a:p>
          <a:p>
            <a:pPr marL="0" indent="0" algn="just">
              <a:buClr>
                <a:srgbClr val="FFC000"/>
              </a:buClr>
              <a:buSzPct val="115000"/>
              <a:buNone/>
            </a:pPr>
            <a:r>
              <a:rPr lang="en-US" sz="3200" dirty="0">
                <a:latin typeface="Freestyle Script" panose="030804020302050B0404" pitchFamily="66" charset="0"/>
              </a:rPr>
              <a:t>9988921373</a:t>
            </a:r>
          </a:p>
          <a:p>
            <a:pPr marL="0" indent="0" algn="just">
              <a:buClr>
                <a:srgbClr val="FFC000"/>
              </a:buClr>
              <a:buSzPct val="115000"/>
              <a:buNone/>
            </a:pPr>
            <a:r>
              <a:rPr lang="en-US" sz="3200" dirty="0">
                <a:latin typeface="Freestyle Script" panose="030804020302050B0404" pitchFamily="66" charset="0"/>
              </a:rPr>
              <a:t>ajmer.17381@lpu.co.in</a:t>
            </a:r>
          </a:p>
          <a:p>
            <a:pPr marL="0" indent="0" algn="just">
              <a:buClr>
                <a:srgbClr val="FFC000"/>
              </a:buClr>
              <a:buSzPct val="115000"/>
              <a:buNone/>
            </a:pPr>
            <a:endParaRPr lang="en-IN" sz="3200" dirty="0"/>
          </a:p>
        </p:txBody>
      </p:sp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A00C7BC4-FE5A-41B3-BF12-8A83AA9B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756" y="4063823"/>
            <a:ext cx="461732" cy="461732"/>
          </a:xfrm>
          <a:prstGeom prst="rect">
            <a:avLst/>
          </a:prstGeom>
        </p:spPr>
      </p:pic>
      <p:pic>
        <p:nvPicPr>
          <p:cNvPr id="16" name="Graphic 15" descr="Envelope">
            <a:extLst>
              <a:ext uri="{FF2B5EF4-FFF2-40B4-BE49-F238E27FC236}">
                <a16:creationId xmlns:a16="http://schemas.microsoft.com/office/drawing/2014/main" id="{F42F8B38-1C1E-4AA7-BFD1-2AC217824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920" y="4659392"/>
            <a:ext cx="395703" cy="395703"/>
          </a:xfrm>
          <a:prstGeom prst="rect">
            <a:avLst/>
          </a:prstGeom>
        </p:spPr>
      </p:pic>
      <p:pic>
        <p:nvPicPr>
          <p:cNvPr id="31" name="Graphic 30" descr="Employee badge">
            <a:extLst>
              <a:ext uri="{FF2B5EF4-FFF2-40B4-BE49-F238E27FC236}">
                <a16:creationId xmlns:a16="http://schemas.microsoft.com/office/drawing/2014/main" id="{31FEF96E-0F91-4708-B63D-353A34610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3892" y="3510458"/>
            <a:ext cx="433596" cy="43359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3D68046-0F4C-497B-B078-2AF65ACCD0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4464" y="175753"/>
            <a:ext cx="2418443" cy="3645713"/>
          </a:xfrm>
          <a:prstGeom prst="rect">
            <a:avLst/>
          </a:prstGeom>
        </p:spPr>
      </p:pic>
      <p:pic>
        <p:nvPicPr>
          <p:cNvPr id="28" name="Graphic 27" descr="Car">
            <a:extLst>
              <a:ext uri="{FF2B5EF4-FFF2-40B4-BE49-F238E27FC236}">
                <a16:creationId xmlns:a16="http://schemas.microsoft.com/office/drawing/2014/main" id="{90C7A059-7734-4862-B4D5-EB41351EB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7665" y="3687913"/>
            <a:ext cx="914400" cy="914400"/>
          </a:xfrm>
          <a:prstGeom prst="rect">
            <a:avLst/>
          </a:prstGeom>
        </p:spPr>
      </p:pic>
      <p:pic>
        <p:nvPicPr>
          <p:cNvPr id="30" name="Graphic 29" descr="Motorcycle">
            <a:extLst>
              <a:ext uri="{FF2B5EF4-FFF2-40B4-BE49-F238E27FC236}">
                <a16:creationId xmlns:a16="http://schemas.microsoft.com/office/drawing/2014/main" id="{231E71A8-B403-41D2-92B0-8E597DA35A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04992" y="3663785"/>
            <a:ext cx="914400" cy="914400"/>
          </a:xfrm>
          <a:prstGeom prst="rect">
            <a:avLst/>
          </a:prstGeom>
        </p:spPr>
      </p:pic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DB467EB7-989E-426A-826E-417E942A66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60481" y="4702440"/>
            <a:ext cx="914400" cy="914400"/>
          </a:xfrm>
          <a:prstGeom prst="rect">
            <a:avLst/>
          </a:prstGeom>
        </p:spPr>
      </p:pic>
      <p:pic>
        <p:nvPicPr>
          <p:cNvPr id="35" name="Graphic 34" descr="Laptop">
            <a:extLst>
              <a:ext uri="{FF2B5EF4-FFF2-40B4-BE49-F238E27FC236}">
                <a16:creationId xmlns:a16="http://schemas.microsoft.com/office/drawing/2014/main" id="{92217C7D-E2AD-4055-BA56-FDC2E479A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72673" y="4688933"/>
            <a:ext cx="914400" cy="914400"/>
          </a:xfrm>
          <a:prstGeom prst="rect">
            <a:avLst/>
          </a:prstGeom>
        </p:spPr>
      </p:pic>
      <p:pic>
        <p:nvPicPr>
          <p:cNvPr id="37" name="Graphic 36" descr="Processor">
            <a:extLst>
              <a:ext uri="{FF2B5EF4-FFF2-40B4-BE49-F238E27FC236}">
                <a16:creationId xmlns:a16="http://schemas.microsoft.com/office/drawing/2014/main" id="{1B45CA29-FC1A-4198-9BDC-9386A80139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65275" y="5855380"/>
            <a:ext cx="914400" cy="914400"/>
          </a:xfrm>
          <a:prstGeom prst="rect">
            <a:avLst/>
          </a:prstGeom>
        </p:spPr>
      </p:pic>
      <p:pic>
        <p:nvPicPr>
          <p:cNvPr id="39" name="Graphic 38" descr="Calculator">
            <a:extLst>
              <a:ext uri="{FF2B5EF4-FFF2-40B4-BE49-F238E27FC236}">
                <a16:creationId xmlns:a16="http://schemas.microsoft.com/office/drawing/2014/main" id="{C49834EB-4083-49FA-87F9-70B6777140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58273" y="4701607"/>
            <a:ext cx="914400" cy="914400"/>
          </a:xfrm>
          <a:prstGeom prst="rect">
            <a:avLst/>
          </a:prstGeom>
        </p:spPr>
      </p:pic>
      <p:pic>
        <p:nvPicPr>
          <p:cNvPr id="41" name="Graphic 40" descr="Smart Phone">
            <a:extLst>
              <a:ext uri="{FF2B5EF4-FFF2-40B4-BE49-F238E27FC236}">
                <a16:creationId xmlns:a16="http://schemas.microsoft.com/office/drawing/2014/main" id="{C9AC5D7E-FDE7-4ED4-9764-03A415884A0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27665" y="4746230"/>
            <a:ext cx="914400" cy="914400"/>
          </a:xfrm>
          <a:prstGeom prst="rect">
            <a:avLst/>
          </a:prstGeom>
        </p:spPr>
      </p:pic>
      <p:pic>
        <p:nvPicPr>
          <p:cNvPr id="43" name="Graphic 42" descr="Tablet">
            <a:extLst>
              <a:ext uri="{FF2B5EF4-FFF2-40B4-BE49-F238E27FC236}">
                <a16:creationId xmlns:a16="http://schemas.microsoft.com/office/drawing/2014/main" id="{CD8CBE0F-8733-4ABD-ACB8-F48730CC6E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08670" y="4722102"/>
            <a:ext cx="914400" cy="914400"/>
          </a:xfrm>
          <a:prstGeom prst="rect">
            <a:avLst/>
          </a:prstGeom>
        </p:spPr>
      </p:pic>
      <p:pic>
        <p:nvPicPr>
          <p:cNvPr id="45" name="Graphic 44" descr="Flashlight">
            <a:extLst>
              <a:ext uri="{FF2B5EF4-FFF2-40B4-BE49-F238E27FC236}">
                <a16:creationId xmlns:a16="http://schemas.microsoft.com/office/drawing/2014/main" id="{49B83C3A-BDA4-4D4B-AB81-192C961AFF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24464" y="5855380"/>
            <a:ext cx="914400" cy="914400"/>
          </a:xfrm>
          <a:prstGeom prst="rect">
            <a:avLst/>
          </a:prstGeom>
        </p:spPr>
      </p:pic>
      <p:pic>
        <p:nvPicPr>
          <p:cNvPr id="47" name="Graphic 46" descr="Streetlight">
            <a:extLst>
              <a:ext uri="{FF2B5EF4-FFF2-40B4-BE49-F238E27FC236}">
                <a16:creationId xmlns:a16="http://schemas.microsoft.com/office/drawing/2014/main" id="{3371FE12-C81C-4780-9C01-837BB77A3D2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565058" y="5826414"/>
            <a:ext cx="914400" cy="914400"/>
          </a:xfrm>
          <a:prstGeom prst="rect">
            <a:avLst/>
          </a:prstGeom>
        </p:spPr>
      </p:pic>
      <p:pic>
        <p:nvPicPr>
          <p:cNvPr id="49" name="Graphic 48" descr="Lightbulb">
            <a:extLst>
              <a:ext uri="{FF2B5EF4-FFF2-40B4-BE49-F238E27FC236}">
                <a16:creationId xmlns:a16="http://schemas.microsoft.com/office/drawing/2014/main" id="{EE8139A5-0095-495C-B565-2D620D0FCAA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700956" y="5827580"/>
            <a:ext cx="914400" cy="914400"/>
          </a:xfrm>
          <a:prstGeom prst="rect">
            <a:avLst/>
          </a:prstGeom>
        </p:spPr>
      </p:pic>
      <p:pic>
        <p:nvPicPr>
          <p:cNvPr id="50" name="Graphic 49" descr="Electric car">
            <a:extLst>
              <a:ext uri="{FF2B5EF4-FFF2-40B4-BE49-F238E27FC236}">
                <a16:creationId xmlns:a16="http://schemas.microsoft.com/office/drawing/2014/main" id="{50D854D3-FAFE-41FC-A2FD-859FB632B7E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287705" y="3673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The Course Contents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9586" y="1012339"/>
            <a:ext cx="58285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C000"/>
                </a:solidFill>
                <a:latin typeface="Freestyle Script" panose="030804020302050B0404" pitchFamily="66" charset="0"/>
              </a:rPr>
              <a:t>Unit II</a:t>
            </a:r>
          </a:p>
          <a:p>
            <a:pPr algn="just"/>
            <a:r>
              <a:rPr lang="en-IN" sz="3200" dirty="0">
                <a:solidFill>
                  <a:srgbClr val="00B050"/>
                </a:solidFill>
                <a:latin typeface="Freestyle Script" panose="030804020302050B0404" pitchFamily="66" charset="0"/>
              </a:rPr>
              <a:t>Combinational Logic System : </a:t>
            </a:r>
            <a:r>
              <a:rPr lang="en-IN" sz="3200" dirty="0">
                <a:solidFill>
                  <a:srgbClr val="00B0F0"/>
                </a:solidFill>
                <a:latin typeface="Freestyle Script" panose="030804020302050B0404" pitchFamily="66" charset="0"/>
              </a:rPr>
              <a:t>Truth table, Basic logic operation, Boolean Algebra, Basic postulates</a:t>
            </a:r>
            <a:r>
              <a:rPr lang="en-IN" sz="3200" dirty="0">
                <a:latin typeface="Freestyle Script" panose="030804020302050B0404" pitchFamily="66" charset="0"/>
              </a:rPr>
              <a:t>, Standard representation of logic functions -SOP forms, Simplification of switching functions - K-map, Synthesis of combinational logic circuits, </a:t>
            </a:r>
            <a:r>
              <a:rPr lang="en-IN" sz="3200" dirty="0">
                <a:solidFill>
                  <a:srgbClr val="00B0F0"/>
                </a:solidFill>
                <a:latin typeface="Freestyle Script" panose="030804020302050B0404" pitchFamily="66" charset="0"/>
              </a:rPr>
              <a:t>Logic gates, Fundamental theorems of Boolean algebra</a:t>
            </a:r>
            <a:r>
              <a:rPr lang="en-IN" sz="3200" dirty="0">
                <a:latin typeface="Freestyle Script" panose="030804020302050B0404" pitchFamily="66" charset="0"/>
              </a:rPr>
              <a:t>, Standard representation of logic functions POS forms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C326E8-2821-4C5E-BA77-27F6ADABD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3169" y="751377"/>
            <a:ext cx="4970206" cy="49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2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The Course Contents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9586" y="1012339"/>
            <a:ext cx="58285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C000"/>
                </a:solidFill>
                <a:latin typeface="Freestyle Script" panose="030804020302050B0404" pitchFamily="66" charset="0"/>
              </a:rPr>
              <a:t>Unit III</a:t>
            </a:r>
          </a:p>
          <a:p>
            <a:pPr algn="just"/>
            <a:r>
              <a:rPr lang="en-IN" sz="3200" dirty="0">
                <a:solidFill>
                  <a:srgbClr val="00B050"/>
                </a:solidFill>
                <a:latin typeface="Freestyle Script" panose="030804020302050B0404" pitchFamily="66" charset="0"/>
              </a:rPr>
              <a:t>Introduction to Combinational Logic Circuits : </a:t>
            </a:r>
            <a:r>
              <a:rPr lang="en-IN" sz="3200" dirty="0">
                <a:latin typeface="Freestyle Script" panose="030804020302050B0404" pitchFamily="66" charset="0"/>
              </a:rPr>
              <a:t>Adders, Subtractors, Comparators, Multiplexers and Demultiplexers, Decoders, Encoders, Parity circuits </a:t>
            </a:r>
            <a:r>
              <a:rPr lang="en-IN" sz="3200" dirty="0">
                <a:solidFill>
                  <a:srgbClr val="00B050"/>
                </a:solidFill>
                <a:latin typeface="Freestyle Script" panose="030804020302050B0404" pitchFamily="66" charset="0"/>
              </a:rPr>
              <a:t>Introduction to Logic Families : </a:t>
            </a:r>
            <a:r>
              <a:rPr lang="en-US" sz="3200" dirty="0">
                <a:latin typeface="Freestyle Script" panose="030804020302050B0404" pitchFamily="66" charset="0"/>
              </a:rPr>
              <a:t>Introduction to different logic families, Structure and operations of TTL, MOS and CMOS logic families</a:t>
            </a:r>
            <a:endParaRPr lang="en-IN" sz="3200" dirty="0">
              <a:latin typeface="Freestyle Script" panose="030804020302050B0404" pitchFamily="66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F311CD9-09F3-4DE7-8C71-F61739A06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641" y="751377"/>
            <a:ext cx="4752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0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Combinational Logic System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8199" y="751377"/>
            <a:ext cx="9768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  <a:latin typeface="Freestyle Script" panose="030804020302050B0404" pitchFamily="66" charset="0"/>
              </a:rPr>
              <a:t>Simplification of switching functions - Karnaugh-map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8E153F-ADC5-49F3-BE03-ACEEC57BDEC7}"/>
                  </a:ext>
                </a:extLst>
              </p14:cNvPr>
              <p14:cNvContentPartPr/>
              <p14:nvPr/>
            </p14:nvContentPartPr>
            <p14:xfrm>
              <a:off x="241920" y="1304640"/>
              <a:ext cx="7938720" cy="286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8E153F-ADC5-49F3-BE03-ACEEC57BDE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60" y="1295280"/>
                <a:ext cx="795744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96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Combinational Logic System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8199" y="751377"/>
            <a:ext cx="9768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  <a:latin typeface="Freestyle Script" panose="030804020302050B0404" pitchFamily="66" charset="0"/>
              </a:rPr>
              <a:t>Simplification of switching functions - K-map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07127-514D-4312-8967-DD6288F4555F}"/>
                  </a:ext>
                </a:extLst>
              </p14:cNvPr>
              <p14:cNvContentPartPr/>
              <p14:nvPr/>
            </p14:nvContentPartPr>
            <p14:xfrm>
              <a:off x="524160" y="240120"/>
              <a:ext cx="11445480" cy="63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07127-514D-4312-8967-DD6288F455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0" y="230760"/>
                <a:ext cx="11464200" cy="63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49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Combinational Logic System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8199" y="751377"/>
            <a:ext cx="9768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  <a:latin typeface="Freestyle Script" panose="030804020302050B0404" pitchFamily="66" charset="0"/>
              </a:rPr>
              <a:t>Simplification of switching functions - K-map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6E54C-746B-4E78-B3EE-9FFF0AB28DAD}"/>
                  </a:ext>
                </a:extLst>
              </p14:cNvPr>
              <p14:cNvContentPartPr/>
              <p14:nvPr/>
            </p14:nvContentPartPr>
            <p14:xfrm>
              <a:off x="644705" y="1414157"/>
              <a:ext cx="3104640" cy="167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6E54C-746B-4E78-B3EE-9FFF0AB28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345" y="1404797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D97BD9-685C-4241-BF96-E9402000B985}"/>
                  </a:ext>
                </a:extLst>
              </p14:cNvPr>
              <p14:cNvContentPartPr/>
              <p14:nvPr/>
            </p14:nvContentPartPr>
            <p14:xfrm>
              <a:off x="644705" y="4045988"/>
              <a:ext cx="3104640" cy="167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D97BD9-685C-4241-BF96-E9402000B9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345" y="4036628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62DC2C-482E-45A4-BCA6-ED5625510045}"/>
                  </a:ext>
                </a:extLst>
              </p14:cNvPr>
              <p14:cNvContentPartPr/>
              <p14:nvPr/>
            </p14:nvContentPartPr>
            <p14:xfrm>
              <a:off x="4543680" y="1414157"/>
              <a:ext cx="3104640" cy="167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62DC2C-482E-45A4-BCA6-ED56255100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320" y="1404797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6104D8-78DA-4194-897B-36B49480EF12}"/>
                  </a:ext>
                </a:extLst>
              </p14:cNvPr>
              <p14:cNvContentPartPr/>
              <p14:nvPr/>
            </p14:nvContentPartPr>
            <p14:xfrm>
              <a:off x="4543680" y="4045988"/>
              <a:ext cx="3104640" cy="1671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6104D8-78DA-4194-897B-36B49480E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320" y="4036628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78FADD-DD16-451B-984C-550677FB6222}"/>
                  </a:ext>
                </a:extLst>
              </p14:cNvPr>
              <p14:cNvContentPartPr/>
              <p14:nvPr/>
            </p14:nvContentPartPr>
            <p14:xfrm>
              <a:off x="8442655" y="1481305"/>
              <a:ext cx="3104640" cy="167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78FADD-DD16-451B-984C-550677FB62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295" y="1471945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14535-9726-4BCC-B10F-FDCB3D2BF603}"/>
                  </a:ext>
                </a:extLst>
              </p14:cNvPr>
              <p14:cNvContentPartPr/>
              <p14:nvPr/>
            </p14:nvContentPartPr>
            <p14:xfrm>
              <a:off x="619920" y="1107000"/>
              <a:ext cx="11450160" cy="5636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14535-9726-4BCC-B10F-FDCB3D2BF6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560" y="1097640"/>
                <a:ext cx="11468880" cy="56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6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Combinational Logic System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8199" y="751377"/>
            <a:ext cx="9768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  <a:latin typeface="Freestyle Script" panose="030804020302050B0404" pitchFamily="66" charset="0"/>
              </a:rPr>
              <a:t>Simplification of switching functions - K-map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6E54C-746B-4E78-B3EE-9FFF0AB28DAD}"/>
                  </a:ext>
                </a:extLst>
              </p14:cNvPr>
              <p14:cNvContentPartPr/>
              <p14:nvPr/>
            </p14:nvContentPartPr>
            <p14:xfrm>
              <a:off x="644705" y="1414157"/>
              <a:ext cx="3104640" cy="167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6E54C-746B-4E78-B3EE-9FFF0AB28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345" y="1404797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D97BD9-685C-4241-BF96-E9402000B985}"/>
                  </a:ext>
                </a:extLst>
              </p14:cNvPr>
              <p14:cNvContentPartPr/>
              <p14:nvPr/>
            </p14:nvContentPartPr>
            <p14:xfrm>
              <a:off x="644705" y="4045988"/>
              <a:ext cx="3104640" cy="167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D97BD9-685C-4241-BF96-E9402000B9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345" y="4036628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62DC2C-482E-45A4-BCA6-ED5625510045}"/>
                  </a:ext>
                </a:extLst>
              </p14:cNvPr>
              <p14:cNvContentPartPr/>
              <p14:nvPr/>
            </p14:nvContentPartPr>
            <p14:xfrm>
              <a:off x="4543680" y="1414157"/>
              <a:ext cx="3104640" cy="167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62DC2C-482E-45A4-BCA6-ED56255100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320" y="1404797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6104D8-78DA-4194-897B-36B49480EF12}"/>
                  </a:ext>
                </a:extLst>
              </p14:cNvPr>
              <p14:cNvContentPartPr/>
              <p14:nvPr/>
            </p14:nvContentPartPr>
            <p14:xfrm>
              <a:off x="4543680" y="4045988"/>
              <a:ext cx="3104640" cy="1671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6104D8-78DA-4194-897B-36B49480E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4320" y="4036628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78FADD-DD16-451B-984C-550677FB6222}"/>
                  </a:ext>
                </a:extLst>
              </p14:cNvPr>
              <p14:cNvContentPartPr/>
              <p14:nvPr/>
            </p14:nvContentPartPr>
            <p14:xfrm>
              <a:off x="8442655" y="1481305"/>
              <a:ext cx="3104640" cy="167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78FADD-DD16-451B-984C-550677FB62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295" y="1471945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364276-FF62-4FF9-B120-C70ABFFA3030}"/>
                  </a:ext>
                </a:extLst>
              </p14:cNvPr>
              <p14:cNvContentPartPr/>
              <p14:nvPr/>
            </p14:nvContentPartPr>
            <p14:xfrm>
              <a:off x="8442655" y="4045988"/>
              <a:ext cx="3104640" cy="1671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364276-FF62-4FF9-B120-C70ABFFA30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295" y="4036628"/>
                <a:ext cx="3123360" cy="16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B416DA-5E62-41A1-9AFD-35EC45E0A776}"/>
                  </a:ext>
                </a:extLst>
              </p14:cNvPr>
              <p14:cNvContentPartPr/>
              <p14:nvPr/>
            </p14:nvContentPartPr>
            <p14:xfrm>
              <a:off x="482400" y="1190160"/>
              <a:ext cx="11332080" cy="523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B416DA-5E62-41A1-9AFD-35EC45E0A7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040" y="1180800"/>
                <a:ext cx="11350800" cy="52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43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Combinational Logic System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8199" y="751377"/>
            <a:ext cx="9768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  <a:latin typeface="Freestyle Script" panose="030804020302050B0404" pitchFamily="66" charset="0"/>
              </a:rPr>
              <a:t>Simplification of switching functions - K-map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0B29DF-72B5-409C-9D17-99908656411D}"/>
                  </a:ext>
                </a:extLst>
              </p14:cNvPr>
              <p14:cNvContentPartPr/>
              <p14:nvPr/>
            </p14:nvContentPartPr>
            <p14:xfrm>
              <a:off x="87480" y="22320"/>
              <a:ext cx="11757960" cy="683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0B29DF-72B5-409C-9D17-9990865641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20" y="12960"/>
                <a:ext cx="11776680" cy="68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80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7364-9D72-4D6A-9FC5-131A200F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87" y="88597"/>
            <a:ext cx="9665677" cy="662781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accent4"/>
                </a:solidFill>
                <a:latin typeface="Freestyle Script" panose="030804020302050B0404" pitchFamily="66" charset="0"/>
              </a:rPr>
              <a:t>Combinational Logic System</a:t>
            </a:r>
            <a:endParaRPr lang="en-IN" sz="4300" u="sng" dirty="0">
              <a:solidFill>
                <a:schemeClr val="accent4"/>
              </a:solidFill>
            </a:endParaRPr>
          </a:p>
        </p:txBody>
      </p:sp>
      <p:pic>
        <p:nvPicPr>
          <p:cNvPr id="3" name="Graphic 2" descr="Bookmark">
            <a:extLst>
              <a:ext uri="{FF2B5EF4-FFF2-40B4-BE49-F238E27FC236}">
                <a16:creationId xmlns:a16="http://schemas.microsoft.com/office/drawing/2014/main" id="{356C85C2-0693-4963-8BF6-016493BE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8597"/>
            <a:ext cx="522104" cy="66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A70887-E835-4304-BD74-9C9EDF71E48A}"/>
              </a:ext>
            </a:extLst>
          </p:cNvPr>
          <p:cNvSpPr txBox="1"/>
          <p:nvPr/>
        </p:nvSpPr>
        <p:spPr>
          <a:xfrm>
            <a:off x="838199" y="751377"/>
            <a:ext cx="9768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accent2"/>
                </a:solidFill>
                <a:latin typeface="Freestyle Script" panose="030804020302050B0404" pitchFamily="66" charset="0"/>
              </a:rPr>
              <a:t>Simplification of switching functions - K-map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6A0143-B1F2-4D9F-A30B-66372BBEAEAB}"/>
                  </a:ext>
                </a:extLst>
              </p14:cNvPr>
              <p14:cNvContentPartPr/>
              <p14:nvPr/>
            </p14:nvContentPartPr>
            <p14:xfrm>
              <a:off x="609480" y="1400040"/>
              <a:ext cx="3686040" cy="254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6A0143-B1F2-4D9F-A30B-66372BBEAE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1390680"/>
                <a:ext cx="3704760" cy="25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18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7772</TotalTime>
  <Words>202</Words>
  <Application>Microsoft Office PowerPoint</Application>
  <PresentationFormat>Widescreen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Freestyle Script</vt:lpstr>
      <vt:lpstr>Office Theme</vt:lpstr>
      <vt:lpstr>ECE213: Digital Electronics</vt:lpstr>
      <vt:lpstr>The Course Contents</vt:lpstr>
      <vt:lpstr>The Course Contents</vt:lpstr>
      <vt:lpstr>Combinational Logic System</vt:lpstr>
      <vt:lpstr>Combinational Logic System</vt:lpstr>
      <vt:lpstr>Combinational Logic System</vt:lpstr>
      <vt:lpstr>Combinational Logic System</vt:lpstr>
      <vt:lpstr>Combinational Logic System</vt:lpstr>
      <vt:lpstr>Combinational Logic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ECE213</dc:title>
  <dc:creator>AJMER</dc:creator>
  <cp:keywords>Standard representation of logic functions; Simplification of switching functions - K-map</cp:keywords>
  <cp:lastModifiedBy>Ajmer</cp:lastModifiedBy>
  <cp:revision>140</cp:revision>
  <dcterms:created xsi:type="dcterms:W3CDTF">2020-03-17T05:32:28Z</dcterms:created>
  <dcterms:modified xsi:type="dcterms:W3CDTF">2021-02-24T09:41:40Z</dcterms:modified>
</cp:coreProperties>
</file>