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  <p:sldId id="259" r:id="rId7"/>
    <p:sldId id="277" r:id="rId8"/>
    <p:sldId id="260" r:id="rId9"/>
    <p:sldId id="278" r:id="rId10"/>
    <p:sldId id="261" r:id="rId11"/>
    <p:sldId id="279" r:id="rId12"/>
    <p:sldId id="262" r:id="rId13"/>
    <p:sldId id="280" r:id="rId14"/>
    <p:sldId id="263" r:id="rId15"/>
    <p:sldId id="281" r:id="rId16"/>
    <p:sldId id="264" r:id="rId17"/>
    <p:sldId id="282" r:id="rId18"/>
    <p:sldId id="265" r:id="rId19"/>
    <p:sldId id="283" r:id="rId20"/>
    <p:sldId id="266" r:id="rId21"/>
    <p:sldId id="284" r:id="rId22"/>
    <p:sldId id="267" r:id="rId23"/>
    <p:sldId id="285" r:id="rId24"/>
    <p:sldId id="268" r:id="rId25"/>
    <p:sldId id="286" r:id="rId26"/>
    <p:sldId id="269" r:id="rId27"/>
    <p:sldId id="287" r:id="rId28"/>
    <p:sldId id="270" r:id="rId29"/>
    <p:sldId id="288" r:id="rId30"/>
    <p:sldId id="271" r:id="rId31"/>
    <p:sldId id="289" r:id="rId32"/>
    <p:sldId id="272" r:id="rId33"/>
    <p:sldId id="290" r:id="rId34"/>
    <p:sldId id="273" r:id="rId35"/>
    <p:sldId id="291" r:id="rId36"/>
    <p:sldId id="274" r:id="rId37"/>
    <p:sldId id="292" r:id="rId38"/>
    <p:sldId id="293" r:id="rId39"/>
    <p:sldId id="294" r:id="rId40"/>
    <p:sldId id="295" r:id="rId41"/>
    <p:sldId id="296" r:id="rId4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6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715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7926"/>
            <a:ext cx="3679116" cy="52265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7926"/>
            <a:ext cx="3505200" cy="19274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257063"/>
            <a:ext cx="3313355" cy="141846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684234"/>
            <a:ext cx="3309803" cy="105052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264024"/>
            <a:ext cx="2133600" cy="625818"/>
          </a:xfrm>
        </p:spPr>
        <p:txBody>
          <a:bodyPr anchor="b"/>
          <a:lstStyle>
            <a:lvl1pPr algn="l">
              <a:defRPr sz="2400"/>
            </a:lvl1pPr>
          </a:lstStyle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5073570"/>
            <a:ext cx="3505200" cy="6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766639"/>
            <a:ext cx="2831592" cy="304271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766639"/>
            <a:ext cx="643666" cy="30427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5073570"/>
            <a:ext cx="3505200" cy="6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858456"/>
            <a:ext cx="1484453" cy="398362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858456"/>
            <a:ext cx="5423704" cy="39836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417358"/>
            <a:ext cx="6637468" cy="1135063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556000"/>
            <a:ext cx="6637467" cy="1267011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927860"/>
            <a:ext cx="3419856" cy="2910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927859"/>
            <a:ext cx="3419856" cy="2910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930008"/>
            <a:ext cx="3057148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478912"/>
            <a:ext cx="3419856" cy="236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930008"/>
            <a:ext cx="3055717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478912"/>
            <a:ext cx="3419856" cy="236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715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7926"/>
            <a:ext cx="3679116" cy="52265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7925"/>
            <a:ext cx="3505200" cy="519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2" y="501569"/>
            <a:ext cx="3562257" cy="4707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713773"/>
            <a:ext cx="3090440" cy="429227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5073570"/>
            <a:ext cx="3505200" cy="6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770696"/>
            <a:ext cx="3493664" cy="304271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214529"/>
            <a:ext cx="3304572" cy="121929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447495"/>
            <a:ext cx="3298784" cy="12649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715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7926"/>
            <a:ext cx="3679116" cy="52265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7925"/>
            <a:ext cx="3505200" cy="519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501569"/>
            <a:ext cx="3562257" cy="470703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5073570"/>
            <a:ext cx="3505200" cy="68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217420"/>
            <a:ext cx="3300984" cy="12192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78163"/>
            <a:ext cx="3359623" cy="455676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444240"/>
            <a:ext cx="3300573" cy="12663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770696"/>
            <a:ext cx="3493664" cy="304271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715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77906"/>
            <a:ext cx="8229600" cy="51547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7926"/>
            <a:ext cx="3679116" cy="58270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7925"/>
            <a:ext cx="3505200" cy="519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856387"/>
            <a:ext cx="7024744" cy="952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936377"/>
            <a:ext cx="6777317" cy="292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87077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3FC3EE3-B8CE-4D35-88BD-FD5620C25301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876800"/>
            <a:ext cx="350215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87076"/>
            <a:ext cx="133215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A2E113F-CF9B-4489-8214-531BCD08DD8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SPILL OVER PPT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</a:p>
          <a:p>
            <a:r>
              <a:rPr lang="en-IN" dirty="0" smtClean="0"/>
              <a:t>Articles, Determiners and Quantifiers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08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He  has got...............contacts to help her with her business.</a:t>
            </a:r>
          </a:p>
          <a:p>
            <a:pPr marL="0" indent="0" fontAlgn="base">
              <a:buNone/>
            </a:pPr>
            <a:r>
              <a:rPr lang="en-US" dirty="0"/>
              <a:t>Few</a:t>
            </a:r>
          </a:p>
          <a:p>
            <a:pPr marL="0" indent="0" fontAlgn="base">
              <a:buNone/>
            </a:pPr>
            <a:r>
              <a:rPr lang="en-US" dirty="0"/>
              <a:t>A few</a:t>
            </a:r>
          </a:p>
          <a:p>
            <a:pPr marL="0" indent="0" fontAlgn="base">
              <a:buNone/>
            </a:pPr>
            <a:r>
              <a:rPr lang="en-US" dirty="0"/>
              <a:t>Little</a:t>
            </a:r>
          </a:p>
          <a:p>
            <a:pPr marL="0" indent="0" fontAlgn="base">
              <a:buNone/>
            </a:pPr>
            <a:r>
              <a:rPr lang="en-US" dirty="0"/>
              <a:t>None of these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42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He  has got...............contacts to help her with her business.</a:t>
            </a:r>
          </a:p>
          <a:p>
            <a:pPr marL="0" indent="0" fontAlgn="base">
              <a:buNone/>
            </a:pPr>
            <a:r>
              <a:rPr lang="en-US" dirty="0"/>
              <a:t>Few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A few</a:t>
            </a:r>
          </a:p>
          <a:p>
            <a:pPr marL="0" indent="0" fontAlgn="base">
              <a:buNone/>
            </a:pPr>
            <a:r>
              <a:rPr lang="en-US" dirty="0"/>
              <a:t>Little</a:t>
            </a:r>
          </a:p>
          <a:p>
            <a:pPr marL="0" indent="0" fontAlgn="base">
              <a:buNone/>
            </a:pPr>
            <a:r>
              <a:rPr lang="en-US" dirty="0"/>
              <a:t>None of these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77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 all the students  in the class, he has the.............chance of succeeding.</a:t>
            </a:r>
            <a:endParaRPr lang="en-US" b="0" dirty="0" smtClean="0">
              <a:effectLst/>
            </a:endParaRPr>
          </a:p>
          <a:p>
            <a:pPr marL="0" indent="0" fontAlgn="base">
              <a:buNone/>
            </a:pPr>
            <a:r>
              <a:rPr lang="en-US" dirty="0"/>
              <a:t>Less</a:t>
            </a:r>
          </a:p>
          <a:p>
            <a:pPr marL="0" indent="0" fontAlgn="base">
              <a:buNone/>
            </a:pPr>
            <a:r>
              <a:rPr lang="en-US" dirty="0"/>
              <a:t>Lesser</a:t>
            </a:r>
          </a:p>
          <a:p>
            <a:pPr marL="0" indent="0" fontAlgn="base">
              <a:buNone/>
            </a:pPr>
            <a:r>
              <a:rPr lang="en-US" dirty="0"/>
              <a:t>Least</a:t>
            </a:r>
          </a:p>
          <a:p>
            <a:pPr marL="0" indent="0" fontAlgn="base">
              <a:buNone/>
            </a:pPr>
            <a:r>
              <a:rPr lang="en-US" dirty="0"/>
              <a:t>Many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55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 all the students  in the class, he has the.............chance of succeeding.</a:t>
            </a:r>
          </a:p>
          <a:p>
            <a:pPr marL="0" indent="0" fontAlgn="base">
              <a:buNone/>
            </a:pPr>
            <a:r>
              <a:rPr lang="en-US" dirty="0"/>
              <a:t>Less</a:t>
            </a:r>
          </a:p>
          <a:p>
            <a:pPr marL="0" indent="0" fontAlgn="base">
              <a:buNone/>
            </a:pPr>
            <a:r>
              <a:rPr lang="en-US" dirty="0"/>
              <a:t>Lesser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Least</a:t>
            </a:r>
          </a:p>
          <a:p>
            <a:pPr marL="0" indent="0" fontAlgn="base">
              <a:buNone/>
            </a:pPr>
            <a:r>
              <a:rPr lang="en-US" dirty="0"/>
              <a:t>Many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40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you asked Sam if he has..............money to lend you.</a:t>
            </a:r>
            <a:endParaRPr lang="en-US" b="0" dirty="0" smtClean="0">
              <a:effectLst/>
            </a:endParaRPr>
          </a:p>
          <a:p>
            <a:pPr marL="0" indent="0" fontAlgn="base">
              <a:buNone/>
            </a:pPr>
            <a:r>
              <a:rPr lang="en-US" dirty="0"/>
              <a:t>Any</a:t>
            </a:r>
          </a:p>
          <a:p>
            <a:pPr marL="0" indent="0" fontAlgn="base">
              <a:buNone/>
            </a:pPr>
            <a:r>
              <a:rPr lang="en-US" dirty="0"/>
              <a:t>Few</a:t>
            </a:r>
          </a:p>
          <a:p>
            <a:pPr marL="0" indent="0" fontAlgn="base">
              <a:buNone/>
            </a:pPr>
            <a:r>
              <a:rPr lang="en-US" dirty="0"/>
              <a:t>Much</a:t>
            </a:r>
          </a:p>
          <a:p>
            <a:pPr marL="0" indent="0" fontAlgn="base">
              <a:buNone/>
            </a:pPr>
            <a:r>
              <a:rPr lang="en-US" dirty="0"/>
              <a:t>None of these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05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you asked Sam if he has..............money to lend you.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Any</a:t>
            </a:r>
          </a:p>
          <a:p>
            <a:pPr marL="0" indent="0" fontAlgn="base">
              <a:buNone/>
            </a:pPr>
            <a:r>
              <a:rPr lang="en-US" dirty="0"/>
              <a:t>Few</a:t>
            </a:r>
          </a:p>
          <a:p>
            <a:pPr marL="0" indent="0" fontAlgn="base">
              <a:buNone/>
            </a:pPr>
            <a:r>
              <a:rPr lang="en-US" dirty="0"/>
              <a:t>Much</a:t>
            </a:r>
          </a:p>
          <a:p>
            <a:pPr marL="0" indent="0" fontAlgn="base">
              <a:buNone/>
            </a:pPr>
            <a:r>
              <a:rPr lang="en-US" dirty="0"/>
              <a:t>None of these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08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------------- of the students use their student IDs to enter the building.</a:t>
            </a:r>
            <a:endParaRPr lang="en-US" b="0" dirty="0" smtClean="0">
              <a:effectLst/>
            </a:endParaRPr>
          </a:p>
          <a:p>
            <a:pPr marL="0" indent="0" fontAlgn="base">
              <a:buNone/>
            </a:pPr>
            <a:r>
              <a:rPr lang="en-US" dirty="0"/>
              <a:t>Each</a:t>
            </a:r>
          </a:p>
          <a:p>
            <a:pPr marL="0" indent="0" fontAlgn="base">
              <a:buNone/>
            </a:pPr>
            <a:r>
              <a:rPr lang="en-US" dirty="0"/>
              <a:t>Every</a:t>
            </a:r>
          </a:p>
          <a:p>
            <a:pPr marL="0" indent="0" fontAlgn="base">
              <a:buNone/>
            </a:pPr>
            <a:r>
              <a:rPr lang="en-US" dirty="0"/>
              <a:t>All</a:t>
            </a:r>
          </a:p>
          <a:p>
            <a:pPr marL="0" indent="0" fontAlgn="base">
              <a:buNone/>
            </a:pPr>
            <a:r>
              <a:rPr lang="en-US" dirty="0"/>
              <a:t>The whole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90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------------- of the students use their student IDs to enter the building.</a:t>
            </a:r>
          </a:p>
          <a:p>
            <a:pPr marL="0" indent="0" fontAlgn="base">
              <a:buNone/>
            </a:pPr>
            <a:r>
              <a:rPr lang="en-US" dirty="0"/>
              <a:t>Each</a:t>
            </a:r>
          </a:p>
          <a:p>
            <a:pPr marL="0" indent="0" fontAlgn="base">
              <a:buNone/>
            </a:pPr>
            <a:r>
              <a:rPr lang="en-US" dirty="0"/>
              <a:t>Every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All</a:t>
            </a:r>
          </a:p>
          <a:p>
            <a:pPr marL="0" indent="0" fontAlgn="base">
              <a:buNone/>
            </a:pPr>
            <a:r>
              <a:rPr lang="en-US" dirty="0"/>
              <a:t>The whole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15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_____________ </a:t>
            </a:r>
            <a:r>
              <a:rPr lang="en-US" dirty="0"/>
              <a:t>Americans don’t like George Bush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 lot of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much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Either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Little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26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_____________ Americans don’t like George Bush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 lot of</a:t>
            </a:r>
          </a:p>
          <a:p>
            <a:pPr marL="0" indent="0">
              <a:buNone/>
            </a:pPr>
            <a:r>
              <a:rPr lang="en-US" dirty="0"/>
              <a:t>much</a:t>
            </a:r>
          </a:p>
          <a:p>
            <a:pPr marL="0" indent="0">
              <a:buNone/>
            </a:pPr>
            <a:r>
              <a:rPr lang="en-US" dirty="0"/>
              <a:t>Either</a:t>
            </a:r>
          </a:p>
          <a:p>
            <a:pPr marL="0" indent="0">
              <a:buNone/>
            </a:pPr>
            <a:r>
              <a:rPr lang="en-US" dirty="0"/>
              <a:t>Little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84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He distributed all the stationary items to Orphan kids on Children’s day and now there are………….. pens left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a)       Little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b)      A little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c)   </a:t>
            </a:r>
            <a:r>
              <a:rPr lang="en-US" dirty="0" smtClean="0"/>
              <a:t>   No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d)      Much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48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 know _______ Spanish so I am going to have a problem when I get there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Many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 few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Much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Little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13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know _______ Spanish so I am going to have a problem when I get there.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</a:t>
            </a:r>
          </a:p>
          <a:p>
            <a:pPr marL="0" indent="0">
              <a:buNone/>
            </a:pPr>
            <a:r>
              <a:rPr lang="en-US" dirty="0"/>
              <a:t>A few</a:t>
            </a:r>
          </a:p>
          <a:p>
            <a:pPr marL="0" indent="0">
              <a:buNone/>
            </a:pPr>
            <a:r>
              <a:rPr lang="en-US" dirty="0"/>
              <a:t>Much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Little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13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hen </a:t>
            </a:r>
            <a:r>
              <a:rPr lang="en-US" dirty="0" smtClean="0"/>
              <a:t>laid _____ </a:t>
            </a:r>
            <a:r>
              <a:rPr lang="en-US" dirty="0"/>
              <a:t>egg yesterday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An</a:t>
            </a:r>
          </a:p>
          <a:p>
            <a:pPr marL="0" indent="0">
              <a:buNone/>
            </a:pPr>
            <a:r>
              <a:rPr lang="en-US" dirty="0" smtClean="0"/>
              <a:t>The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4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hen laid _____ egg yesterday.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</a:t>
            </a:r>
          </a:p>
          <a:p>
            <a:pPr marL="0" indent="0">
              <a:buNone/>
            </a:pPr>
            <a:r>
              <a:rPr lang="en-US" dirty="0"/>
              <a:t>The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857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_______ umbrella is ___ useful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An/an</a:t>
            </a:r>
          </a:p>
          <a:p>
            <a:pPr marL="0" indent="0">
              <a:buNone/>
            </a:pPr>
            <a:r>
              <a:rPr lang="en-US" dirty="0" smtClean="0"/>
              <a:t>A/an</a:t>
            </a:r>
          </a:p>
          <a:p>
            <a:pPr marL="0" indent="0">
              <a:buNone/>
            </a:pPr>
            <a:r>
              <a:rPr lang="en-US" dirty="0" smtClean="0"/>
              <a:t>An/a</a:t>
            </a:r>
          </a:p>
          <a:p>
            <a:pPr marL="0" indent="0">
              <a:buNone/>
            </a:pPr>
            <a:r>
              <a:rPr lang="en-US" dirty="0" smtClean="0"/>
              <a:t>An/the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0372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_______ umbrella is ___ useful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An/an</a:t>
            </a:r>
          </a:p>
          <a:p>
            <a:pPr marL="0" indent="0">
              <a:buNone/>
            </a:pPr>
            <a:r>
              <a:rPr lang="en-US" dirty="0"/>
              <a:t>A/an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An/a</a:t>
            </a:r>
          </a:p>
          <a:p>
            <a:pPr marL="0" indent="0">
              <a:buNone/>
            </a:pPr>
            <a:r>
              <a:rPr lang="en-US" dirty="0"/>
              <a:t>An/the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735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____________ who enjoys jazz music will enjoy this festival tickets for, which can be bought at __________ good music shop.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A.      Nobody/some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B.      Anyone/several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C.       Everybody/ all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D.      Somebody/both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E.   Anybody/every</a:t>
            </a:r>
            <a:endParaRPr lang="en-US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65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______who </a:t>
            </a:r>
            <a:r>
              <a:rPr lang="en-US" dirty="0"/>
              <a:t>enjoys jazz music will enjoy this festival tickets for, which can be bought at __________ good music shop.</a:t>
            </a:r>
          </a:p>
          <a:p>
            <a:pPr marL="0" indent="0">
              <a:buNone/>
            </a:pPr>
            <a:r>
              <a:rPr lang="en-US" dirty="0"/>
              <a:t>A.      Nobody/some</a:t>
            </a:r>
          </a:p>
          <a:p>
            <a:pPr marL="0" indent="0">
              <a:buNone/>
            </a:pPr>
            <a:r>
              <a:rPr lang="en-US" dirty="0"/>
              <a:t>B.      Anyone/several</a:t>
            </a:r>
          </a:p>
          <a:p>
            <a:pPr marL="0" indent="0">
              <a:buNone/>
            </a:pPr>
            <a:r>
              <a:rPr lang="en-US" dirty="0"/>
              <a:t>C.       Everybody/ all</a:t>
            </a:r>
          </a:p>
          <a:p>
            <a:pPr marL="0" indent="0">
              <a:buNone/>
            </a:pPr>
            <a:r>
              <a:rPr lang="en-US" dirty="0"/>
              <a:t>D.      Somebody/both</a:t>
            </a:r>
          </a:p>
          <a:p>
            <a:pPr marL="0" indent="0">
              <a:buNone/>
            </a:pPr>
            <a:r>
              <a:rPr lang="en-US" dirty="0"/>
              <a:t>E.   </a:t>
            </a:r>
            <a:r>
              <a:rPr lang="en-US" dirty="0">
                <a:solidFill>
                  <a:srgbClr val="FF0000"/>
                </a:solidFill>
              </a:rPr>
              <a:t>Anybody/every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858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Because there have been ___________ accidents at that road junction, the council are going to install traffic lights there.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A.      too much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B.      plenty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C.   so many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D.      much more</a:t>
            </a:r>
            <a:endParaRPr lang="en-US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927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Because there have been ___________ accidents at that road junction, the council are going to install traffic lights there.</a:t>
            </a:r>
          </a:p>
          <a:p>
            <a:pPr marL="0" indent="0">
              <a:buNone/>
            </a:pPr>
            <a:r>
              <a:rPr lang="en-US" dirty="0"/>
              <a:t>A.      too much</a:t>
            </a:r>
          </a:p>
          <a:p>
            <a:pPr marL="0" indent="0">
              <a:buNone/>
            </a:pPr>
            <a:r>
              <a:rPr lang="en-US" dirty="0"/>
              <a:t>B.      plenty</a:t>
            </a:r>
          </a:p>
          <a:p>
            <a:pPr marL="0" indent="0">
              <a:buNone/>
            </a:pPr>
            <a:r>
              <a:rPr lang="en-US" dirty="0"/>
              <a:t>C.  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so </a:t>
            </a:r>
            <a:r>
              <a:rPr lang="en-US" dirty="0">
                <a:solidFill>
                  <a:srgbClr val="FF0000"/>
                </a:solidFill>
              </a:rPr>
              <a:t>many</a:t>
            </a:r>
          </a:p>
          <a:p>
            <a:pPr marL="0" indent="0">
              <a:buNone/>
            </a:pPr>
            <a:r>
              <a:rPr lang="en-US" dirty="0"/>
              <a:t>D.      much more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36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 distributed all the stationary items to Orphan kids on Children’s day and now there are………….. pens left</a:t>
            </a:r>
          </a:p>
          <a:p>
            <a:pPr marL="0" indent="0">
              <a:buNone/>
            </a:pPr>
            <a:r>
              <a:rPr lang="en-US" dirty="0"/>
              <a:t>a)       Little</a:t>
            </a:r>
          </a:p>
          <a:p>
            <a:pPr marL="0" indent="0">
              <a:buNone/>
            </a:pPr>
            <a:r>
              <a:rPr lang="en-US" dirty="0"/>
              <a:t>b)      A little</a:t>
            </a:r>
          </a:p>
          <a:p>
            <a:pPr marL="0" indent="0">
              <a:buNone/>
            </a:pPr>
            <a:r>
              <a:rPr lang="en-US" dirty="0"/>
              <a:t>c)      </a:t>
            </a:r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dirty="0"/>
              <a:t>d)      Much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925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Although _________ in the group knew that _______________ had ever tried to climb the mountain by this path before, they all seemed very confident.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A.      someone / nowhere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B.      no one / anywhere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C.   everyone / no one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D.      anyone / somebody</a:t>
            </a:r>
            <a:endParaRPr lang="en-US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82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Although _________ in the group knew that </a:t>
            </a:r>
            <a:r>
              <a:rPr lang="en-US" dirty="0" smtClean="0"/>
              <a:t>___________ </a:t>
            </a:r>
            <a:r>
              <a:rPr lang="en-US" dirty="0"/>
              <a:t>had ever tried to climb the mountain by this path before, they all seemed very confident.</a:t>
            </a:r>
          </a:p>
          <a:p>
            <a:pPr marL="0" indent="0">
              <a:buNone/>
            </a:pPr>
            <a:r>
              <a:rPr lang="en-US" dirty="0"/>
              <a:t>A.      someone / nowhere</a:t>
            </a:r>
          </a:p>
          <a:p>
            <a:pPr marL="0" indent="0">
              <a:buNone/>
            </a:pPr>
            <a:r>
              <a:rPr lang="en-US" dirty="0"/>
              <a:t>B.      no one / anywhere</a:t>
            </a:r>
          </a:p>
          <a:p>
            <a:pPr marL="0" indent="0">
              <a:buNone/>
            </a:pPr>
            <a:r>
              <a:rPr lang="en-US" dirty="0"/>
              <a:t>C.   </a:t>
            </a:r>
            <a:r>
              <a:rPr lang="en-US" dirty="0">
                <a:solidFill>
                  <a:srgbClr val="FF0000"/>
                </a:solidFill>
              </a:rPr>
              <a:t>everyone / no one</a:t>
            </a:r>
          </a:p>
          <a:p>
            <a:pPr marL="0" indent="0">
              <a:buNone/>
            </a:pPr>
            <a:r>
              <a:rPr lang="en-US" dirty="0"/>
              <a:t>D.      anyone / somebody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533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is an amount of wisdom in ___________ old sayings, such as “Don't cry over spilt milk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A.  </a:t>
            </a:r>
            <a:r>
              <a:rPr lang="en-US" dirty="0" smtClean="0"/>
              <a:t>    a </a:t>
            </a:r>
            <a:r>
              <a:rPr lang="en-US" dirty="0"/>
              <a:t>number of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B.      a little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C.   </a:t>
            </a:r>
            <a:r>
              <a:rPr lang="en-US" dirty="0" smtClean="0"/>
              <a:t> </a:t>
            </a:r>
            <a:r>
              <a:rPr lang="en-US" dirty="0"/>
              <a:t>  a great deal of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D.      every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98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is an amount of wisdom in ___________ old sayings, such as “Don't cry over spilt milk”.</a:t>
            </a:r>
          </a:p>
          <a:p>
            <a:pPr marL="0" indent="0">
              <a:buNone/>
            </a:pPr>
            <a:r>
              <a:rPr lang="en-US" dirty="0"/>
              <a:t>A. 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number of</a:t>
            </a:r>
          </a:p>
          <a:p>
            <a:pPr marL="0" indent="0">
              <a:buNone/>
            </a:pPr>
            <a:r>
              <a:rPr lang="en-US" dirty="0"/>
              <a:t>B.     </a:t>
            </a:r>
            <a:r>
              <a:rPr lang="en-US" dirty="0" smtClean="0"/>
              <a:t>a </a:t>
            </a:r>
            <a:r>
              <a:rPr lang="en-US" dirty="0"/>
              <a:t>little</a:t>
            </a:r>
          </a:p>
          <a:p>
            <a:pPr marL="0" indent="0">
              <a:buNone/>
            </a:pPr>
            <a:r>
              <a:rPr lang="en-US" dirty="0"/>
              <a:t>C.     </a:t>
            </a:r>
            <a:r>
              <a:rPr lang="en-US" dirty="0" smtClean="0"/>
              <a:t>a </a:t>
            </a:r>
            <a:r>
              <a:rPr lang="en-US" dirty="0"/>
              <a:t>great deal of</a:t>
            </a:r>
          </a:p>
          <a:p>
            <a:pPr marL="0" indent="0">
              <a:buNone/>
            </a:pPr>
            <a:r>
              <a:rPr lang="en-US" dirty="0"/>
              <a:t>D.     </a:t>
            </a:r>
            <a:r>
              <a:rPr lang="en-US" dirty="0" smtClean="0"/>
              <a:t>every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919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 I don't think that's the only dry cleaner's around here. I think there is ________ next to the bus station.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A.  another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B.      others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C.       other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D.      the other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61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don't think that's the only dry cleaner's around here. I think there is ________ next to the bus station.</a:t>
            </a:r>
          </a:p>
          <a:p>
            <a:pPr marL="0" indent="0">
              <a:buNone/>
            </a:pPr>
            <a:r>
              <a:rPr lang="en-US" dirty="0"/>
              <a:t>A.  </a:t>
            </a:r>
            <a:r>
              <a:rPr lang="en-US" dirty="0">
                <a:solidFill>
                  <a:srgbClr val="FF0000"/>
                </a:solidFill>
              </a:rPr>
              <a:t>another</a:t>
            </a:r>
          </a:p>
          <a:p>
            <a:pPr marL="0" indent="0">
              <a:buNone/>
            </a:pPr>
            <a:r>
              <a:rPr lang="en-US" dirty="0"/>
              <a:t>B.      others</a:t>
            </a:r>
          </a:p>
          <a:p>
            <a:pPr marL="0" indent="0">
              <a:buNone/>
            </a:pPr>
            <a:r>
              <a:rPr lang="en-US" dirty="0"/>
              <a:t>C.       other</a:t>
            </a:r>
          </a:p>
          <a:p>
            <a:pPr marL="0" indent="0">
              <a:buNone/>
            </a:pPr>
            <a:r>
              <a:rPr lang="en-US" dirty="0"/>
              <a:t>D.      the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754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you </a:t>
            </a:r>
            <a:r>
              <a:rPr lang="en-US" dirty="0" smtClean="0"/>
              <a:t>_____</a:t>
            </a:r>
            <a:r>
              <a:rPr lang="en-US" dirty="0" smtClean="0"/>
              <a:t> </a:t>
            </a:r>
            <a:r>
              <a:rPr lang="en-US" dirty="0"/>
              <a:t>books on western music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</a:t>
            </a:r>
          </a:p>
          <a:p>
            <a:pPr marL="0" indent="0">
              <a:buNone/>
            </a:pPr>
            <a:r>
              <a:rPr lang="en-US" dirty="0" smtClean="0"/>
              <a:t>Some</a:t>
            </a:r>
          </a:p>
          <a:p>
            <a:pPr marL="0" indent="0">
              <a:buNone/>
            </a:pPr>
            <a:r>
              <a:rPr lang="en-US" dirty="0" smtClean="0"/>
              <a:t>Little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946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you _____ books on western music?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Any</a:t>
            </a:r>
          </a:p>
          <a:p>
            <a:pPr marL="0" indent="0">
              <a:buNone/>
            </a:pPr>
            <a:r>
              <a:rPr lang="en-US" dirty="0"/>
              <a:t>Some</a:t>
            </a:r>
          </a:p>
          <a:p>
            <a:pPr marL="0" indent="0">
              <a:buNone/>
            </a:pPr>
            <a:r>
              <a:rPr lang="en-US" dirty="0"/>
              <a:t>Little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307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I don't like __________ dogs, but I like my brother's dog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no article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the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340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don't like __________ dogs, but I like my brother's dog.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a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no article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  the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3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hilly area where we went for trekking was very small. There were only …………..houses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 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a)       Few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b)  </a:t>
            </a:r>
            <a:r>
              <a:rPr lang="en-US" dirty="0" smtClean="0"/>
              <a:t>    A </a:t>
            </a:r>
            <a:r>
              <a:rPr lang="en-US" dirty="0"/>
              <a:t>few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c)       Little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d)      A little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170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 </a:t>
            </a:r>
            <a:r>
              <a:rPr lang="en-US" dirty="0" err="1" smtClean="0"/>
              <a:t>Sunita</a:t>
            </a:r>
            <a:r>
              <a:rPr lang="en-US" dirty="0" smtClean="0"/>
              <a:t> attending _____ </a:t>
            </a:r>
            <a:r>
              <a:rPr lang="en-US" dirty="0"/>
              <a:t>reception </a:t>
            </a:r>
            <a:r>
              <a:rPr lang="en-US" dirty="0" smtClean="0"/>
              <a:t>today?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A. a</a:t>
            </a:r>
          </a:p>
          <a:p>
            <a:pPr marL="0" indent="0">
              <a:buNone/>
            </a:pPr>
            <a:r>
              <a:rPr lang="en-US" dirty="0"/>
              <a:t>B. an</a:t>
            </a:r>
          </a:p>
          <a:p>
            <a:pPr marL="0" indent="0">
              <a:buNone/>
            </a:pPr>
            <a:r>
              <a:rPr lang="en-US" dirty="0"/>
              <a:t>C. the</a:t>
            </a:r>
          </a:p>
          <a:p>
            <a:pPr marL="0" indent="0">
              <a:buNone/>
            </a:pPr>
            <a:r>
              <a:rPr lang="en-US" dirty="0"/>
              <a:t>D. no article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116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 </a:t>
            </a:r>
            <a:r>
              <a:rPr lang="en-US" dirty="0" err="1"/>
              <a:t>Sunita</a:t>
            </a:r>
            <a:r>
              <a:rPr lang="en-US" dirty="0"/>
              <a:t> attending _____ reception today?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A. a</a:t>
            </a:r>
          </a:p>
          <a:p>
            <a:pPr marL="0" indent="0">
              <a:buNone/>
            </a:pPr>
            <a:r>
              <a:rPr lang="en-US" dirty="0"/>
              <a:t>B. an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>
                <a:solidFill>
                  <a:srgbClr val="FF0000"/>
                </a:solidFill>
              </a:rPr>
              <a:t>the</a:t>
            </a:r>
          </a:p>
          <a:p>
            <a:pPr marL="0" indent="0">
              <a:buNone/>
            </a:pPr>
            <a:r>
              <a:rPr lang="en-US" dirty="0"/>
              <a:t>D. no article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hilly area where we went for trekking was very small. There were only …………..houses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a)       </a:t>
            </a:r>
            <a:r>
              <a:rPr lang="en-US" dirty="0">
                <a:solidFill>
                  <a:srgbClr val="FF0000"/>
                </a:solidFill>
              </a:rPr>
              <a:t>Few</a:t>
            </a:r>
          </a:p>
          <a:p>
            <a:pPr marL="0" indent="0">
              <a:buNone/>
            </a:pPr>
            <a:r>
              <a:rPr lang="en-US" dirty="0"/>
              <a:t>b)      A few</a:t>
            </a:r>
          </a:p>
          <a:p>
            <a:pPr marL="0" indent="0">
              <a:buNone/>
            </a:pPr>
            <a:r>
              <a:rPr lang="en-US" dirty="0"/>
              <a:t>c)       Little</a:t>
            </a:r>
          </a:p>
          <a:p>
            <a:pPr marL="0" indent="0">
              <a:buNone/>
            </a:pPr>
            <a:r>
              <a:rPr lang="en-US" dirty="0"/>
              <a:t>d)      A little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2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Harman doesn’t like studying in ‘K20 XY’ section because he has …………… friends there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a)   Few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b)    </a:t>
            </a:r>
            <a:r>
              <a:rPr lang="en-US" dirty="0" smtClean="0"/>
              <a:t>A </a:t>
            </a:r>
            <a:r>
              <a:rPr lang="en-US" dirty="0"/>
              <a:t>few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c)    </a:t>
            </a:r>
            <a:r>
              <a:rPr lang="en-US" dirty="0" smtClean="0"/>
              <a:t>some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/>
              <a:t>d)    </a:t>
            </a:r>
            <a:r>
              <a:rPr lang="en-US" dirty="0" smtClean="0"/>
              <a:t>many</a:t>
            </a:r>
            <a:endParaRPr lang="en-US" b="0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58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Harman doesn’t like studying in ‘K20 XY’ section because he has …………… friends there</a:t>
            </a:r>
          </a:p>
          <a:p>
            <a:pPr marL="0" indent="0">
              <a:buNone/>
            </a:pPr>
            <a:r>
              <a:rPr lang="en-US" dirty="0"/>
              <a:t>a)   </a:t>
            </a:r>
            <a:r>
              <a:rPr lang="en-US" dirty="0">
                <a:solidFill>
                  <a:srgbClr val="FF0000"/>
                </a:solidFill>
              </a:rPr>
              <a:t>Few</a:t>
            </a:r>
          </a:p>
          <a:p>
            <a:pPr marL="0" indent="0">
              <a:buNone/>
            </a:pPr>
            <a:r>
              <a:rPr lang="en-US" dirty="0"/>
              <a:t>b)    A few</a:t>
            </a:r>
          </a:p>
          <a:p>
            <a:pPr marL="0" indent="0">
              <a:buNone/>
            </a:pPr>
            <a:r>
              <a:rPr lang="en-US" dirty="0"/>
              <a:t>c)    some</a:t>
            </a:r>
          </a:p>
          <a:p>
            <a:pPr marL="0" indent="0">
              <a:buNone/>
            </a:pPr>
            <a:r>
              <a:rPr lang="en-US" dirty="0"/>
              <a:t>d)    many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0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There are so many students in the park ………………………….. are playing mobile games</a:t>
            </a:r>
            <a:endParaRPr lang="en-US" b="0" dirty="0" smtClean="0">
              <a:effectLst/>
            </a:endParaRPr>
          </a:p>
          <a:p>
            <a:pPr marL="0" indent="0" fontAlgn="base">
              <a:buNone/>
            </a:pPr>
            <a:r>
              <a:rPr lang="en-US" dirty="0"/>
              <a:t>Both of them</a:t>
            </a:r>
          </a:p>
          <a:p>
            <a:pPr marL="0" indent="0" fontAlgn="base">
              <a:buNone/>
            </a:pPr>
            <a:r>
              <a:rPr lang="en-US" dirty="0"/>
              <a:t>Most of them</a:t>
            </a:r>
          </a:p>
          <a:p>
            <a:pPr marL="0" indent="0" fontAlgn="base">
              <a:buNone/>
            </a:pPr>
            <a:r>
              <a:rPr lang="en-US" dirty="0"/>
              <a:t>a lots of them</a:t>
            </a:r>
          </a:p>
          <a:p>
            <a:pPr marL="0" indent="0" fontAlgn="base">
              <a:buNone/>
            </a:pPr>
            <a:r>
              <a:rPr lang="en-US" dirty="0"/>
              <a:t>None of the options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0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There are so many students in the park ………………………….. are playing mobile games</a:t>
            </a:r>
          </a:p>
          <a:p>
            <a:pPr marL="0" indent="0" fontAlgn="base">
              <a:buNone/>
            </a:pPr>
            <a:r>
              <a:rPr lang="en-US" dirty="0"/>
              <a:t>Both of them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Most of them</a:t>
            </a:r>
          </a:p>
          <a:p>
            <a:pPr marL="0" indent="0" fontAlgn="base">
              <a:buNone/>
            </a:pPr>
            <a:r>
              <a:rPr lang="en-US" dirty="0"/>
              <a:t>a lots of them</a:t>
            </a:r>
          </a:p>
          <a:p>
            <a:pPr marL="0" indent="0" fontAlgn="base">
              <a:buNone/>
            </a:pPr>
            <a:r>
              <a:rPr lang="en-US" dirty="0"/>
              <a:t>None of the options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53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497</TotalTime>
  <Words>537</Words>
  <Application>Microsoft Office PowerPoint</Application>
  <PresentationFormat>On-screen Show (16:10)</PresentationFormat>
  <Paragraphs>217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Austin</vt:lpstr>
      <vt:lpstr>SPILL OVER PPT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SPILL OVER PPT </dc:title>
  <dc:creator>HP</dc:creator>
  <cp:lastModifiedBy>HP</cp:lastModifiedBy>
  <cp:revision>12</cp:revision>
  <dcterms:created xsi:type="dcterms:W3CDTF">2021-04-02T05:26:02Z</dcterms:created>
  <dcterms:modified xsi:type="dcterms:W3CDTF">2021-04-08T11:08:18Z</dcterms:modified>
</cp:coreProperties>
</file>