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185F-E882-41FA-A5DD-E21D73CE6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F33D3-4E3D-4412-931B-4BB267611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7985-F54E-41F1-AFD6-F4186204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445B-EEEE-4581-B709-45B7FE33518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FEE94-0E04-46E2-8773-FD9024A7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5E40D-E6D7-4087-877F-A6E0BD50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B44F-715F-41B3-A525-8ABC8467A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47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56AA-06C1-4E50-824B-32AC8AC9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2C4CF-E014-47A6-AA01-276667065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217CE-2102-4D2E-82CF-BB201717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445B-EEEE-4581-B709-45B7FE33518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3B786-22DB-4F28-997A-640884DE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8FF09-E1E7-457A-A122-60DDDF75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B44F-715F-41B3-A525-8ABC8467A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6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A11BA9-0ECC-4105-8255-0F458B63A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4B38D-B0DB-4306-A5E9-00430A066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C5D7B-3F47-4059-9624-9CBE274A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445B-EEEE-4581-B709-45B7FE33518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3D7F8-05E0-40F1-A3B7-034C80A3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CFD38-C9E0-488F-970F-B4183333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B44F-715F-41B3-A525-8ABC8467A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65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399A-377F-4C01-8B11-AA3B10E3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B333C-C4D9-4CA5-BCB3-2914406F4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AF6B5-8417-489C-A83E-8658B8B1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445B-EEEE-4581-B709-45B7FE33518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3FDF1-3BEB-4A48-B0F5-CCF67FBC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E65F3-4CA2-40D6-8925-1C191412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B44F-715F-41B3-A525-8ABC8467A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80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C31F-98FE-47D1-85C7-592E3FF82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20416-FA66-4623-90B9-7B1735440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AA6CA-6379-4806-AFC2-73476A65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445B-EEEE-4581-B709-45B7FE33518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3482C-7D44-43E0-9FE0-BBC6313F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291CF-36DF-4A3A-81C7-0ED5A8A2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B44F-715F-41B3-A525-8ABC8467A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56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EC0A-FAC6-44DE-AAE7-9AAAE9AF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66CC-2681-499B-8EBE-212A7ED2B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DB7A8-8880-4695-A7B1-D90119C51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5692D-5263-4AB3-A195-92BF0795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445B-EEEE-4581-B709-45B7FE33518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CEBFF-E213-4ED7-8DD9-F4FC6008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B2D02-99D6-40E4-ABB5-57C62309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B44F-715F-41B3-A525-8ABC8467A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40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C5AB-A1E8-4039-B202-52D2E360E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B6D21-4602-49F7-97F1-621468188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20B63-8A24-40A0-BDFB-FD6FF3DCB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BB3E0-C993-4BF2-8993-47FBF387D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5C923-5CFE-4988-AC2F-1C282DA98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9BAED-EEE3-44CD-A4D6-2351B6AC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445B-EEEE-4581-B709-45B7FE33518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76B6B-637E-4A6D-8E82-2F9ACDE1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011C3-72B4-4EDD-97CD-4C008DBB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B44F-715F-41B3-A525-8ABC8467A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41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CB6E-3276-485C-9CF1-62FAC5F3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F7D77-9F32-47FE-9150-190ED98E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445B-EEEE-4581-B709-45B7FE33518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BBE88-107A-40FD-A8EC-7D08DDD1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4CF3B-9636-4381-8D8A-1F80DAB3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B44F-715F-41B3-A525-8ABC8467A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90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17117-980E-4A80-96B9-B490DA73B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445B-EEEE-4581-B709-45B7FE33518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5927A-C13B-451D-A9BE-16A6B2A0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E64F8-CEFC-4504-883A-F2094B52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B44F-715F-41B3-A525-8ABC8467A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61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2D92-3E20-4BD4-B4E1-FCF0FA7D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1EBF-5AF9-4522-9EE3-30900FE01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EC819-ECB9-42B9-8568-9FF30F068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9742A-01B7-49FE-8FF2-0236472E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445B-EEEE-4581-B709-45B7FE33518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494A8-B1DC-420B-B2A6-0920E7B7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8BEE4-03C6-4876-B8F8-64277036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B44F-715F-41B3-A525-8ABC8467A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03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E1DB-5520-45F8-8719-1874AE96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F11B9-307D-4A28-8956-F0C372E45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72D53-D63A-4B5D-953D-561E2EC0B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A9C59-ADDA-4991-ADE4-770124539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445B-EEEE-4581-B709-45B7FE33518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BDE7C-44EF-46A8-990A-F95C12F7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B2729-52FB-434D-811F-06400262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B44F-715F-41B3-A525-8ABC8467A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57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E69F4-33EA-4D79-ABD0-817A187B2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0345F-FCC4-417C-93B1-55BF010DF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6913C-3F43-4E52-9E2F-25BF22EC5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B445B-EEEE-4581-B709-45B7FE335187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89067-8BD4-4A98-87E1-F871C2426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FF437-910E-457E-932F-0744775DE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BB44F-715F-41B3-A525-8ABC8467A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53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sql.com/download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912A9-4BC7-47D1-9C9D-E40FCB30F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CD346-60F0-48EB-945D-8B5D306A4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5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E9C5-F728-4C93-A021-26F323BA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the table already exists, use the ALTER TABLE keyword: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0EC0A-8FDF-4C30-8F48-34321DF5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mysql.connector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mydb</a:t>
            </a:r>
            <a:r>
              <a:rPr lang="en-IN" dirty="0"/>
              <a:t> = </a:t>
            </a:r>
            <a:r>
              <a:rPr lang="en-IN" dirty="0" err="1"/>
              <a:t>mysql.connector.connect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host="localhost",</a:t>
            </a:r>
          </a:p>
          <a:p>
            <a:pPr marL="0" indent="0">
              <a:buNone/>
            </a:pPr>
            <a:r>
              <a:rPr lang="en-IN" dirty="0"/>
              <a:t>  user="</a:t>
            </a:r>
            <a:r>
              <a:rPr lang="en-IN" dirty="0" err="1"/>
              <a:t>yourusername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password="</a:t>
            </a:r>
            <a:r>
              <a:rPr lang="en-IN" dirty="0" err="1"/>
              <a:t>yourpassword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database="</a:t>
            </a:r>
            <a:r>
              <a:rPr lang="en-IN" dirty="0" err="1"/>
              <a:t>mydatabase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</a:t>
            </a:r>
            <a:r>
              <a:rPr lang="en-IN" dirty="0"/>
              <a:t> = </a:t>
            </a:r>
            <a:r>
              <a:rPr lang="en-IN" dirty="0" err="1"/>
              <a:t>mydb.cursor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mycursor.execute</a:t>
            </a:r>
            <a:r>
              <a:rPr lang="en-IN" dirty="0"/>
              <a:t>("ALTER TABLE customers ADD COLUMN id INT AUTO_INCREMENT PRIMARY KEY")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#If this page is executed with no error, the table "customers" now has a primary key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490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847F-9FD0-48EA-8452-CC8AF5CF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Insert Into Table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A1CD1-67B5-4A57-87F8-E5FDCAC2E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mysql.connector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mydb</a:t>
            </a:r>
            <a:r>
              <a:rPr lang="en-IN" dirty="0"/>
              <a:t> = </a:t>
            </a:r>
            <a:r>
              <a:rPr lang="en-IN" dirty="0" err="1"/>
              <a:t>mysql.connector.connect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host="localhost",</a:t>
            </a:r>
          </a:p>
          <a:p>
            <a:pPr marL="0" indent="0">
              <a:buNone/>
            </a:pPr>
            <a:r>
              <a:rPr lang="en-IN" dirty="0"/>
              <a:t>  user="</a:t>
            </a:r>
            <a:r>
              <a:rPr lang="en-IN" dirty="0" err="1"/>
              <a:t>myusername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password="</a:t>
            </a:r>
            <a:r>
              <a:rPr lang="en-IN" dirty="0" err="1"/>
              <a:t>mypassword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database="</a:t>
            </a:r>
            <a:r>
              <a:rPr lang="en-IN" dirty="0" err="1"/>
              <a:t>mydatabase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</a:t>
            </a:r>
            <a:r>
              <a:rPr lang="en-IN" dirty="0"/>
              <a:t> = </a:t>
            </a:r>
            <a:r>
              <a:rPr lang="en-IN" dirty="0" err="1"/>
              <a:t>mydb.cursor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sql</a:t>
            </a:r>
            <a:r>
              <a:rPr lang="en-IN" dirty="0"/>
              <a:t> = "INSERT INTO customers (name, address) VALUES (%s, %s)"</a:t>
            </a:r>
          </a:p>
          <a:p>
            <a:pPr marL="0" indent="0">
              <a:buNone/>
            </a:pPr>
            <a:r>
              <a:rPr lang="en-IN" dirty="0" err="1"/>
              <a:t>val</a:t>
            </a:r>
            <a:r>
              <a:rPr lang="en-IN" dirty="0"/>
              <a:t> = ("John", "Highway 21")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mycursor.execute</a:t>
            </a:r>
            <a:r>
              <a:rPr lang="en-IN" dirty="0"/>
              <a:t>(</a:t>
            </a:r>
            <a:r>
              <a:rPr lang="en-IN" dirty="0" err="1"/>
              <a:t>sql</a:t>
            </a:r>
            <a:r>
              <a:rPr lang="en-IN" dirty="0"/>
              <a:t>, </a:t>
            </a:r>
            <a:r>
              <a:rPr lang="en-IN" dirty="0" err="1"/>
              <a:t>val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mydb.commit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mycursor.rowcount</a:t>
            </a:r>
            <a:r>
              <a:rPr lang="en-IN" dirty="0"/>
              <a:t>, "record inserted.")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237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6398-EAB5-4EE8-AC39-706D068E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Insert Multiple Rows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84DE1-D321-4A9C-9111-98BCE5E2C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mysql.connector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mydb</a:t>
            </a:r>
            <a:r>
              <a:rPr lang="en-IN" dirty="0"/>
              <a:t> = </a:t>
            </a:r>
            <a:r>
              <a:rPr lang="en-IN" dirty="0" err="1"/>
              <a:t>mysql.connector.connect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host="localhost",</a:t>
            </a:r>
          </a:p>
          <a:p>
            <a:pPr marL="0" indent="0">
              <a:buNone/>
            </a:pPr>
            <a:r>
              <a:rPr lang="en-IN" dirty="0"/>
              <a:t>  user="</a:t>
            </a:r>
            <a:r>
              <a:rPr lang="en-IN" dirty="0" err="1"/>
              <a:t>myusername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password="</a:t>
            </a:r>
            <a:r>
              <a:rPr lang="en-IN" dirty="0" err="1"/>
              <a:t>mypassword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database="</a:t>
            </a:r>
            <a:r>
              <a:rPr lang="en-IN" dirty="0" err="1"/>
              <a:t>mydatabase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err="1"/>
              <a:t>mycursor</a:t>
            </a:r>
            <a:r>
              <a:rPr lang="en-IN" dirty="0"/>
              <a:t> = </a:t>
            </a:r>
            <a:r>
              <a:rPr lang="en-IN" dirty="0" err="1"/>
              <a:t>mydb.cursor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sql</a:t>
            </a:r>
            <a:r>
              <a:rPr lang="en-IN" dirty="0"/>
              <a:t> = "INSERT INTO customers (name, address) VALUES (%s, %s)"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443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1218-A0ED-4029-8631-13FC4790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Insert Multiple Rows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60EA7-9E54-4F95-BF2A-1B9EB8A2F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 err="1"/>
              <a:t>val</a:t>
            </a:r>
            <a:r>
              <a:rPr lang="en-IN" dirty="0"/>
              <a:t> = [</a:t>
            </a:r>
          </a:p>
          <a:p>
            <a:pPr marL="0" indent="0">
              <a:buNone/>
            </a:pPr>
            <a:r>
              <a:rPr lang="en-IN" dirty="0"/>
              <a:t> ('Peter', '</a:t>
            </a:r>
            <a:r>
              <a:rPr lang="en-IN" dirty="0" err="1"/>
              <a:t>Lowstreet</a:t>
            </a:r>
            <a:r>
              <a:rPr lang="en-IN" dirty="0"/>
              <a:t> 4'),</a:t>
            </a:r>
          </a:p>
          <a:p>
            <a:pPr marL="0" indent="0">
              <a:buNone/>
            </a:pPr>
            <a:r>
              <a:rPr lang="en-IN" dirty="0"/>
              <a:t> ('Amy', 'Apple </a:t>
            </a:r>
            <a:r>
              <a:rPr lang="en-IN" dirty="0" err="1"/>
              <a:t>st</a:t>
            </a:r>
            <a:r>
              <a:rPr lang="en-IN" dirty="0"/>
              <a:t> 652'),</a:t>
            </a:r>
          </a:p>
          <a:p>
            <a:pPr marL="0" indent="0">
              <a:buNone/>
            </a:pPr>
            <a:r>
              <a:rPr lang="en-IN" dirty="0"/>
              <a:t> ('Hannah', 'Mountain 21'),</a:t>
            </a:r>
          </a:p>
          <a:p>
            <a:pPr marL="0" indent="0">
              <a:buNone/>
            </a:pPr>
            <a:r>
              <a:rPr lang="en-IN" dirty="0"/>
              <a:t> ('Michael', 'Valley 345'),</a:t>
            </a:r>
          </a:p>
          <a:p>
            <a:pPr marL="0" indent="0">
              <a:buNone/>
            </a:pPr>
            <a:r>
              <a:rPr lang="en-IN" dirty="0"/>
              <a:t> ('Sandy', 'Ocean </a:t>
            </a:r>
            <a:r>
              <a:rPr lang="en-IN" dirty="0" err="1"/>
              <a:t>blvd</a:t>
            </a:r>
            <a:r>
              <a:rPr lang="en-IN" dirty="0"/>
              <a:t> 2'),</a:t>
            </a:r>
          </a:p>
          <a:p>
            <a:pPr marL="0" indent="0">
              <a:buNone/>
            </a:pPr>
            <a:r>
              <a:rPr lang="en-IN" dirty="0"/>
              <a:t> ('Betty', 'Green Grass 1'),</a:t>
            </a:r>
          </a:p>
          <a:p>
            <a:pPr marL="0" indent="0">
              <a:buNone/>
            </a:pPr>
            <a:r>
              <a:rPr lang="en-IN" dirty="0"/>
              <a:t> ('Richard', 'Sky </a:t>
            </a:r>
            <a:r>
              <a:rPr lang="en-IN" dirty="0" err="1"/>
              <a:t>st</a:t>
            </a:r>
            <a:r>
              <a:rPr lang="en-IN" dirty="0"/>
              <a:t> 331'),</a:t>
            </a:r>
          </a:p>
          <a:p>
            <a:pPr marL="0" indent="0">
              <a:buNone/>
            </a:pPr>
            <a:r>
              <a:rPr lang="en-IN" dirty="0"/>
              <a:t> ('Susan', 'One way 98'),</a:t>
            </a:r>
          </a:p>
          <a:p>
            <a:pPr marL="0" indent="0">
              <a:buNone/>
            </a:pPr>
            <a:r>
              <a:rPr lang="en-IN" dirty="0"/>
              <a:t> ('Vicky', 'Yellow Garden 2'),</a:t>
            </a:r>
          </a:p>
          <a:p>
            <a:pPr marL="0" indent="0">
              <a:buNone/>
            </a:pPr>
            <a:r>
              <a:rPr lang="en-IN" dirty="0"/>
              <a:t> ('Ben', 'Park Lane 38'),</a:t>
            </a:r>
          </a:p>
          <a:p>
            <a:pPr marL="0" indent="0">
              <a:buNone/>
            </a:pPr>
            <a:r>
              <a:rPr lang="en-IN" dirty="0"/>
              <a:t> ('William', 'Central </a:t>
            </a:r>
            <a:r>
              <a:rPr lang="en-IN" dirty="0" err="1"/>
              <a:t>st</a:t>
            </a:r>
            <a:r>
              <a:rPr lang="en-IN" dirty="0"/>
              <a:t> 954'),</a:t>
            </a:r>
          </a:p>
          <a:p>
            <a:pPr marL="0" indent="0">
              <a:buNone/>
            </a:pPr>
            <a:r>
              <a:rPr lang="en-IN" dirty="0"/>
              <a:t> ('Chuck', 'Main Road 989'),</a:t>
            </a:r>
          </a:p>
          <a:p>
            <a:pPr marL="0" indent="0">
              <a:buNone/>
            </a:pPr>
            <a:r>
              <a:rPr lang="en-IN" dirty="0"/>
              <a:t> ('Viola', 'Sideway 1633')</a:t>
            </a:r>
          </a:p>
          <a:p>
            <a:pPr marL="0" indent="0">
              <a:buNone/>
            </a:pP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 err="1"/>
              <a:t>mycursor.executemany</a:t>
            </a:r>
            <a:r>
              <a:rPr lang="en-IN" dirty="0"/>
              <a:t>(</a:t>
            </a:r>
            <a:r>
              <a:rPr lang="en-IN" dirty="0" err="1"/>
              <a:t>sql</a:t>
            </a:r>
            <a:r>
              <a:rPr lang="en-IN" dirty="0"/>
              <a:t>, </a:t>
            </a:r>
            <a:r>
              <a:rPr lang="en-IN" dirty="0" err="1"/>
              <a:t>val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err="1"/>
              <a:t>mydb.commit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mycursor.rowcount</a:t>
            </a:r>
            <a:r>
              <a:rPr lang="en-IN" dirty="0"/>
              <a:t>, "record was inserted.")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023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A853-100A-46F0-991C-6E609F83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Get Inserted ID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65F3D-43D4-4617-A551-F91CFDCD2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mysql.connector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mydb</a:t>
            </a:r>
            <a:r>
              <a:rPr lang="en-IN" dirty="0"/>
              <a:t> = </a:t>
            </a:r>
            <a:r>
              <a:rPr lang="en-IN" dirty="0" err="1"/>
              <a:t>mysql.connector.connect</a:t>
            </a:r>
            <a:r>
              <a:rPr lang="en-IN" dirty="0"/>
              <a:t>(</a:t>
            </a:r>
          </a:p>
          <a:p>
            <a:r>
              <a:rPr lang="en-IN" dirty="0"/>
              <a:t>  host="localhost",</a:t>
            </a:r>
          </a:p>
          <a:p>
            <a:r>
              <a:rPr lang="en-IN" dirty="0"/>
              <a:t>  user="</a:t>
            </a:r>
            <a:r>
              <a:rPr lang="en-IN" dirty="0" err="1"/>
              <a:t>myusername</a:t>
            </a:r>
            <a:r>
              <a:rPr lang="en-IN" dirty="0"/>
              <a:t>",</a:t>
            </a:r>
          </a:p>
          <a:p>
            <a:r>
              <a:rPr lang="en-IN" dirty="0"/>
              <a:t>  password="</a:t>
            </a:r>
            <a:r>
              <a:rPr lang="en-IN" dirty="0" err="1"/>
              <a:t>mypassword</a:t>
            </a:r>
            <a:r>
              <a:rPr lang="en-IN" dirty="0"/>
              <a:t>",</a:t>
            </a:r>
          </a:p>
          <a:p>
            <a:r>
              <a:rPr lang="en-IN" dirty="0"/>
              <a:t>  database="</a:t>
            </a:r>
            <a:r>
              <a:rPr lang="en-IN" dirty="0" err="1"/>
              <a:t>mydatabase</a:t>
            </a:r>
            <a:r>
              <a:rPr lang="en-IN" dirty="0"/>
              <a:t>"</a:t>
            </a:r>
          </a:p>
          <a:p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 err="1"/>
              <a:t>mycursor</a:t>
            </a:r>
            <a:r>
              <a:rPr lang="en-IN" dirty="0"/>
              <a:t> = </a:t>
            </a:r>
            <a:r>
              <a:rPr lang="en-IN" dirty="0" err="1"/>
              <a:t>mydb.cursor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 err="1"/>
              <a:t>sql</a:t>
            </a:r>
            <a:r>
              <a:rPr lang="en-IN" dirty="0"/>
              <a:t> = "INSERT INTO customers (name, address) VALUES (%s, %s)"</a:t>
            </a:r>
          </a:p>
          <a:p>
            <a:r>
              <a:rPr lang="en-IN" dirty="0" err="1"/>
              <a:t>val</a:t>
            </a:r>
            <a:r>
              <a:rPr lang="en-IN" dirty="0"/>
              <a:t> = ("Michelle", "Blue Village")</a:t>
            </a:r>
          </a:p>
          <a:p>
            <a:r>
              <a:rPr lang="en-IN" dirty="0" err="1"/>
              <a:t>mycursor.execute</a:t>
            </a:r>
            <a:r>
              <a:rPr lang="en-IN" dirty="0"/>
              <a:t>(</a:t>
            </a:r>
            <a:r>
              <a:rPr lang="en-IN" dirty="0" err="1"/>
              <a:t>sql</a:t>
            </a:r>
            <a:r>
              <a:rPr lang="en-IN" dirty="0"/>
              <a:t>, </a:t>
            </a:r>
            <a:r>
              <a:rPr lang="en-IN" dirty="0" err="1"/>
              <a:t>val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 err="1"/>
              <a:t>mydb.commit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print("1 record inserted, ID:", </a:t>
            </a:r>
            <a:r>
              <a:rPr lang="en-IN" dirty="0" err="1"/>
              <a:t>mycursor.lastrowid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6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B2A0-4312-4EBF-BE50-0498062B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Select From a Table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8B5BC-D0D0-4293-A35D-CBD05342C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mysql.connector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mydb</a:t>
            </a:r>
            <a:r>
              <a:rPr lang="en-IN" dirty="0"/>
              <a:t> = </a:t>
            </a:r>
            <a:r>
              <a:rPr lang="en-IN" dirty="0" err="1"/>
              <a:t>mysql.connector.connect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host="localhost",</a:t>
            </a:r>
          </a:p>
          <a:p>
            <a:pPr marL="0" indent="0">
              <a:buNone/>
            </a:pPr>
            <a:r>
              <a:rPr lang="en-IN" dirty="0"/>
              <a:t>  user="</a:t>
            </a:r>
            <a:r>
              <a:rPr lang="en-IN" dirty="0" err="1"/>
              <a:t>myusername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password="</a:t>
            </a:r>
            <a:r>
              <a:rPr lang="en-IN" dirty="0" err="1"/>
              <a:t>mypassword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database="</a:t>
            </a:r>
            <a:r>
              <a:rPr lang="en-IN" dirty="0" err="1"/>
              <a:t>mydatabase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</a:t>
            </a:r>
            <a:r>
              <a:rPr lang="en-IN" dirty="0"/>
              <a:t> = </a:t>
            </a:r>
            <a:r>
              <a:rPr lang="en-IN" dirty="0" err="1"/>
              <a:t>mydb.cursor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mycursor.execute</a:t>
            </a:r>
            <a:r>
              <a:rPr lang="en-IN" dirty="0"/>
              <a:t>("SELECT * FROM customers")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myresult</a:t>
            </a:r>
            <a:r>
              <a:rPr lang="en-IN" dirty="0"/>
              <a:t> = </a:t>
            </a:r>
            <a:r>
              <a:rPr lang="en-IN" dirty="0" err="1"/>
              <a:t>mycursor.fetchall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x in </a:t>
            </a:r>
            <a:r>
              <a:rPr lang="en-IN" dirty="0" err="1"/>
              <a:t>myresult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print(x)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6374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3BB4-5B7A-4276-880D-1B7900A3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Selecting Columns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C61AE-5AD3-4E5C-9903-A4B00E76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mysql.connector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mydb</a:t>
            </a:r>
            <a:r>
              <a:rPr lang="en-IN" dirty="0"/>
              <a:t> = </a:t>
            </a:r>
            <a:r>
              <a:rPr lang="en-IN" dirty="0" err="1"/>
              <a:t>mysql.connector.connect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host="localhost",</a:t>
            </a:r>
          </a:p>
          <a:p>
            <a:pPr marL="0" indent="0">
              <a:buNone/>
            </a:pPr>
            <a:r>
              <a:rPr lang="en-IN" dirty="0"/>
              <a:t>  user="</a:t>
            </a:r>
            <a:r>
              <a:rPr lang="en-IN" dirty="0" err="1"/>
              <a:t>myusername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password="</a:t>
            </a:r>
            <a:r>
              <a:rPr lang="en-IN" dirty="0" err="1"/>
              <a:t>mypassword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database="</a:t>
            </a:r>
            <a:r>
              <a:rPr lang="en-IN" dirty="0" err="1"/>
              <a:t>mydatabase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</a:t>
            </a:r>
            <a:r>
              <a:rPr lang="en-IN" dirty="0"/>
              <a:t> = </a:t>
            </a:r>
            <a:r>
              <a:rPr lang="en-IN" dirty="0" err="1"/>
              <a:t>mydb.cursor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mycursor.execute</a:t>
            </a:r>
            <a:r>
              <a:rPr lang="en-IN" dirty="0"/>
              <a:t>("SELECT name, address FROM customers")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myresult</a:t>
            </a:r>
            <a:r>
              <a:rPr lang="en-IN" dirty="0"/>
              <a:t> = </a:t>
            </a:r>
            <a:r>
              <a:rPr lang="en-IN" dirty="0" err="1"/>
              <a:t>mycursor.fetchall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x in </a:t>
            </a:r>
            <a:r>
              <a:rPr lang="en-IN" dirty="0" err="1"/>
              <a:t>myresult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print(x)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250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736B-CAEC-43BD-9D66-CC675E95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Using the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fetchone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 Method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35486-58A1-4554-8E39-E7300F1A8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mysql.connector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mydb</a:t>
            </a:r>
            <a:r>
              <a:rPr lang="en-IN" dirty="0"/>
              <a:t> = </a:t>
            </a:r>
            <a:r>
              <a:rPr lang="en-IN" dirty="0" err="1"/>
              <a:t>mysql.connector.connect</a:t>
            </a:r>
            <a:r>
              <a:rPr lang="en-IN" dirty="0"/>
              <a:t>(</a:t>
            </a:r>
          </a:p>
          <a:p>
            <a:r>
              <a:rPr lang="en-IN" dirty="0"/>
              <a:t>  host="localhost",</a:t>
            </a:r>
          </a:p>
          <a:p>
            <a:r>
              <a:rPr lang="en-IN" dirty="0"/>
              <a:t>  user="</a:t>
            </a:r>
            <a:r>
              <a:rPr lang="en-IN" dirty="0" err="1"/>
              <a:t>myusername</a:t>
            </a:r>
            <a:r>
              <a:rPr lang="en-IN" dirty="0"/>
              <a:t>",</a:t>
            </a:r>
          </a:p>
          <a:p>
            <a:r>
              <a:rPr lang="en-IN" dirty="0"/>
              <a:t>  password="</a:t>
            </a:r>
            <a:r>
              <a:rPr lang="en-IN" dirty="0" err="1"/>
              <a:t>mypassword</a:t>
            </a:r>
            <a:r>
              <a:rPr lang="en-IN" dirty="0"/>
              <a:t>",</a:t>
            </a:r>
          </a:p>
          <a:p>
            <a:r>
              <a:rPr lang="en-IN" dirty="0"/>
              <a:t>  database="</a:t>
            </a:r>
            <a:r>
              <a:rPr lang="en-IN" dirty="0" err="1"/>
              <a:t>mydatabase</a:t>
            </a:r>
            <a:r>
              <a:rPr lang="en-IN" dirty="0"/>
              <a:t>"</a:t>
            </a:r>
          </a:p>
          <a:p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 err="1"/>
              <a:t>mycursor</a:t>
            </a:r>
            <a:r>
              <a:rPr lang="en-IN" dirty="0"/>
              <a:t> = </a:t>
            </a:r>
            <a:r>
              <a:rPr lang="en-IN" dirty="0" err="1"/>
              <a:t>mydb.cursor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 err="1"/>
              <a:t>mycursor.execute</a:t>
            </a:r>
            <a:r>
              <a:rPr lang="en-IN" dirty="0"/>
              <a:t>("SELECT * FROM customers")</a:t>
            </a:r>
          </a:p>
          <a:p>
            <a:endParaRPr lang="en-IN" dirty="0"/>
          </a:p>
          <a:p>
            <a:r>
              <a:rPr lang="en-IN" dirty="0" err="1"/>
              <a:t>myresult</a:t>
            </a:r>
            <a:r>
              <a:rPr lang="en-IN" dirty="0"/>
              <a:t> = </a:t>
            </a:r>
            <a:r>
              <a:rPr lang="en-IN" dirty="0" err="1"/>
              <a:t>mycursor.fetchone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print(</a:t>
            </a:r>
            <a:r>
              <a:rPr lang="en-IN" dirty="0" err="1"/>
              <a:t>myresult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903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D859-0DB7-49B6-A103-A9A7DB4E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Select With a Filter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0E00-AAA8-4F4E-B97B-019A464AF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mysql.connector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mydb</a:t>
            </a:r>
            <a:r>
              <a:rPr lang="en-IN" dirty="0"/>
              <a:t> = </a:t>
            </a:r>
            <a:r>
              <a:rPr lang="en-IN" dirty="0" err="1"/>
              <a:t>mysql.connector.connect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host="localhost",</a:t>
            </a:r>
          </a:p>
          <a:p>
            <a:pPr marL="0" indent="0">
              <a:buNone/>
            </a:pPr>
            <a:r>
              <a:rPr lang="en-IN" dirty="0"/>
              <a:t>  user="</a:t>
            </a:r>
            <a:r>
              <a:rPr lang="en-IN" dirty="0" err="1"/>
              <a:t>myusername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password="</a:t>
            </a:r>
            <a:r>
              <a:rPr lang="en-IN" dirty="0" err="1"/>
              <a:t>mypassword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database="</a:t>
            </a:r>
            <a:r>
              <a:rPr lang="en-IN" dirty="0" err="1"/>
              <a:t>mydatabase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</a:t>
            </a:r>
            <a:r>
              <a:rPr lang="en-IN" dirty="0"/>
              <a:t> = </a:t>
            </a:r>
            <a:r>
              <a:rPr lang="en-IN" dirty="0" err="1"/>
              <a:t>mydb.cursor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sql</a:t>
            </a:r>
            <a:r>
              <a:rPr lang="en-IN" dirty="0"/>
              <a:t> = "SELECT * FROM customers WHERE address = 'Park Lane 38'"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mycursor.execute</a:t>
            </a:r>
            <a:r>
              <a:rPr lang="en-IN" dirty="0"/>
              <a:t>(</a:t>
            </a:r>
            <a:r>
              <a:rPr lang="en-IN" dirty="0" err="1"/>
              <a:t>sql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myresult</a:t>
            </a:r>
            <a:r>
              <a:rPr lang="en-IN" dirty="0"/>
              <a:t> = </a:t>
            </a:r>
            <a:r>
              <a:rPr lang="en-IN" dirty="0" err="1"/>
              <a:t>mycursor.fetchall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x in </a:t>
            </a:r>
            <a:r>
              <a:rPr lang="en-IN" dirty="0" err="1"/>
              <a:t>myresult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print(x)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757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31F9-0297-408D-A7BC-617EFB10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Wildcard Characters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D9A3A-2B0B-45B9-B0FA-F0590E93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mysql.connector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mydb</a:t>
            </a:r>
            <a:r>
              <a:rPr lang="en-IN" dirty="0"/>
              <a:t> = </a:t>
            </a:r>
            <a:r>
              <a:rPr lang="en-IN" dirty="0" err="1"/>
              <a:t>mysql.connector.connect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host="localhost",</a:t>
            </a:r>
          </a:p>
          <a:p>
            <a:pPr marL="0" indent="0">
              <a:buNone/>
            </a:pPr>
            <a:r>
              <a:rPr lang="en-IN" dirty="0"/>
              <a:t>  user="</a:t>
            </a:r>
            <a:r>
              <a:rPr lang="en-IN" dirty="0" err="1"/>
              <a:t>myusername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password="</a:t>
            </a:r>
            <a:r>
              <a:rPr lang="en-IN" dirty="0" err="1"/>
              <a:t>mypassword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database="</a:t>
            </a:r>
            <a:r>
              <a:rPr lang="en-IN" dirty="0" err="1"/>
              <a:t>mydatabase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</a:t>
            </a:r>
            <a:r>
              <a:rPr lang="en-IN" dirty="0"/>
              <a:t> = </a:t>
            </a:r>
            <a:r>
              <a:rPr lang="en-IN" dirty="0" err="1"/>
              <a:t>mydb.cursor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sql</a:t>
            </a:r>
            <a:r>
              <a:rPr lang="en-IN" dirty="0"/>
              <a:t> = "SELECT * FROM customers WHERE address Like '%way%'"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mycursor.execute</a:t>
            </a:r>
            <a:r>
              <a:rPr lang="en-IN" dirty="0"/>
              <a:t>(</a:t>
            </a:r>
            <a:r>
              <a:rPr lang="en-IN" dirty="0" err="1"/>
              <a:t>sql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myresult</a:t>
            </a:r>
            <a:r>
              <a:rPr lang="en-IN" dirty="0"/>
              <a:t> = </a:t>
            </a:r>
            <a:r>
              <a:rPr lang="en-IN" dirty="0" err="1"/>
              <a:t>mycursor.fetchall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x in </a:t>
            </a:r>
            <a:r>
              <a:rPr lang="en-IN" dirty="0" err="1"/>
              <a:t>myresult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print(x)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16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3AA6-27B8-4C59-AB5E-E64F12B2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MySQL Database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4F2C7-3CEC-4AE3-B9AE-26093F089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download a free MySQL database at </a:t>
            </a:r>
            <a:r>
              <a:rPr lang="en-US" b="0" i="0" dirty="0">
                <a:effectLst/>
                <a:latin typeface="Verdana" panose="020B0604030504040204" pitchFamily="34" charset="0"/>
                <a:hlinkClick r:id="rId2"/>
              </a:rPr>
              <a:t>https://www.mysql.com/downloads/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python -m pip install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mysql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-connector-python</a:t>
            </a:r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10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34CD-8304-46C2-BAC8-5E178797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Prevent SQL Injection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1070-9A54-4497-B168-F736D056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mysql.connector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mydb</a:t>
            </a:r>
            <a:r>
              <a:rPr lang="en-IN" dirty="0"/>
              <a:t> = </a:t>
            </a:r>
            <a:r>
              <a:rPr lang="en-IN" dirty="0" err="1"/>
              <a:t>mysql.connector.connect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host="localhost",</a:t>
            </a:r>
          </a:p>
          <a:p>
            <a:pPr marL="0" indent="0">
              <a:buNone/>
            </a:pPr>
            <a:r>
              <a:rPr lang="en-IN" dirty="0"/>
              <a:t>  user="</a:t>
            </a:r>
            <a:r>
              <a:rPr lang="en-IN" dirty="0" err="1"/>
              <a:t>myusername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password="</a:t>
            </a:r>
            <a:r>
              <a:rPr lang="en-IN" dirty="0" err="1"/>
              <a:t>mypassword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database="</a:t>
            </a:r>
            <a:r>
              <a:rPr lang="en-IN" dirty="0" err="1"/>
              <a:t>mydatabase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</a:t>
            </a:r>
            <a:r>
              <a:rPr lang="en-IN" dirty="0"/>
              <a:t> = </a:t>
            </a:r>
            <a:r>
              <a:rPr lang="en-IN" dirty="0" err="1"/>
              <a:t>mydb.cursor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sql</a:t>
            </a:r>
            <a:r>
              <a:rPr lang="en-IN" dirty="0"/>
              <a:t> = "SELECT * FROM customers WHERE address = %s"</a:t>
            </a:r>
          </a:p>
          <a:p>
            <a:pPr marL="0" indent="0">
              <a:buNone/>
            </a:pPr>
            <a:r>
              <a:rPr lang="en-IN" dirty="0" err="1"/>
              <a:t>adr</a:t>
            </a:r>
            <a:r>
              <a:rPr lang="en-IN" dirty="0"/>
              <a:t> = ("Yellow Garden 2", 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mycursor.execute</a:t>
            </a:r>
            <a:r>
              <a:rPr lang="en-IN" dirty="0"/>
              <a:t>(</a:t>
            </a:r>
            <a:r>
              <a:rPr lang="en-IN" dirty="0" err="1"/>
              <a:t>sql</a:t>
            </a:r>
            <a:r>
              <a:rPr lang="en-IN" dirty="0"/>
              <a:t>, </a:t>
            </a:r>
            <a:r>
              <a:rPr lang="en-IN" dirty="0" err="1"/>
              <a:t>adr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myresult</a:t>
            </a:r>
            <a:r>
              <a:rPr lang="en-IN" dirty="0"/>
              <a:t> = </a:t>
            </a:r>
            <a:r>
              <a:rPr lang="en-IN" dirty="0" err="1"/>
              <a:t>mycursor.fetchall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x in </a:t>
            </a:r>
            <a:r>
              <a:rPr lang="en-IN" dirty="0" err="1"/>
              <a:t>myresult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print(x)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335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4C44-A4CD-4DAC-93F6-80928E14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Sort the Result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3CD75-41D9-40B7-92EA-FB0A47987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mysql.connector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mydb</a:t>
            </a:r>
            <a:r>
              <a:rPr lang="en-IN" dirty="0"/>
              <a:t> = </a:t>
            </a:r>
            <a:r>
              <a:rPr lang="en-IN" dirty="0" err="1"/>
              <a:t>mysql.connector.connect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host="localhost",</a:t>
            </a:r>
          </a:p>
          <a:p>
            <a:pPr marL="0" indent="0">
              <a:buNone/>
            </a:pPr>
            <a:r>
              <a:rPr lang="en-IN" dirty="0"/>
              <a:t>  user="</a:t>
            </a:r>
            <a:r>
              <a:rPr lang="en-IN" dirty="0" err="1"/>
              <a:t>myusername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password="</a:t>
            </a:r>
            <a:r>
              <a:rPr lang="en-IN" dirty="0" err="1"/>
              <a:t>mypassword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database="</a:t>
            </a:r>
            <a:r>
              <a:rPr lang="en-IN" dirty="0" err="1"/>
              <a:t>mydatabase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</a:t>
            </a:r>
            <a:r>
              <a:rPr lang="en-IN" dirty="0"/>
              <a:t> = </a:t>
            </a:r>
            <a:r>
              <a:rPr lang="en-IN" dirty="0" err="1"/>
              <a:t>mydb.cursor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sql</a:t>
            </a:r>
            <a:r>
              <a:rPr lang="en-IN" dirty="0"/>
              <a:t> = "SELECT * FROM customers ORDER BY name"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mycursor.execute</a:t>
            </a:r>
            <a:r>
              <a:rPr lang="en-IN" dirty="0"/>
              <a:t>(</a:t>
            </a:r>
            <a:r>
              <a:rPr lang="en-IN" dirty="0" err="1"/>
              <a:t>sql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myresult</a:t>
            </a:r>
            <a:r>
              <a:rPr lang="en-IN" dirty="0"/>
              <a:t> = </a:t>
            </a:r>
            <a:r>
              <a:rPr lang="en-IN" dirty="0" err="1"/>
              <a:t>mycursor.fetchall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x in </a:t>
            </a:r>
            <a:r>
              <a:rPr lang="en-IN" dirty="0" err="1"/>
              <a:t>myresult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print(x)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322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DE4D-D288-4673-8050-7C7025DC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ORDER BY DESC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9DC9-9AFA-41F0-B31D-478E9E4D4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mysql.connector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mydb</a:t>
            </a:r>
            <a:r>
              <a:rPr lang="en-IN" dirty="0"/>
              <a:t> = </a:t>
            </a:r>
            <a:r>
              <a:rPr lang="en-IN" dirty="0" err="1"/>
              <a:t>mysql.connector.connect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host="localhost",</a:t>
            </a:r>
          </a:p>
          <a:p>
            <a:pPr marL="0" indent="0">
              <a:buNone/>
            </a:pPr>
            <a:r>
              <a:rPr lang="en-IN" dirty="0"/>
              <a:t>  user="</a:t>
            </a:r>
            <a:r>
              <a:rPr lang="en-IN" dirty="0" err="1"/>
              <a:t>myusername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password="</a:t>
            </a:r>
            <a:r>
              <a:rPr lang="en-IN" dirty="0" err="1"/>
              <a:t>mypassword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database="</a:t>
            </a:r>
            <a:r>
              <a:rPr lang="en-IN" dirty="0" err="1"/>
              <a:t>mydatabase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</a:t>
            </a:r>
            <a:r>
              <a:rPr lang="en-IN" dirty="0"/>
              <a:t> = </a:t>
            </a:r>
            <a:r>
              <a:rPr lang="en-IN" dirty="0" err="1"/>
              <a:t>mydb.cursor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sql</a:t>
            </a:r>
            <a:r>
              <a:rPr lang="en-IN" dirty="0"/>
              <a:t> = "SELECT * FROM customers ORDER BY name DESC"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mycursor.execute</a:t>
            </a:r>
            <a:r>
              <a:rPr lang="en-IN" dirty="0"/>
              <a:t>(</a:t>
            </a:r>
            <a:r>
              <a:rPr lang="en-IN" dirty="0" err="1"/>
              <a:t>sql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myresult</a:t>
            </a:r>
            <a:r>
              <a:rPr lang="en-IN" dirty="0"/>
              <a:t> = </a:t>
            </a:r>
            <a:r>
              <a:rPr lang="en-IN" dirty="0" err="1"/>
              <a:t>mycursor.fetchall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x in </a:t>
            </a:r>
            <a:r>
              <a:rPr lang="en-IN" dirty="0" err="1"/>
              <a:t>myresult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print(x)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65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2807-5E77-4E4E-941C-E5BF8F39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Delete Record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1AEB1-A4FF-4EFC-AEB2-E0D6A8819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mysql.connector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mydb</a:t>
            </a:r>
            <a:r>
              <a:rPr lang="en-IN" dirty="0"/>
              <a:t> = </a:t>
            </a:r>
            <a:r>
              <a:rPr lang="en-IN" dirty="0" err="1"/>
              <a:t>mysql.connector.connect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host="localhost",</a:t>
            </a:r>
          </a:p>
          <a:p>
            <a:pPr marL="0" indent="0">
              <a:buNone/>
            </a:pPr>
            <a:r>
              <a:rPr lang="en-IN" dirty="0"/>
              <a:t>  user="</a:t>
            </a:r>
            <a:r>
              <a:rPr lang="en-IN" dirty="0" err="1"/>
              <a:t>myusername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password="</a:t>
            </a:r>
            <a:r>
              <a:rPr lang="en-IN" dirty="0" err="1"/>
              <a:t>mypassword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database="</a:t>
            </a:r>
            <a:r>
              <a:rPr lang="en-IN" dirty="0" err="1"/>
              <a:t>mydatabase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</a:t>
            </a:r>
            <a:r>
              <a:rPr lang="en-IN" dirty="0"/>
              <a:t> = </a:t>
            </a:r>
            <a:r>
              <a:rPr lang="en-IN" dirty="0" err="1"/>
              <a:t>mydb.cursor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sql</a:t>
            </a:r>
            <a:r>
              <a:rPr lang="en-IN" dirty="0"/>
              <a:t> = "DELETE FROM customers WHERE address = 'Mountain 21'"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mycursor.execute</a:t>
            </a:r>
            <a:r>
              <a:rPr lang="en-IN" dirty="0"/>
              <a:t>(</a:t>
            </a:r>
            <a:r>
              <a:rPr lang="en-IN" dirty="0" err="1"/>
              <a:t>sql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mydb.commit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mycursor.rowcount</a:t>
            </a:r>
            <a:r>
              <a:rPr lang="en-IN" dirty="0"/>
              <a:t>, "record(s) deleted")</a:t>
            </a:r>
          </a:p>
        </p:txBody>
      </p:sp>
    </p:spTree>
    <p:extLst>
      <p:ext uri="{BB962C8B-B14F-4D97-AF65-F5344CB8AC3E}">
        <p14:creationId xmlns:p14="http://schemas.microsoft.com/office/powerpoint/2010/main" val="3905423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B0B8-BC1E-4452-AA7C-C5BD29D3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Prevent SQL Injection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8ACE-3FE6-4BA0-B857-D6A24ED66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mysql.connector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mydb</a:t>
            </a:r>
            <a:r>
              <a:rPr lang="en-IN" dirty="0"/>
              <a:t> = </a:t>
            </a:r>
            <a:r>
              <a:rPr lang="en-IN" dirty="0" err="1"/>
              <a:t>mysql.connector.connect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host="localhost",</a:t>
            </a:r>
          </a:p>
          <a:p>
            <a:pPr marL="0" indent="0">
              <a:buNone/>
            </a:pPr>
            <a:r>
              <a:rPr lang="en-IN" dirty="0"/>
              <a:t>  user="</a:t>
            </a:r>
            <a:r>
              <a:rPr lang="en-IN" dirty="0" err="1"/>
              <a:t>myusername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password="</a:t>
            </a:r>
            <a:r>
              <a:rPr lang="en-IN" dirty="0" err="1"/>
              <a:t>mypassword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database="</a:t>
            </a:r>
            <a:r>
              <a:rPr lang="en-IN" dirty="0" err="1"/>
              <a:t>mydatabase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</a:t>
            </a:r>
            <a:r>
              <a:rPr lang="en-IN" dirty="0"/>
              <a:t> = </a:t>
            </a:r>
            <a:r>
              <a:rPr lang="en-IN" dirty="0" err="1"/>
              <a:t>mydb.cursor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sql</a:t>
            </a:r>
            <a:r>
              <a:rPr lang="en-IN" dirty="0"/>
              <a:t> = "DELETE FROM customers WHERE address = %s"</a:t>
            </a:r>
          </a:p>
          <a:p>
            <a:pPr marL="0" indent="0">
              <a:buNone/>
            </a:pPr>
            <a:r>
              <a:rPr lang="en-IN" dirty="0" err="1"/>
              <a:t>adr</a:t>
            </a:r>
            <a:r>
              <a:rPr lang="en-IN" dirty="0"/>
              <a:t> = ("Yellow Garden 2", 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mycursor.execute</a:t>
            </a:r>
            <a:r>
              <a:rPr lang="en-IN" dirty="0"/>
              <a:t>(</a:t>
            </a:r>
            <a:r>
              <a:rPr lang="en-IN" dirty="0" err="1"/>
              <a:t>sql</a:t>
            </a:r>
            <a:r>
              <a:rPr lang="en-IN" dirty="0"/>
              <a:t>, </a:t>
            </a:r>
            <a:r>
              <a:rPr lang="en-IN" dirty="0" err="1"/>
              <a:t>adr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mydb.commit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mycursor.rowcount</a:t>
            </a:r>
            <a:r>
              <a:rPr lang="en-IN" dirty="0"/>
              <a:t>, "record(s) deleted")</a:t>
            </a:r>
          </a:p>
        </p:txBody>
      </p:sp>
    </p:spTree>
    <p:extLst>
      <p:ext uri="{BB962C8B-B14F-4D97-AF65-F5344CB8AC3E}">
        <p14:creationId xmlns:p14="http://schemas.microsoft.com/office/powerpoint/2010/main" val="2915973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564B-82D1-43ED-ADC5-345FF53B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3566D-EA89-425C-8F01-3CF56F44A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import </a:t>
            </a:r>
            <a:r>
              <a:rPr lang="en-IN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mysql.connector</a:t>
            </a:r>
            <a:b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mydb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mysql.connector.connect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  host="localhost",</a:t>
            </a:r>
            <a:b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  user="</a:t>
            </a:r>
            <a:r>
              <a:rPr lang="en-IN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yourusername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",</a:t>
            </a:r>
            <a:b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  password="</a:t>
            </a:r>
            <a:r>
              <a:rPr lang="en-IN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yourpassword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",</a:t>
            </a:r>
            <a:b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  database="</a:t>
            </a:r>
            <a:r>
              <a:rPr lang="en-IN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mydatabase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b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mycursor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IN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mydb.cursor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 = "DROP TABLE customers"</a:t>
            </a:r>
            <a:b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mycursor.execute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6267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EBA6-58BF-402E-BC98-3366EF21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Drop Only if Exist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D5084-ADC3-4B96-A5CE-D584A4223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mysql.connector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mydb</a:t>
            </a:r>
            <a:r>
              <a:rPr lang="en-IN" dirty="0"/>
              <a:t> = </a:t>
            </a:r>
            <a:r>
              <a:rPr lang="en-IN" dirty="0" err="1"/>
              <a:t>mysql.connector.connect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host="localhost",</a:t>
            </a:r>
          </a:p>
          <a:p>
            <a:pPr marL="0" indent="0">
              <a:buNone/>
            </a:pPr>
            <a:r>
              <a:rPr lang="en-IN" dirty="0"/>
              <a:t>  user="</a:t>
            </a:r>
            <a:r>
              <a:rPr lang="en-IN" dirty="0" err="1"/>
              <a:t>myusername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password="</a:t>
            </a:r>
            <a:r>
              <a:rPr lang="en-IN" dirty="0" err="1"/>
              <a:t>mypassword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database="</a:t>
            </a:r>
            <a:r>
              <a:rPr lang="en-IN" dirty="0" err="1"/>
              <a:t>mydatabase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</a:t>
            </a:r>
            <a:r>
              <a:rPr lang="en-IN" dirty="0"/>
              <a:t> = </a:t>
            </a:r>
            <a:r>
              <a:rPr lang="en-IN" dirty="0" err="1"/>
              <a:t>mydb.cursor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sql</a:t>
            </a:r>
            <a:r>
              <a:rPr lang="en-IN" dirty="0"/>
              <a:t> = "DROP TABLE IF EXISTS customers"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mycursor.execute</a:t>
            </a:r>
            <a:r>
              <a:rPr lang="en-IN" dirty="0"/>
              <a:t>(</a:t>
            </a:r>
            <a:r>
              <a:rPr lang="en-IN" dirty="0" err="1"/>
              <a:t>sql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#If this page was executed with no error(s), you have successfully deleted the "customers" table.</a:t>
            </a:r>
          </a:p>
        </p:txBody>
      </p:sp>
    </p:spTree>
    <p:extLst>
      <p:ext uri="{BB962C8B-B14F-4D97-AF65-F5344CB8AC3E}">
        <p14:creationId xmlns:p14="http://schemas.microsoft.com/office/powerpoint/2010/main" val="1024380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E896-7028-4EA3-B4BD-D1C3329C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Update Table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C864E-6120-4C7E-AC08-8226573CF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mysql.connector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mydb</a:t>
            </a:r>
            <a:r>
              <a:rPr lang="en-IN" dirty="0"/>
              <a:t> = </a:t>
            </a:r>
            <a:r>
              <a:rPr lang="en-IN" dirty="0" err="1"/>
              <a:t>mysql.connector.connect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host="localhost",</a:t>
            </a:r>
          </a:p>
          <a:p>
            <a:pPr marL="0" indent="0">
              <a:buNone/>
            </a:pPr>
            <a:r>
              <a:rPr lang="en-IN" dirty="0"/>
              <a:t>  user="</a:t>
            </a:r>
            <a:r>
              <a:rPr lang="en-IN" dirty="0" err="1"/>
              <a:t>myusername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password="</a:t>
            </a:r>
            <a:r>
              <a:rPr lang="en-IN" dirty="0" err="1"/>
              <a:t>mypassword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database="</a:t>
            </a:r>
            <a:r>
              <a:rPr lang="en-IN" dirty="0" err="1"/>
              <a:t>mydatabase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</a:t>
            </a:r>
            <a:r>
              <a:rPr lang="en-IN" dirty="0"/>
              <a:t> = </a:t>
            </a:r>
            <a:r>
              <a:rPr lang="en-IN" dirty="0" err="1"/>
              <a:t>mydb.cursor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sql</a:t>
            </a:r>
            <a:r>
              <a:rPr lang="en-IN" dirty="0"/>
              <a:t> = "UPDATE customers SET address = 'Canyon 123' WHERE address = 'Valley 345'"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mycursor.execute</a:t>
            </a:r>
            <a:r>
              <a:rPr lang="en-IN" dirty="0"/>
              <a:t>(</a:t>
            </a:r>
            <a:r>
              <a:rPr lang="en-IN" dirty="0" err="1"/>
              <a:t>sql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mydb.commit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mycursor.rowcount</a:t>
            </a:r>
            <a:r>
              <a:rPr lang="en-IN" dirty="0"/>
              <a:t>, "record(s) affected")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289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6E95-F514-4A7E-B84E-3837ACB2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Prevent SQL Injection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4262-10E1-4350-83C8-8DD472628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mysql.connector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mydb</a:t>
            </a:r>
            <a:r>
              <a:rPr lang="en-IN" dirty="0"/>
              <a:t> = </a:t>
            </a:r>
            <a:r>
              <a:rPr lang="en-IN" dirty="0" err="1"/>
              <a:t>mysql.connector.connect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host="localhost",</a:t>
            </a:r>
          </a:p>
          <a:p>
            <a:pPr marL="0" indent="0">
              <a:buNone/>
            </a:pPr>
            <a:r>
              <a:rPr lang="en-IN" dirty="0"/>
              <a:t>  user="</a:t>
            </a:r>
            <a:r>
              <a:rPr lang="en-IN" dirty="0" err="1"/>
              <a:t>myusername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password="</a:t>
            </a:r>
            <a:r>
              <a:rPr lang="en-IN" dirty="0" err="1"/>
              <a:t>mypassword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database="</a:t>
            </a:r>
            <a:r>
              <a:rPr lang="en-IN" dirty="0" err="1"/>
              <a:t>mydatabase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</a:t>
            </a:r>
            <a:r>
              <a:rPr lang="en-IN" dirty="0"/>
              <a:t> = </a:t>
            </a:r>
            <a:r>
              <a:rPr lang="en-IN" dirty="0" err="1"/>
              <a:t>mydb.cursor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sql</a:t>
            </a:r>
            <a:r>
              <a:rPr lang="en-IN" dirty="0"/>
              <a:t> = "UPDATE customers SET address = %s WHERE address = %s"</a:t>
            </a:r>
          </a:p>
          <a:p>
            <a:pPr marL="0" indent="0">
              <a:buNone/>
            </a:pPr>
            <a:r>
              <a:rPr lang="en-IN" dirty="0" err="1"/>
              <a:t>val</a:t>
            </a:r>
            <a:r>
              <a:rPr lang="en-IN" dirty="0"/>
              <a:t> = ("Valley 345", "Canyon 123")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mycursor.execute</a:t>
            </a:r>
            <a:r>
              <a:rPr lang="en-IN" dirty="0"/>
              <a:t>(</a:t>
            </a:r>
            <a:r>
              <a:rPr lang="en-IN" dirty="0" err="1"/>
              <a:t>sql</a:t>
            </a:r>
            <a:r>
              <a:rPr lang="en-IN" dirty="0"/>
              <a:t>, </a:t>
            </a:r>
            <a:r>
              <a:rPr lang="en-IN" dirty="0" err="1"/>
              <a:t>val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mydb.commit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mycursor.rowcount</a:t>
            </a:r>
            <a:r>
              <a:rPr lang="en-IN" dirty="0"/>
              <a:t>, "record(s) affected")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8622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A6C2-2D69-4AF3-BA63-AC7FF45B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Limit the Result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BFAE3-3A4E-4CDB-8D86-CBBDA1EC2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mysql.connector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mydb</a:t>
            </a:r>
            <a:r>
              <a:rPr lang="en-IN" dirty="0"/>
              <a:t> = </a:t>
            </a:r>
            <a:r>
              <a:rPr lang="en-IN" dirty="0" err="1"/>
              <a:t>mysql.connector.connect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host="localhost",</a:t>
            </a:r>
          </a:p>
          <a:p>
            <a:pPr marL="0" indent="0">
              <a:buNone/>
            </a:pPr>
            <a:r>
              <a:rPr lang="en-IN" dirty="0"/>
              <a:t>  user="</a:t>
            </a:r>
            <a:r>
              <a:rPr lang="en-IN" dirty="0" err="1"/>
              <a:t>myusername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password="</a:t>
            </a:r>
            <a:r>
              <a:rPr lang="en-IN" dirty="0" err="1"/>
              <a:t>mypassword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database="</a:t>
            </a:r>
            <a:r>
              <a:rPr lang="en-IN" dirty="0" err="1"/>
              <a:t>mydatabase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</a:t>
            </a:r>
            <a:r>
              <a:rPr lang="en-IN" dirty="0"/>
              <a:t> = </a:t>
            </a:r>
            <a:r>
              <a:rPr lang="en-IN" dirty="0" err="1"/>
              <a:t>mydb.cursor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mycursor.execute</a:t>
            </a:r>
            <a:r>
              <a:rPr lang="en-IN" dirty="0"/>
              <a:t>("SELECT * FROM customers LIMIT 5")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myresult</a:t>
            </a:r>
            <a:r>
              <a:rPr lang="en-IN" dirty="0"/>
              <a:t> = </a:t>
            </a:r>
            <a:r>
              <a:rPr lang="en-IN" dirty="0" err="1"/>
              <a:t>mycursor.fetchall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x in </a:t>
            </a:r>
            <a:r>
              <a:rPr lang="en-IN" dirty="0" err="1"/>
              <a:t>myresult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print(x)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51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F6D1-F98E-40D4-8281-F7082419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Create Connection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DF94-650B-4D53-956E-741ADFDDA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/>
              <a:t>import </a:t>
            </a:r>
            <a:r>
              <a:rPr lang="en-IN" dirty="0" err="1"/>
              <a:t>mysql.connector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mydb</a:t>
            </a:r>
            <a:r>
              <a:rPr lang="en-IN" dirty="0"/>
              <a:t> = </a:t>
            </a:r>
            <a:r>
              <a:rPr lang="en-IN" dirty="0" err="1"/>
              <a:t>mysql.connector.connect</a:t>
            </a:r>
            <a:r>
              <a:rPr lang="en-IN" dirty="0"/>
              <a:t>(</a:t>
            </a:r>
          </a:p>
          <a:p>
            <a:r>
              <a:rPr lang="en-IN" dirty="0"/>
              <a:t>  host="localhost",</a:t>
            </a:r>
          </a:p>
          <a:p>
            <a:r>
              <a:rPr lang="en-IN" dirty="0"/>
              <a:t>  user="</a:t>
            </a:r>
            <a:r>
              <a:rPr lang="en-IN" dirty="0" err="1"/>
              <a:t>myusername</a:t>
            </a:r>
            <a:r>
              <a:rPr lang="en-IN" dirty="0"/>
              <a:t>",</a:t>
            </a:r>
          </a:p>
          <a:p>
            <a:r>
              <a:rPr lang="en-IN" dirty="0"/>
              <a:t>  password="</a:t>
            </a:r>
            <a:r>
              <a:rPr lang="en-IN" dirty="0" err="1"/>
              <a:t>mypassword</a:t>
            </a:r>
            <a:r>
              <a:rPr lang="en-IN" dirty="0"/>
              <a:t>"</a:t>
            </a:r>
          </a:p>
          <a:p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print(</a:t>
            </a:r>
            <a:r>
              <a:rPr lang="en-IN" dirty="0" err="1"/>
              <a:t>mydb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201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46D9-FEB9-438F-99A7-486BE17E7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Start From Another Position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32E7-4971-47A5-B1D5-B09A0EDF5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mysql.connector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mydb</a:t>
            </a:r>
            <a:r>
              <a:rPr lang="en-IN" dirty="0"/>
              <a:t> = </a:t>
            </a:r>
            <a:r>
              <a:rPr lang="en-IN" dirty="0" err="1"/>
              <a:t>mysql.connector.connect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host="localhost",</a:t>
            </a:r>
          </a:p>
          <a:p>
            <a:pPr marL="0" indent="0">
              <a:buNone/>
            </a:pPr>
            <a:r>
              <a:rPr lang="en-IN" dirty="0"/>
              <a:t>  user="</a:t>
            </a:r>
            <a:r>
              <a:rPr lang="en-IN" dirty="0" err="1"/>
              <a:t>myusername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password="</a:t>
            </a:r>
            <a:r>
              <a:rPr lang="en-IN" dirty="0" err="1"/>
              <a:t>mypassword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database="</a:t>
            </a:r>
            <a:r>
              <a:rPr lang="en-IN" dirty="0" err="1"/>
              <a:t>mydatabase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</a:t>
            </a:r>
            <a:r>
              <a:rPr lang="en-IN" dirty="0"/>
              <a:t> = </a:t>
            </a:r>
            <a:r>
              <a:rPr lang="en-IN" dirty="0" err="1"/>
              <a:t>mydb.cursor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mycursor.execute</a:t>
            </a:r>
            <a:r>
              <a:rPr lang="en-IN" dirty="0"/>
              <a:t>("SELECT * FROM customers LIMIT 5 OFFSET 2")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myresult</a:t>
            </a:r>
            <a:r>
              <a:rPr lang="en-IN" dirty="0"/>
              <a:t> = </a:t>
            </a:r>
            <a:r>
              <a:rPr lang="en-IN" dirty="0" err="1"/>
              <a:t>mycursor.fetchall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x in </a:t>
            </a:r>
            <a:r>
              <a:rPr lang="en-IN" dirty="0" err="1"/>
              <a:t>myresult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print(x)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49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B8F3-5F50-4C18-86A3-9B535F0C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Join Two or More Tables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EEC7-627B-40D6-AB9F-4D13DB64B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mysql.connector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mydb</a:t>
            </a:r>
            <a:r>
              <a:rPr lang="en-IN" dirty="0"/>
              <a:t> = </a:t>
            </a:r>
            <a:r>
              <a:rPr lang="en-IN" dirty="0" err="1"/>
              <a:t>mysql.connector.connect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host="localhost",</a:t>
            </a:r>
          </a:p>
          <a:p>
            <a:pPr marL="0" indent="0">
              <a:buNone/>
            </a:pPr>
            <a:r>
              <a:rPr lang="en-IN" dirty="0"/>
              <a:t>  user="</a:t>
            </a:r>
            <a:r>
              <a:rPr lang="en-IN" dirty="0" err="1"/>
              <a:t>myusername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password="</a:t>
            </a:r>
            <a:r>
              <a:rPr lang="en-IN" dirty="0" err="1"/>
              <a:t>mypassword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database="</a:t>
            </a:r>
            <a:r>
              <a:rPr lang="en-IN" dirty="0" err="1"/>
              <a:t>mydatabase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</a:t>
            </a:r>
            <a:r>
              <a:rPr lang="en-IN" dirty="0"/>
              <a:t> = </a:t>
            </a:r>
            <a:r>
              <a:rPr lang="en-IN" dirty="0" err="1"/>
              <a:t>mydb.cursor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sql</a:t>
            </a:r>
            <a:r>
              <a:rPr lang="en-IN" dirty="0"/>
              <a:t> = "SELECT \</a:t>
            </a:r>
          </a:p>
          <a:p>
            <a:pPr marL="0" indent="0">
              <a:buNone/>
            </a:pPr>
            <a:r>
              <a:rPr lang="en-IN" dirty="0"/>
              <a:t>  users.name AS user, \</a:t>
            </a:r>
          </a:p>
          <a:p>
            <a:pPr marL="0" indent="0">
              <a:buNone/>
            </a:pPr>
            <a:r>
              <a:rPr lang="en-IN" dirty="0"/>
              <a:t>  products.name AS </a:t>
            </a:r>
            <a:r>
              <a:rPr lang="en-IN" dirty="0" err="1"/>
              <a:t>favorite</a:t>
            </a:r>
            <a:r>
              <a:rPr lang="en-IN" dirty="0"/>
              <a:t> \</a:t>
            </a:r>
          </a:p>
          <a:p>
            <a:pPr marL="0" indent="0">
              <a:buNone/>
            </a:pPr>
            <a:r>
              <a:rPr lang="en-IN" dirty="0"/>
              <a:t>  FROM users \</a:t>
            </a:r>
          </a:p>
          <a:p>
            <a:pPr marL="0" indent="0">
              <a:buNone/>
            </a:pPr>
            <a:r>
              <a:rPr lang="en-IN" dirty="0"/>
              <a:t>  INNER JOIN products ON </a:t>
            </a:r>
            <a:r>
              <a:rPr lang="en-IN" dirty="0" err="1"/>
              <a:t>users.fav</a:t>
            </a:r>
            <a:r>
              <a:rPr lang="en-IN" dirty="0"/>
              <a:t> = products.id"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mycursor.execute</a:t>
            </a:r>
            <a:r>
              <a:rPr lang="en-IN" dirty="0"/>
              <a:t>(</a:t>
            </a:r>
            <a:r>
              <a:rPr lang="en-IN" dirty="0" err="1"/>
              <a:t>sql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myresult</a:t>
            </a:r>
            <a:r>
              <a:rPr lang="en-IN" dirty="0"/>
              <a:t> = </a:t>
            </a:r>
            <a:r>
              <a:rPr lang="en-IN" dirty="0" err="1"/>
              <a:t>mycursor.fetchall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x in </a:t>
            </a:r>
            <a:r>
              <a:rPr lang="en-IN" dirty="0" err="1"/>
              <a:t>myresult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print(x)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5952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913D-8415-4E3F-973D-05382C6A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LEFT JOIN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2E14D-B3E0-4CC5-96AB-671152BAF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mysql.connector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mydb</a:t>
            </a:r>
            <a:r>
              <a:rPr lang="en-IN" dirty="0"/>
              <a:t> = </a:t>
            </a:r>
            <a:r>
              <a:rPr lang="en-IN" dirty="0" err="1"/>
              <a:t>mysql.connector.connect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host="localhost",</a:t>
            </a:r>
          </a:p>
          <a:p>
            <a:pPr marL="0" indent="0">
              <a:buNone/>
            </a:pPr>
            <a:r>
              <a:rPr lang="en-IN" dirty="0"/>
              <a:t>  user="</a:t>
            </a:r>
            <a:r>
              <a:rPr lang="en-IN" dirty="0" err="1"/>
              <a:t>myusername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password="</a:t>
            </a:r>
            <a:r>
              <a:rPr lang="en-IN" dirty="0" err="1"/>
              <a:t>mypassword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database="</a:t>
            </a:r>
            <a:r>
              <a:rPr lang="en-IN" dirty="0" err="1"/>
              <a:t>mydatabase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</a:t>
            </a:r>
            <a:r>
              <a:rPr lang="en-IN" dirty="0"/>
              <a:t> = </a:t>
            </a:r>
            <a:r>
              <a:rPr lang="en-IN" dirty="0" err="1"/>
              <a:t>mydb.cursor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sql</a:t>
            </a:r>
            <a:r>
              <a:rPr lang="en-IN" dirty="0"/>
              <a:t> = "SELECT \</a:t>
            </a:r>
          </a:p>
          <a:p>
            <a:pPr marL="0" indent="0">
              <a:buNone/>
            </a:pPr>
            <a:r>
              <a:rPr lang="en-IN" dirty="0"/>
              <a:t>  users.name AS user, \</a:t>
            </a:r>
          </a:p>
          <a:p>
            <a:pPr marL="0" indent="0">
              <a:buNone/>
            </a:pPr>
            <a:r>
              <a:rPr lang="en-IN" dirty="0"/>
              <a:t>  products.name AS </a:t>
            </a:r>
            <a:r>
              <a:rPr lang="en-IN" dirty="0" err="1"/>
              <a:t>favorite</a:t>
            </a:r>
            <a:r>
              <a:rPr lang="en-IN" dirty="0"/>
              <a:t> \</a:t>
            </a:r>
          </a:p>
          <a:p>
            <a:pPr marL="0" indent="0">
              <a:buNone/>
            </a:pPr>
            <a:r>
              <a:rPr lang="en-IN" dirty="0"/>
              <a:t>  FROM users \</a:t>
            </a:r>
          </a:p>
          <a:p>
            <a:pPr marL="0" indent="0">
              <a:buNone/>
            </a:pPr>
            <a:r>
              <a:rPr lang="en-IN" dirty="0"/>
              <a:t>  LEFT JOIN products ON </a:t>
            </a:r>
            <a:r>
              <a:rPr lang="en-IN" dirty="0" err="1"/>
              <a:t>users.fav</a:t>
            </a:r>
            <a:r>
              <a:rPr lang="en-IN" dirty="0"/>
              <a:t> = products.id"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mycursor.execute</a:t>
            </a:r>
            <a:r>
              <a:rPr lang="en-IN" dirty="0"/>
              <a:t>(</a:t>
            </a:r>
            <a:r>
              <a:rPr lang="en-IN" dirty="0" err="1"/>
              <a:t>sql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myresult</a:t>
            </a:r>
            <a:r>
              <a:rPr lang="en-IN" dirty="0"/>
              <a:t> = </a:t>
            </a:r>
            <a:r>
              <a:rPr lang="en-IN" dirty="0" err="1"/>
              <a:t>mycursor.fetchall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x in </a:t>
            </a:r>
            <a:r>
              <a:rPr lang="en-IN" dirty="0" err="1"/>
              <a:t>myresult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print(x)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7639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3C41-89F3-4917-8645-3C77D879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RIGHT JOIN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64779-44E6-40E0-A2AB-9B0F023BF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mysql.connector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mydb</a:t>
            </a:r>
            <a:r>
              <a:rPr lang="en-IN" dirty="0"/>
              <a:t> = </a:t>
            </a:r>
            <a:r>
              <a:rPr lang="en-IN" dirty="0" err="1"/>
              <a:t>mysql.connector.connect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host="localhost",</a:t>
            </a:r>
          </a:p>
          <a:p>
            <a:pPr marL="0" indent="0">
              <a:buNone/>
            </a:pPr>
            <a:r>
              <a:rPr lang="en-IN" dirty="0"/>
              <a:t>  user="</a:t>
            </a:r>
            <a:r>
              <a:rPr lang="en-IN" dirty="0" err="1"/>
              <a:t>myusername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password="</a:t>
            </a:r>
            <a:r>
              <a:rPr lang="en-IN" dirty="0" err="1"/>
              <a:t>mypassword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database="</a:t>
            </a:r>
            <a:r>
              <a:rPr lang="en-IN" dirty="0" err="1"/>
              <a:t>mydatabase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</a:t>
            </a:r>
            <a:r>
              <a:rPr lang="en-IN" dirty="0"/>
              <a:t> = </a:t>
            </a:r>
            <a:r>
              <a:rPr lang="en-IN" dirty="0" err="1"/>
              <a:t>mydb.cursor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sql</a:t>
            </a:r>
            <a:r>
              <a:rPr lang="en-IN" dirty="0"/>
              <a:t> = "SELECT \</a:t>
            </a:r>
          </a:p>
          <a:p>
            <a:pPr marL="0" indent="0">
              <a:buNone/>
            </a:pPr>
            <a:r>
              <a:rPr lang="en-IN" dirty="0"/>
              <a:t>  users.name AS user, \</a:t>
            </a:r>
          </a:p>
          <a:p>
            <a:pPr marL="0" indent="0">
              <a:buNone/>
            </a:pPr>
            <a:r>
              <a:rPr lang="en-IN" dirty="0"/>
              <a:t>  products.name AS </a:t>
            </a:r>
            <a:r>
              <a:rPr lang="en-IN" dirty="0" err="1"/>
              <a:t>favorite</a:t>
            </a:r>
            <a:r>
              <a:rPr lang="en-IN" dirty="0"/>
              <a:t> \</a:t>
            </a:r>
          </a:p>
          <a:p>
            <a:pPr marL="0" indent="0">
              <a:buNone/>
            </a:pPr>
            <a:r>
              <a:rPr lang="en-IN" dirty="0"/>
              <a:t>  FROM users \</a:t>
            </a:r>
          </a:p>
          <a:p>
            <a:pPr marL="0" indent="0">
              <a:buNone/>
            </a:pPr>
            <a:r>
              <a:rPr lang="en-IN" dirty="0"/>
              <a:t>  RIGHT JOIN products ON </a:t>
            </a:r>
            <a:r>
              <a:rPr lang="en-IN" dirty="0" err="1"/>
              <a:t>users.fav</a:t>
            </a:r>
            <a:r>
              <a:rPr lang="en-IN" dirty="0"/>
              <a:t> = products.id"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mycursor.execute</a:t>
            </a:r>
            <a:r>
              <a:rPr lang="en-IN" dirty="0"/>
              <a:t>(</a:t>
            </a:r>
            <a:r>
              <a:rPr lang="en-IN" dirty="0" err="1"/>
              <a:t>sql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myresult</a:t>
            </a:r>
            <a:r>
              <a:rPr lang="en-IN" dirty="0"/>
              <a:t> = </a:t>
            </a:r>
            <a:r>
              <a:rPr lang="en-IN" dirty="0" err="1"/>
              <a:t>mycursor.fetchall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x in </a:t>
            </a:r>
            <a:r>
              <a:rPr lang="en-IN" dirty="0" err="1"/>
              <a:t>myresult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print(x)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43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7440-EB1F-484D-AD7A-A2582402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Creating a Database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585B-18A6-4417-AD99-DB4B4F251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mysql.connector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mydb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mysql.connector.connect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host=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user=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1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yourusername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password=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1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yourpassword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mycursor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mydb.cursor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mycursor.execute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"CREATE DATABASE 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mydatabase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66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2260-3214-4C6E-A183-4278B487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Check if Database Exists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03187-8204-480F-A2E7-99667356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import </a:t>
            </a:r>
            <a:r>
              <a:rPr lang="en-IN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mysql.connector</a:t>
            </a:r>
            <a:b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mydb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mysql.connector.connect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  host="localhost",</a:t>
            </a:r>
            <a:b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  user="</a:t>
            </a:r>
            <a:r>
              <a:rPr lang="en-IN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yourusername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",</a:t>
            </a:r>
            <a:b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  password="</a:t>
            </a:r>
            <a:r>
              <a:rPr lang="en-IN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yourpassword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b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mycursor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mydb.cursor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mycursor.execute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("SHOW DATABASES")</a:t>
            </a:r>
            <a:b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for x in </a:t>
            </a:r>
            <a:r>
              <a:rPr lang="en-IN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mycursor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  print(x)</a:t>
            </a:r>
          </a:p>
        </p:txBody>
      </p:sp>
    </p:spTree>
    <p:extLst>
      <p:ext uri="{BB962C8B-B14F-4D97-AF65-F5344CB8AC3E}">
        <p14:creationId xmlns:p14="http://schemas.microsoft.com/office/powerpoint/2010/main" val="395350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86F6-AC4A-4A24-B357-3AA1F778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 you can try to access the database when making the connection: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DE9B4-778D-4FBE-80F6-FD6123DED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mysql.connector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mydb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mysql.connector.connect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host=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user=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1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yourusername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password=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1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yourpassword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IN" dirty="0"/>
            </a:br>
            <a:r>
              <a:rPr lang="en-I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database=</a:t>
            </a:r>
            <a:r>
              <a:rPr lang="en-IN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1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mydatabase</a:t>
            </a:r>
            <a:r>
              <a:rPr lang="en-IN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798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CC28-1F08-464A-9C36-55597401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Creating a Table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D2A1A-B885-4940-8D26-4E71AA46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mysql.connector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mydb</a:t>
            </a:r>
            <a:r>
              <a:rPr lang="en-IN" dirty="0"/>
              <a:t> = </a:t>
            </a:r>
            <a:r>
              <a:rPr lang="en-IN" dirty="0" err="1"/>
              <a:t>mysql.connector.connect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host="localhost",</a:t>
            </a:r>
          </a:p>
          <a:p>
            <a:pPr marL="0" indent="0">
              <a:buNone/>
            </a:pPr>
            <a:r>
              <a:rPr lang="en-IN" dirty="0"/>
              <a:t>  user="</a:t>
            </a:r>
            <a:r>
              <a:rPr lang="en-IN" dirty="0" err="1"/>
              <a:t>myusername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password="</a:t>
            </a:r>
            <a:r>
              <a:rPr lang="en-IN" dirty="0" err="1"/>
              <a:t>mypassword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database="</a:t>
            </a:r>
            <a:r>
              <a:rPr lang="en-IN" dirty="0" err="1"/>
              <a:t>mydatabase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</a:t>
            </a:r>
            <a:r>
              <a:rPr lang="en-IN" dirty="0"/>
              <a:t> = </a:t>
            </a:r>
            <a:r>
              <a:rPr lang="en-IN" dirty="0" err="1"/>
              <a:t>mydb.cursor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mycursor.execute</a:t>
            </a:r>
            <a:r>
              <a:rPr lang="en-IN" dirty="0"/>
              <a:t>("CREATE TABLE customers (name VARCHAR(255), address VARCHAR(255))")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#If this page is executed with no error, you have successfully created a table named "customers".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31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D4B9-EB10-4FDB-98DA-2014D03E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Check if Table Exists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FF812-2D33-4AEA-9A4A-72022D761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mysql.connector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mydb</a:t>
            </a:r>
            <a:r>
              <a:rPr lang="en-IN" dirty="0"/>
              <a:t> = </a:t>
            </a:r>
            <a:r>
              <a:rPr lang="en-IN" dirty="0" err="1"/>
              <a:t>mysql.connector.connect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host="localhost",</a:t>
            </a:r>
          </a:p>
          <a:p>
            <a:pPr marL="0" indent="0">
              <a:buNone/>
            </a:pPr>
            <a:r>
              <a:rPr lang="en-IN" dirty="0"/>
              <a:t>  user="</a:t>
            </a:r>
            <a:r>
              <a:rPr lang="en-IN" dirty="0" err="1"/>
              <a:t>myusername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password="</a:t>
            </a:r>
            <a:r>
              <a:rPr lang="en-IN" dirty="0" err="1"/>
              <a:t>mypassword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database="</a:t>
            </a:r>
            <a:r>
              <a:rPr lang="en-IN" dirty="0" err="1"/>
              <a:t>mydatabase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</a:t>
            </a:r>
            <a:r>
              <a:rPr lang="en-IN" dirty="0"/>
              <a:t> = </a:t>
            </a:r>
            <a:r>
              <a:rPr lang="en-IN" dirty="0" err="1"/>
              <a:t>mydb.cursor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mycursor.execute</a:t>
            </a:r>
            <a:r>
              <a:rPr lang="en-IN" dirty="0"/>
              <a:t>("SHOW TABLES")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x in </a:t>
            </a:r>
            <a:r>
              <a:rPr lang="en-IN" dirty="0" err="1"/>
              <a:t>mycursor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print(x)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75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87DA-659C-4603-889B-E84179B4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Primary Key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E4A22-174A-4E08-ABE3-1463A74AE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mysql.connector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mydb</a:t>
            </a:r>
            <a:r>
              <a:rPr lang="en-IN" dirty="0"/>
              <a:t> = </a:t>
            </a:r>
            <a:r>
              <a:rPr lang="en-IN" dirty="0" err="1"/>
              <a:t>mysql.connector.connect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host="localhost",</a:t>
            </a:r>
          </a:p>
          <a:p>
            <a:pPr marL="0" indent="0">
              <a:buNone/>
            </a:pPr>
            <a:r>
              <a:rPr lang="en-IN" dirty="0"/>
              <a:t>  user="</a:t>
            </a:r>
            <a:r>
              <a:rPr lang="en-IN" dirty="0" err="1"/>
              <a:t>yourusername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password="</a:t>
            </a:r>
            <a:r>
              <a:rPr lang="en-IN" dirty="0" err="1"/>
              <a:t>yourpassword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database="</a:t>
            </a:r>
            <a:r>
              <a:rPr lang="en-IN" dirty="0" err="1"/>
              <a:t>mydatabase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</a:t>
            </a:r>
            <a:r>
              <a:rPr lang="en-IN" dirty="0"/>
              <a:t> = </a:t>
            </a:r>
            <a:r>
              <a:rPr lang="en-IN" dirty="0" err="1"/>
              <a:t>mydb.cursor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mycursor.execute</a:t>
            </a:r>
            <a:r>
              <a:rPr lang="en-IN" dirty="0"/>
              <a:t>("CREATE TABLE customers (id INT AUTO_INCREMENT PRIMARY KEY, name VARCHAR(255), address VARCHAR(255))")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#If this page is executed with no error, the table "customers" now has a primary key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39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2474</Words>
  <Application>Microsoft Office PowerPoint</Application>
  <PresentationFormat>Widescreen</PresentationFormat>
  <Paragraphs>509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MySQL Database </vt:lpstr>
      <vt:lpstr>Create Connection </vt:lpstr>
      <vt:lpstr>Creating a Database </vt:lpstr>
      <vt:lpstr>Check if Database Exists </vt:lpstr>
      <vt:lpstr>Or you can try to access the database when making the connection:</vt:lpstr>
      <vt:lpstr>Creating a Table </vt:lpstr>
      <vt:lpstr>Check if Table Exists </vt:lpstr>
      <vt:lpstr>Primary Key </vt:lpstr>
      <vt:lpstr>If the table already exists, use the ALTER TABLE keyword:</vt:lpstr>
      <vt:lpstr>Insert Into Table </vt:lpstr>
      <vt:lpstr>Insert Multiple Rows </vt:lpstr>
      <vt:lpstr>Insert Multiple Rows </vt:lpstr>
      <vt:lpstr>Get Inserted ID </vt:lpstr>
      <vt:lpstr>Select From a Table </vt:lpstr>
      <vt:lpstr>Selecting Columns </vt:lpstr>
      <vt:lpstr>Using the fetchone() Method </vt:lpstr>
      <vt:lpstr>Select With a Filter </vt:lpstr>
      <vt:lpstr>Wildcard Characters </vt:lpstr>
      <vt:lpstr>Prevent SQL Injection </vt:lpstr>
      <vt:lpstr>Sort the Result </vt:lpstr>
      <vt:lpstr>ORDER BY DESC </vt:lpstr>
      <vt:lpstr>Delete Record </vt:lpstr>
      <vt:lpstr>Prevent SQL Injection </vt:lpstr>
      <vt:lpstr>PowerPoint Presentation</vt:lpstr>
      <vt:lpstr>Drop Only if Exist </vt:lpstr>
      <vt:lpstr>Update Table </vt:lpstr>
      <vt:lpstr>Prevent SQL Injection </vt:lpstr>
      <vt:lpstr>Limit the Result  </vt:lpstr>
      <vt:lpstr>Start From Another Position </vt:lpstr>
      <vt:lpstr>Join Two or More Tables </vt:lpstr>
      <vt:lpstr>LEFT JOIN </vt:lpstr>
      <vt:lpstr>RIGHT JOIN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Pande</dc:creator>
  <cp:lastModifiedBy>Sagar Pande</cp:lastModifiedBy>
  <cp:revision>2</cp:revision>
  <dcterms:created xsi:type="dcterms:W3CDTF">2021-11-01T09:53:43Z</dcterms:created>
  <dcterms:modified xsi:type="dcterms:W3CDTF">2021-11-08T11:20:39Z</dcterms:modified>
</cp:coreProperties>
</file>