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9F37-3B51-4014-AB05-19AB524DA83F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11F-6248-44C0-8018-DD0E5C49F8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2295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807719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62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4038"/>
            <a:ext cx="84582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686800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153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458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8763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10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820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81999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620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8</cp:revision>
  <dcterms:created xsi:type="dcterms:W3CDTF">2019-09-10T04:06:49Z</dcterms:created>
  <dcterms:modified xsi:type="dcterms:W3CDTF">2019-09-10T04:31:05Z</dcterms:modified>
</cp:coreProperties>
</file>