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ABBF-DF9A-4D51-853A-C8A5D9FCEEFB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2A0F-53E0-411A-B020-2054A37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ABBF-DF9A-4D51-853A-C8A5D9FCEEFB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2A0F-53E0-411A-B020-2054A37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ABBF-DF9A-4D51-853A-C8A5D9FCEEFB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2A0F-53E0-411A-B020-2054A37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ABBF-DF9A-4D51-853A-C8A5D9FCEEFB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2A0F-53E0-411A-B020-2054A37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ABBF-DF9A-4D51-853A-C8A5D9FCEEFB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2A0F-53E0-411A-B020-2054A37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ABBF-DF9A-4D51-853A-C8A5D9FCEEFB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2A0F-53E0-411A-B020-2054A37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ABBF-DF9A-4D51-853A-C8A5D9FCEEFB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2A0F-53E0-411A-B020-2054A37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ABBF-DF9A-4D51-853A-C8A5D9FCEEFB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2A0F-53E0-411A-B020-2054A37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ABBF-DF9A-4D51-853A-C8A5D9FCEEFB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2A0F-53E0-411A-B020-2054A37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ABBF-DF9A-4D51-853A-C8A5D9FCEEFB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2A0F-53E0-411A-B020-2054A37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ABBF-DF9A-4D51-853A-C8A5D9FCEEFB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2A0F-53E0-411A-B020-2054A3728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ABBF-DF9A-4D51-853A-C8A5D9FCEEFB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2A0F-53E0-411A-B020-2054A37284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1"/>
            <a:ext cx="6781800" cy="569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6781800" cy="569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8234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Consider the relation student(roll, name, dob, course, age) which stores the roll, name, date of birth, courses taken and age of the student. Students can take multiple courses. Two</a:t>
            </a:r>
          </a:p>
          <a:p>
            <a:r>
              <a:rPr lang="en-US" sz="2400" dirty="0" smtClean="0"/>
              <a:t>students can have the same name. The attribute roll is unique for every student.</a:t>
            </a:r>
          </a:p>
          <a:p>
            <a:r>
              <a:rPr lang="en-US" sz="2400" dirty="0" smtClean="0"/>
              <a:t>Identify the possible attribute type/s for name attribute. </a:t>
            </a:r>
          </a:p>
          <a:p>
            <a:r>
              <a:rPr lang="en-US" sz="2400" dirty="0" smtClean="0"/>
              <a:t>a) Multi-valued attribute</a:t>
            </a:r>
          </a:p>
          <a:p>
            <a:r>
              <a:rPr lang="en-US" sz="2400" dirty="0" smtClean="0"/>
              <a:t>b) Derived attribute</a:t>
            </a:r>
          </a:p>
          <a:p>
            <a:r>
              <a:rPr lang="en-US" sz="2400" dirty="0" smtClean="0"/>
              <a:t>c) Composite attribute</a:t>
            </a:r>
          </a:p>
          <a:p>
            <a:r>
              <a:rPr lang="en-US" sz="2400" dirty="0" smtClean="0"/>
              <a:t>d) Key attribute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Consider the relational database given below: Marks: 2 MCQ</a:t>
            </a:r>
          </a:p>
          <a:p>
            <a:pPr>
              <a:buNone/>
            </a:pPr>
            <a:r>
              <a:rPr lang="en-US" dirty="0" smtClean="0"/>
              <a:t> employee(person name, street, city)</a:t>
            </a:r>
          </a:p>
          <a:p>
            <a:pPr>
              <a:buNone/>
            </a:pPr>
            <a:r>
              <a:rPr lang="en-US" dirty="0" smtClean="0"/>
              <a:t>works(person name, company name, salary)</a:t>
            </a:r>
          </a:p>
          <a:p>
            <a:pPr>
              <a:buNone/>
            </a:pPr>
            <a:r>
              <a:rPr lang="en-US" dirty="0" smtClean="0"/>
              <a:t>company(company name, city)</a:t>
            </a:r>
          </a:p>
          <a:p>
            <a:pPr>
              <a:buNone/>
            </a:pPr>
            <a:r>
              <a:rPr lang="en-US" dirty="0" smtClean="0"/>
              <a:t>Identify the correct relational algebra expression for the query given below. Find the names and cities of residence of all employees who work for ‘UCO’.</a:t>
            </a:r>
          </a:p>
          <a:p>
            <a:pPr>
              <a:buNone/>
            </a:pPr>
            <a:r>
              <a:rPr lang="en-US" dirty="0" smtClean="0"/>
              <a:t>a) </a:t>
            </a:r>
            <a:r>
              <a:rPr lang="en-US" dirty="0" err="1" smtClean="0"/>
              <a:t>Πperson</a:t>
            </a:r>
            <a:r>
              <a:rPr lang="en-US" dirty="0" smtClean="0"/>
              <a:t> </a:t>
            </a:r>
            <a:r>
              <a:rPr lang="en-US" dirty="0" err="1" smtClean="0"/>
              <a:t>name,city</a:t>
            </a:r>
            <a:r>
              <a:rPr lang="en-US" dirty="0" smtClean="0"/>
              <a:t>(employee  Natural Join (</a:t>
            </a:r>
            <a:r>
              <a:rPr lang="en-US" dirty="0" err="1" smtClean="0"/>
              <a:t>σcompany</a:t>
            </a:r>
            <a:r>
              <a:rPr lang="en-US" dirty="0" smtClean="0"/>
              <a:t> name=“UCO”(works)))</a:t>
            </a:r>
          </a:p>
          <a:p>
            <a:pPr>
              <a:buNone/>
            </a:pPr>
            <a:r>
              <a:rPr lang="en-US" dirty="0" smtClean="0"/>
              <a:t>b) </a:t>
            </a:r>
            <a:r>
              <a:rPr lang="en-US" dirty="0" err="1" smtClean="0"/>
              <a:t>Πperson</a:t>
            </a:r>
            <a:r>
              <a:rPr lang="en-US" dirty="0" smtClean="0"/>
              <a:t> name(employee </a:t>
            </a:r>
            <a:r>
              <a:rPr lang="en-US" dirty="0" smtClean="0"/>
              <a:t>Natural Join</a:t>
            </a:r>
            <a:r>
              <a:rPr lang="en-US" dirty="0" smtClean="0"/>
              <a:t> (</a:t>
            </a:r>
            <a:r>
              <a:rPr lang="en-US" dirty="0" err="1" smtClean="0"/>
              <a:t>σcompany</a:t>
            </a:r>
            <a:r>
              <a:rPr lang="en-US" dirty="0" smtClean="0"/>
              <a:t> name=“UCO”(works)))</a:t>
            </a:r>
          </a:p>
          <a:p>
            <a:pPr>
              <a:buNone/>
            </a:pPr>
            <a:r>
              <a:rPr lang="en-US" dirty="0" smtClean="0"/>
              <a:t>c) </a:t>
            </a:r>
            <a:r>
              <a:rPr lang="en-US" dirty="0" err="1" smtClean="0"/>
              <a:t>Πperson</a:t>
            </a:r>
            <a:r>
              <a:rPr lang="en-US" dirty="0" smtClean="0"/>
              <a:t> </a:t>
            </a:r>
            <a:r>
              <a:rPr lang="en-US" dirty="0" err="1" smtClean="0"/>
              <a:t>name,city</a:t>
            </a:r>
            <a:r>
              <a:rPr lang="en-US" dirty="0" smtClean="0"/>
              <a:t>(</a:t>
            </a:r>
            <a:r>
              <a:rPr lang="en-US" dirty="0" err="1" smtClean="0"/>
              <a:t>σstreet</a:t>
            </a:r>
            <a:r>
              <a:rPr lang="en-US" dirty="0" smtClean="0"/>
              <a:t>=“</a:t>
            </a:r>
            <a:r>
              <a:rPr lang="en-US" dirty="0" err="1" smtClean="0"/>
              <a:t>Bidhan</a:t>
            </a:r>
            <a:r>
              <a:rPr lang="en-US" dirty="0" smtClean="0"/>
              <a:t> </a:t>
            </a:r>
            <a:r>
              <a:rPr lang="en-US" dirty="0" err="1" smtClean="0"/>
              <a:t>Sarani</a:t>
            </a:r>
            <a:r>
              <a:rPr lang="en-US" dirty="0" smtClean="0"/>
              <a:t>”(employee) </a:t>
            </a:r>
            <a:r>
              <a:rPr lang="en-US" dirty="0" smtClean="0"/>
              <a:t>Natural Join</a:t>
            </a:r>
            <a:r>
              <a:rPr lang="en-US" dirty="0" smtClean="0"/>
              <a:t> (</a:t>
            </a:r>
            <a:r>
              <a:rPr lang="en-US" dirty="0" err="1" smtClean="0"/>
              <a:t>σcompany</a:t>
            </a:r>
            <a:r>
              <a:rPr lang="en-US" dirty="0" smtClean="0"/>
              <a:t> name=“UCO”(works)))</a:t>
            </a:r>
          </a:p>
          <a:p>
            <a:pPr>
              <a:buNone/>
            </a:pPr>
            <a:r>
              <a:rPr lang="en-US" dirty="0" smtClean="0"/>
              <a:t>d) </a:t>
            </a:r>
            <a:r>
              <a:rPr lang="en-US" dirty="0" err="1" smtClean="0"/>
              <a:t>Πperson</a:t>
            </a:r>
            <a:r>
              <a:rPr lang="en-US" dirty="0" smtClean="0"/>
              <a:t> </a:t>
            </a:r>
            <a:r>
              <a:rPr lang="en-US" dirty="0" err="1" smtClean="0"/>
              <a:t>name,city</a:t>
            </a:r>
            <a:r>
              <a:rPr lang="en-US" dirty="0" smtClean="0"/>
              <a:t>(</a:t>
            </a:r>
            <a:r>
              <a:rPr lang="en-US" dirty="0" err="1" smtClean="0"/>
              <a:t>σcity</a:t>
            </a:r>
            <a:r>
              <a:rPr lang="en-US" dirty="0" smtClean="0"/>
              <a:t>=“Kolkata”(employee) </a:t>
            </a:r>
            <a:r>
              <a:rPr lang="en-US" dirty="0" smtClean="0"/>
              <a:t>Natural Join </a:t>
            </a:r>
            <a:r>
              <a:rPr lang="en-US" dirty="0" smtClean="0"/>
              <a:t>(</a:t>
            </a:r>
            <a:r>
              <a:rPr lang="en-US" dirty="0" err="1" smtClean="0"/>
              <a:t>σcompany</a:t>
            </a:r>
            <a:r>
              <a:rPr lang="en-US" dirty="0" smtClean="0"/>
              <a:t> name=“UCO”(works)))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A)2</a:t>
            </a:r>
          </a:p>
          <a:p>
            <a:r>
              <a:rPr lang="en-US" dirty="0" smtClean="0"/>
              <a:t>B)3</a:t>
            </a:r>
          </a:p>
          <a:p>
            <a:r>
              <a:rPr lang="en-US" dirty="0" smtClean="0"/>
              <a:t>C)4</a:t>
            </a:r>
          </a:p>
          <a:p>
            <a:r>
              <a:rPr lang="en-US" dirty="0" smtClean="0"/>
              <a:t>D) 5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6267450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A) {</a:t>
            </a:r>
            <a:r>
              <a:rPr lang="en-US" dirty="0"/>
              <a:t>M1, M2, M3, </a:t>
            </a:r>
            <a:r>
              <a:rPr lang="en-US" dirty="0" smtClean="0"/>
              <a:t>P1}</a:t>
            </a:r>
          </a:p>
          <a:p>
            <a:r>
              <a:rPr lang="en-US" dirty="0" smtClean="0"/>
              <a:t>B)</a:t>
            </a:r>
            <a:r>
              <a:rPr lang="en-US" dirty="0"/>
              <a:t> {M1, P1, N1, N2</a:t>
            </a:r>
            <a:r>
              <a:rPr lang="en-US" dirty="0" smtClean="0"/>
              <a:t>}</a:t>
            </a:r>
          </a:p>
          <a:p>
            <a:r>
              <a:rPr lang="en-US" dirty="0" smtClean="0"/>
              <a:t>C)</a:t>
            </a:r>
            <a:r>
              <a:rPr lang="en-US" dirty="0"/>
              <a:t> {M1, P1, N1</a:t>
            </a:r>
            <a:r>
              <a:rPr lang="en-US" dirty="0" smtClean="0"/>
              <a:t>}</a:t>
            </a:r>
          </a:p>
          <a:p>
            <a:r>
              <a:rPr lang="en-US" dirty="0" smtClean="0"/>
              <a:t>D) </a:t>
            </a:r>
            <a:r>
              <a:rPr lang="en-US" dirty="0"/>
              <a:t>{M1, P1}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85801"/>
            <a:ext cx="60864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78486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1" y="2057400"/>
            <a:ext cx="2547938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SQL, which of the following is/are not a DML Commands?.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)DELETE</a:t>
            </a:r>
          </a:p>
          <a:p>
            <a:pPr>
              <a:buNone/>
            </a:pPr>
            <a:r>
              <a:rPr lang="en-US" dirty="0" smtClean="0"/>
              <a:t>B) TRUNCATE</a:t>
            </a:r>
          </a:p>
          <a:p>
            <a:pPr>
              <a:buNone/>
            </a:pPr>
            <a:r>
              <a:rPr lang="en-US" dirty="0" smtClean="0"/>
              <a:t>C) CREATE</a:t>
            </a:r>
          </a:p>
          <a:p>
            <a:pPr>
              <a:buNone/>
            </a:pPr>
            <a:r>
              <a:rPr lang="en-US" dirty="0" smtClean="0"/>
              <a:t>D)UPDATE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the correct statement about Foreign Key.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a) A data element/attribute within a data field of a data record that is not unique, and cannot be used to distinguish one data record in a database from another data record within a database table.</a:t>
            </a:r>
          </a:p>
          <a:p>
            <a:pPr>
              <a:buNone/>
            </a:pPr>
            <a:r>
              <a:rPr lang="en-US" dirty="0" smtClean="0"/>
              <a:t>b) A data element/attribute within a data field of a data record within a database table that is a secondary key in another database table.</a:t>
            </a:r>
          </a:p>
          <a:p>
            <a:pPr>
              <a:buNone/>
            </a:pPr>
            <a:r>
              <a:rPr lang="en-US" dirty="0" smtClean="0"/>
              <a:t>c) A data element/attribute within a data field of a data record within a database table that is a primary key in another database table.</a:t>
            </a:r>
          </a:p>
          <a:p>
            <a:pPr>
              <a:buNone/>
            </a:pPr>
            <a:r>
              <a:rPr lang="en-US" dirty="0" smtClean="0"/>
              <a:t>d) A data element/attribute within a data field of a data record that enables a database to uniquely distinguish one data record in a database from another data record within a database table.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Information about a collection of students is given by the relation</a:t>
            </a:r>
          </a:p>
          <a:p>
            <a:pPr>
              <a:buNone/>
            </a:pPr>
            <a:r>
              <a:rPr lang="en-US" sz="1600" dirty="0" err="1" smtClean="0"/>
              <a:t>studinfo</a:t>
            </a:r>
            <a:r>
              <a:rPr lang="en-US" sz="1600" dirty="0" smtClean="0"/>
              <a:t>(</a:t>
            </a:r>
            <a:r>
              <a:rPr lang="en-US" sz="1600" dirty="0" err="1" smtClean="0"/>
              <a:t>studId</a:t>
            </a:r>
            <a:r>
              <a:rPr lang="en-US" sz="1600" dirty="0" smtClean="0"/>
              <a:t>, name, sex)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The relation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enroll(</a:t>
            </a:r>
            <a:r>
              <a:rPr lang="en-US" sz="1600" dirty="0" err="1" smtClean="0"/>
              <a:t>studId</a:t>
            </a:r>
            <a:r>
              <a:rPr lang="en-US" sz="1600" dirty="0" smtClean="0"/>
              <a:t>, </a:t>
            </a:r>
            <a:r>
              <a:rPr lang="en-US" sz="1600" dirty="0" err="1" smtClean="0"/>
              <a:t>courseId</a:t>
            </a:r>
            <a:r>
              <a:rPr lang="en-US" sz="1600" dirty="0" smtClean="0"/>
              <a:t>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gives which student has enrolled for (or taken) what course(s). Assume that every course is</a:t>
            </a:r>
          </a:p>
          <a:p>
            <a:pPr>
              <a:buNone/>
            </a:pPr>
            <a:r>
              <a:rPr lang="en-US" sz="1600" dirty="0" smtClean="0"/>
              <a:t>taken by </a:t>
            </a:r>
            <a:r>
              <a:rPr lang="en-US" sz="1600" dirty="0" err="1" smtClean="0"/>
              <a:t>atleast</a:t>
            </a:r>
            <a:r>
              <a:rPr lang="en-US" sz="1600" dirty="0" smtClean="0"/>
              <a:t> one male and at least one female student. What does the following relational</a:t>
            </a:r>
          </a:p>
          <a:p>
            <a:pPr>
              <a:buNone/>
            </a:pPr>
            <a:r>
              <a:rPr lang="en-US" sz="1600" dirty="0" smtClean="0"/>
              <a:t>algebra expression represent?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ΠcourseId</a:t>
            </a:r>
            <a:r>
              <a:rPr lang="en-US" sz="1600" dirty="0" smtClean="0"/>
              <a:t>((</a:t>
            </a:r>
            <a:r>
              <a:rPr lang="en-US" sz="1600" dirty="0" err="1" smtClean="0"/>
              <a:t>ΠstudId</a:t>
            </a:r>
            <a:r>
              <a:rPr lang="en-US" sz="1600" dirty="0" smtClean="0"/>
              <a:t>(</a:t>
            </a:r>
            <a:r>
              <a:rPr lang="en-US" sz="1600" dirty="0" err="1" smtClean="0"/>
              <a:t>σsex</a:t>
            </a:r>
            <a:r>
              <a:rPr lang="en-US" sz="1600" dirty="0" smtClean="0"/>
              <a:t>=”female”(</a:t>
            </a:r>
            <a:r>
              <a:rPr lang="en-US" sz="1600" dirty="0" err="1" smtClean="0"/>
              <a:t>studInfo</a:t>
            </a:r>
            <a:r>
              <a:rPr lang="en-US" sz="1600" dirty="0" smtClean="0"/>
              <a:t>)) × </a:t>
            </a:r>
            <a:r>
              <a:rPr lang="en-US" sz="1600" dirty="0" err="1" smtClean="0"/>
              <a:t>ΠcourseId</a:t>
            </a:r>
            <a:r>
              <a:rPr lang="en-US" sz="1600" dirty="0" smtClean="0"/>
              <a:t>(enroll)) − enroll)</a:t>
            </a:r>
          </a:p>
          <a:p>
            <a:pPr>
              <a:buNone/>
            </a:pPr>
            <a:r>
              <a:rPr lang="en-US" sz="1600" dirty="0" smtClean="0"/>
              <a:t>a) courses in which all the female students are enrolled</a:t>
            </a:r>
          </a:p>
          <a:p>
            <a:pPr>
              <a:buNone/>
            </a:pPr>
            <a:r>
              <a:rPr lang="en-US" sz="1600" dirty="0" smtClean="0"/>
              <a:t>b) courses in which a proper subset of female students are enrolled</a:t>
            </a:r>
          </a:p>
          <a:p>
            <a:pPr>
              <a:buNone/>
            </a:pPr>
            <a:r>
              <a:rPr lang="en-US" sz="1600" dirty="0" smtClean="0"/>
              <a:t>c) courses in which only male students are enrolled</a:t>
            </a:r>
          </a:p>
          <a:p>
            <a:pPr>
              <a:buNone/>
            </a:pPr>
            <a:r>
              <a:rPr lang="en-US" sz="1600" dirty="0" smtClean="0"/>
              <a:t>d) None of the above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valid data-types, which can be used in SQL to define the type of data.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a) </a:t>
            </a:r>
            <a:r>
              <a:rPr lang="en-US" dirty="0" err="1" smtClean="0"/>
              <a:t>varchar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b) memo</a:t>
            </a:r>
          </a:p>
          <a:p>
            <a:pPr>
              <a:buNone/>
            </a:pPr>
            <a:r>
              <a:rPr lang="en-US" dirty="0" smtClean="0"/>
              <a:t>c) numeric</a:t>
            </a:r>
          </a:p>
          <a:p>
            <a:pPr>
              <a:buNone/>
            </a:pPr>
            <a:r>
              <a:rPr lang="en-US" dirty="0" smtClean="0"/>
              <a:t>d) string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Refer to the following table student.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Consider:</a:t>
            </a:r>
          </a:p>
          <a:p>
            <a:pPr>
              <a:buNone/>
            </a:pPr>
            <a:r>
              <a:rPr lang="en-US" dirty="0" smtClean="0"/>
              <a:t>SELECT * FROM student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lastname</a:t>
            </a:r>
            <a:r>
              <a:rPr lang="en-US" dirty="0" smtClean="0"/>
              <a:t> LIKE ’%a’;</a:t>
            </a:r>
          </a:p>
          <a:p>
            <a:pPr>
              <a:buNone/>
            </a:pPr>
            <a:r>
              <a:rPr lang="en-US" dirty="0" smtClean="0"/>
              <a:t>What does above SQL statement select from the student table? </a:t>
            </a:r>
          </a:p>
          <a:p>
            <a:pPr>
              <a:buNone/>
            </a:pPr>
            <a:r>
              <a:rPr lang="en-US" dirty="0" smtClean="0"/>
              <a:t>a) Selects all students with a </a:t>
            </a:r>
            <a:r>
              <a:rPr lang="en-US" dirty="0" err="1" smtClean="0"/>
              <a:t>lastname</a:t>
            </a:r>
            <a:r>
              <a:rPr lang="en-US" dirty="0" smtClean="0"/>
              <a:t> ending with ”a”.</a:t>
            </a:r>
          </a:p>
          <a:p>
            <a:pPr>
              <a:buNone/>
            </a:pPr>
            <a:r>
              <a:rPr lang="en-US" dirty="0" smtClean="0"/>
              <a:t>b) Selects all students with a </a:t>
            </a:r>
            <a:r>
              <a:rPr lang="en-US" dirty="0" err="1" smtClean="0"/>
              <a:t>lastname</a:t>
            </a:r>
            <a:r>
              <a:rPr lang="en-US" dirty="0" smtClean="0"/>
              <a:t> starting with ”a”.</a:t>
            </a:r>
          </a:p>
          <a:p>
            <a:pPr>
              <a:buNone/>
            </a:pPr>
            <a:r>
              <a:rPr lang="en-US" dirty="0" smtClean="0"/>
              <a:t>c) Selects all students with a </a:t>
            </a:r>
            <a:r>
              <a:rPr lang="en-US" dirty="0" err="1" smtClean="0"/>
              <a:t>lastname</a:t>
            </a:r>
            <a:r>
              <a:rPr lang="en-US" dirty="0" smtClean="0"/>
              <a:t> contains </a:t>
            </a:r>
            <a:r>
              <a:rPr lang="en-US" dirty="0" err="1" smtClean="0"/>
              <a:t>atmost</a:t>
            </a:r>
            <a:r>
              <a:rPr lang="en-US" dirty="0" smtClean="0"/>
              <a:t> one ”a”.</a:t>
            </a:r>
          </a:p>
          <a:p>
            <a:pPr>
              <a:buNone/>
            </a:pPr>
            <a:r>
              <a:rPr lang="en-US" dirty="0" smtClean="0"/>
              <a:t>d) Selects all students with a </a:t>
            </a:r>
            <a:r>
              <a:rPr lang="en-US" dirty="0" err="1" smtClean="0"/>
              <a:t>lastname</a:t>
            </a:r>
            <a:r>
              <a:rPr lang="en-US" dirty="0" smtClean="0"/>
              <a:t> contains no ”a”.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828800"/>
            <a:ext cx="41910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Identify the tools that are used for executing SQL commands from a programming language.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a) JDBC</a:t>
            </a:r>
          </a:p>
          <a:p>
            <a:pPr>
              <a:buNone/>
            </a:pPr>
            <a:r>
              <a:rPr lang="en-US" dirty="0" smtClean="0"/>
              <a:t>b) </a:t>
            </a:r>
            <a:r>
              <a:rPr lang="en-US" dirty="0" err="1" smtClean="0"/>
              <a:t>OpenCV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c) ODBC</a:t>
            </a:r>
          </a:p>
          <a:p>
            <a:pPr>
              <a:buNone/>
            </a:pPr>
            <a:r>
              <a:rPr lang="en-US" dirty="0" smtClean="0"/>
              <a:t>d) OpenGL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665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MCQ</vt:lpstr>
      <vt:lpstr>Slide 2</vt:lpstr>
      <vt:lpstr>Slide 3</vt:lpstr>
      <vt:lpstr>In SQL, which of the following is/are not a DML Commands?.</vt:lpstr>
      <vt:lpstr>Identify the correct statement about Foreign Key.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17</cp:revision>
  <dcterms:created xsi:type="dcterms:W3CDTF">2019-08-27T04:26:01Z</dcterms:created>
  <dcterms:modified xsi:type="dcterms:W3CDTF">2019-08-27T05:00:47Z</dcterms:modified>
</cp:coreProperties>
</file>