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6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45E9D-EAA9-DB83-F969-A68AFBB61BA6}" v="453" dt="2020-07-28T03:20:26.197"/>
    <p1510:client id="{CADBFCE7-6C9B-5E49-B3AC-120E6C7BA740}" v="703" dt="2020-07-27T17:20:33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 Light"/>
              </a:rPr>
              <a:t>Database Architecture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cs typeface="Calibri"/>
              </a:rPr>
              <a:t>2-tier and 3-tier Architecture</a:t>
            </a:r>
          </a:p>
          <a:p>
            <a:pPr algn="l"/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978D057-F797-44D6-8AD2-CF77CB4BF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5" r="14060" b="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AFD3-B26B-4A03-8ABF-1DA9F0CC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904772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When you book train ticket online follows which type of architecture?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4025-DFDF-4D00-92C6-99DA43E5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40DC-41E6-49E5-8D3F-D6F2AC68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6E103-6D3D-42B1-AB26-88460601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DBMS architecture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F21A-DDB5-4CB1-9ED6-6CCAF533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DBMS architecture helps in design, development, implementation and maintenance of the database.</a:t>
            </a:r>
          </a:p>
          <a:p>
            <a:r>
              <a:rPr lang="en-US" sz="3200" dirty="0">
                <a:ea typeface="+mn-lt"/>
                <a:cs typeface="+mn-lt"/>
              </a:rPr>
              <a:t>The design of a DBMS depends on its architecture. It can be </a:t>
            </a:r>
          </a:p>
          <a:p>
            <a:pPr lvl="1"/>
            <a:r>
              <a:rPr lang="en-US" sz="3200" dirty="0">
                <a:ea typeface="+mn-lt"/>
                <a:cs typeface="+mn-lt"/>
              </a:rPr>
              <a:t>Centralized </a:t>
            </a:r>
          </a:p>
          <a:p>
            <a:pPr lvl="1"/>
            <a:r>
              <a:rPr lang="en-US" sz="3200" dirty="0">
                <a:ea typeface="+mn-lt"/>
                <a:cs typeface="+mn-lt"/>
              </a:rPr>
              <a:t>Decentralized </a:t>
            </a:r>
          </a:p>
          <a:p>
            <a:pPr lvl="1"/>
            <a:r>
              <a:rPr lang="en-US" sz="3200" dirty="0">
                <a:ea typeface="+mn-lt"/>
                <a:cs typeface="+mn-lt"/>
              </a:rPr>
              <a:t>Hierarchical. 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40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CDD2-F859-409C-B303-F477F086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DBMS architecture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D2B4-9289-43DB-A183-D04C0925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The architecture of a DBMS be either single tier or multi-tier. </a:t>
            </a:r>
          </a:p>
          <a:p>
            <a:r>
              <a:rPr lang="en-US" sz="3200" dirty="0">
                <a:ea typeface="+mn-lt"/>
                <a:cs typeface="+mn-lt"/>
              </a:rPr>
              <a:t>Selecting the correct database architecture helps in quick and secure access to this data.</a:t>
            </a:r>
          </a:p>
          <a:p>
            <a:r>
              <a:rPr lang="en-US" sz="3200" dirty="0">
                <a:ea typeface="+mn-lt"/>
                <a:cs typeface="+mn-lt"/>
              </a:rPr>
              <a:t>The tiers are classified as follows :</a:t>
            </a:r>
            <a:endParaRPr lang="en-US"/>
          </a:p>
          <a:p>
            <a:pPr lvl="1"/>
            <a:r>
              <a:rPr lang="en-US" sz="3200" dirty="0">
                <a:cs typeface="Calibri" panose="020F0502020204030204"/>
              </a:rPr>
              <a:t>1-tier</a:t>
            </a:r>
          </a:p>
          <a:p>
            <a:pPr lvl="1"/>
            <a:r>
              <a:rPr lang="en-US" sz="3200" dirty="0">
                <a:cs typeface="Calibri" panose="020F0502020204030204"/>
              </a:rPr>
              <a:t>2-tier</a:t>
            </a:r>
          </a:p>
          <a:p>
            <a:pPr lvl="1"/>
            <a:r>
              <a:rPr lang="en-US" sz="3200" dirty="0">
                <a:cs typeface="Calibri" panose="020F0502020204030204"/>
              </a:rPr>
              <a:t>3-tier</a:t>
            </a:r>
          </a:p>
        </p:txBody>
      </p:sp>
    </p:spTree>
    <p:extLst>
      <p:ext uri="{BB962C8B-B14F-4D97-AF65-F5344CB8AC3E}">
        <p14:creationId xmlns:p14="http://schemas.microsoft.com/office/powerpoint/2010/main" val="215911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C8AA-42B0-422C-9E07-C6D5EBCA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1-tier or Single-tier architecture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91CD-4E66-48EF-A008-438AD268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simplest of database architecture is 1 tier where the Client, Server, and Database all reside on the same machine.</a:t>
            </a:r>
          </a:p>
          <a:p>
            <a:r>
              <a:rPr lang="en-US" dirty="0">
                <a:ea typeface="+mn-lt"/>
                <a:cs typeface="+mn-lt"/>
              </a:rPr>
              <a:t>But such architecture is rarely used in production.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16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5D3FF-78A4-4A56-A73B-6E5346CE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2-tier Architecture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5C0-EADC-4D63-A760-E06F94E9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Two-tier is based on Client-Server architecture. </a:t>
            </a:r>
          </a:p>
          <a:p>
            <a:r>
              <a:rPr lang="en-US" sz="3200" dirty="0">
                <a:cs typeface="Calibri"/>
              </a:rPr>
              <a:t>In this type of architecture we have:</a:t>
            </a:r>
          </a:p>
          <a:p>
            <a:pPr lvl="1"/>
            <a:r>
              <a:rPr lang="en-US" sz="3200" dirty="0">
                <a:cs typeface="Calibri"/>
              </a:rPr>
              <a:t>Presentation layer which runs on client (PC, mobile, tablet etc.)</a:t>
            </a:r>
          </a:p>
          <a:p>
            <a:pPr lvl="1"/>
            <a:r>
              <a:rPr lang="en-US" sz="3200" dirty="0">
                <a:cs typeface="Calibri"/>
              </a:rPr>
              <a:t>Data is stored on server</a:t>
            </a:r>
          </a:p>
          <a:p>
            <a:r>
              <a:rPr lang="en-US" sz="3200" dirty="0">
                <a:ea typeface="+mn-lt"/>
                <a:cs typeface="+mn-lt"/>
              </a:rPr>
              <a:t>An application interface which is called ODBC (Open Database Connectivity) an API which allows the client-side program to call the DBMS.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90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BBB2-5C79-44A4-AEEA-22AF5919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2-Tier Architecture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574DEE2-B23B-4632-A2A5-17DFE11B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2287299"/>
            <a:ext cx="5898355" cy="36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D2E8-6531-4A54-B182-E2EB2988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251A-8BE7-4FC8-8C10-C5433450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3-tier schema is an extension of the 2-tier architecture. 3-tier architecture has following layers:</a:t>
            </a:r>
            <a:endParaRPr lang="en-US" sz="3200" dirty="0">
              <a:cs typeface="Calibri" panose="020F0502020204030204"/>
            </a:endParaRPr>
          </a:p>
          <a:p>
            <a:pPr lvl="1"/>
            <a:r>
              <a:rPr lang="en-US" sz="3200" dirty="0">
                <a:ea typeface="+mn-lt"/>
                <a:cs typeface="+mn-lt"/>
              </a:rPr>
              <a:t>Presentation layer (your PC, Tablet, Mobile, etc.)</a:t>
            </a:r>
          </a:p>
          <a:p>
            <a:pPr lvl="1"/>
            <a:r>
              <a:rPr lang="en-US" sz="3200" dirty="0">
                <a:ea typeface="+mn-lt"/>
                <a:cs typeface="+mn-lt"/>
              </a:rPr>
              <a:t>Application layer (server) </a:t>
            </a:r>
          </a:p>
          <a:p>
            <a:pPr lvl="1"/>
            <a:r>
              <a:rPr lang="en-US" sz="3200" dirty="0">
                <a:ea typeface="+mn-lt"/>
                <a:cs typeface="+mn-lt"/>
              </a:rPr>
              <a:t>Database Server</a:t>
            </a:r>
          </a:p>
          <a:p>
            <a:r>
              <a:rPr lang="en-US" sz="3200" dirty="0">
                <a:ea typeface="+mn-lt"/>
                <a:cs typeface="+mn-lt"/>
              </a:rPr>
              <a:t>It can be used in web applications and distributed applications.</a:t>
            </a:r>
          </a:p>
          <a:p>
            <a:r>
              <a:rPr lang="en-US" sz="3200" dirty="0">
                <a:ea typeface="+mn-lt"/>
                <a:cs typeface="+mn-lt"/>
              </a:rPr>
              <a:t>It is the most widely used architecture to design a DBMS.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31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0E47-4CA9-4112-9D68-D92E8096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3-Tier Architecture</a:t>
            </a:r>
            <a:endParaRPr lang="en-US" dirty="0"/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76CE3D-FDD8-45E3-B33F-5F576F4D6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394" y="1684337"/>
            <a:ext cx="6807993" cy="4586287"/>
          </a:xfrm>
        </p:spPr>
      </p:pic>
    </p:spTree>
    <p:extLst>
      <p:ext uri="{BB962C8B-B14F-4D97-AF65-F5344CB8AC3E}">
        <p14:creationId xmlns:p14="http://schemas.microsoft.com/office/powerpoint/2010/main" val="11999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978D057-F797-44D6-8AD2-CF77CB4BF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5" r="14060" b="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AFD3-B26B-4A03-8ABF-1DA9F0CC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904772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When you install a DB in your system and access it to practice SQL queries is which type of architecture?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273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Database Architecture</vt:lpstr>
      <vt:lpstr>DBMS architecture</vt:lpstr>
      <vt:lpstr>DBMS architecture</vt:lpstr>
      <vt:lpstr>1-tier or Single-tier architecture</vt:lpstr>
      <vt:lpstr>2-tier Architecture</vt:lpstr>
      <vt:lpstr>2-Tier Architecture</vt:lpstr>
      <vt:lpstr>3-Tier Architecture</vt:lpstr>
      <vt:lpstr>3-Tier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LPU</cp:lastModifiedBy>
  <cp:revision>286</cp:revision>
  <dcterms:created xsi:type="dcterms:W3CDTF">2020-07-27T16:44:05Z</dcterms:created>
  <dcterms:modified xsi:type="dcterms:W3CDTF">2021-08-27T09:20:24Z</dcterms:modified>
</cp:coreProperties>
</file>