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6C164-F9DE-4C02-6E09-ABE1A13F4F42}" v="918" dt="2020-07-28T13:38:28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15400-CC7E-4E8C-81BB-1789C81E32BB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19FB0-0DDF-4E6B-BD09-21DF02640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85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212E-5657-47DD-9530-7A7C7CD1823C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Cherry Khosla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6E1-3225-4BD9-ABE5-EC152674BEA2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Cherry Khosla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9B91-5D02-4BB5-B50F-9387DA711C19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Cherry Khosla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69B-91E7-4F57-877F-2F199A47E53D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Cherry Khosla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62D-F4B5-4472-8D14-A34825D682DA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Cherry Khosla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64C2-C2C3-46B5-9C6B-42C0EBF3EEF9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Cherry Khosla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ED3-CC45-4EBD-AEAD-6091251B65A2}" type="datetime1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Cherry Khosla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64EB-C832-46DA-8B7B-23FA93B72E0D}" type="datetime1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Cherry Khosla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8BC3-ECA6-4AA0-AB5F-4D6769A5AE12}" type="datetime1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Cherry Khosla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B898-2BF0-4E73-B695-7C7D02DA11BE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Cherry Khosla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D8D0-9673-485F-9E76-CEB413FB55AB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Cherry Khosla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A924-763F-4ECB-B892-D35057F18DDB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Cherry Khosla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Calibri Light"/>
              </a:rPr>
              <a:t>Schema and Instances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 Lecture-3</a:t>
            </a:r>
          </a:p>
          <a:p>
            <a:pPr algn="l"/>
            <a:endParaRPr lang="en-US" dirty="0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-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4E34-AB27-4F98-B43D-7795C999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9"/>
          </a:xfrm>
        </p:spPr>
        <p:txBody>
          <a:bodyPr/>
          <a:lstStyle/>
          <a:p>
            <a:r>
              <a:rPr lang="en-US" dirty="0">
                <a:cs typeface="Calibri Light"/>
              </a:rPr>
              <a:t>What is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E60-731D-40F1-8635-13FAD306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The term database schema can refer to a visual representation of a database, a set of rules that govern a database.</a:t>
            </a:r>
            <a:endParaRPr lang="en-US">
              <a:cs typeface="Calibri" panose="020F0502020204030204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Rules and constraints to define the database</a:t>
            </a:r>
          </a:p>
          <a:p>
            <a:pPr algn="just"/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A database schema is a sketch of a planned database. It doesn’t have any data in it.</a:t>
            </a:r>
          </a:p>
          <a:p>
            <a:pPr algn="just"/>
            <a:endParaRPr lang="en-US" dirty="0">
              <a:cs typeface="Calibri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662C57-30F7-4FB9-8EFC-51B61E73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83" y="2879242"/>
            <a:ext cx="7350918" cy="194724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73957460-BD25-4352-9666-2E51A36F599E}"/>
              </a:ext>
            </a:extLst>
          </p:cNvPr>
          <p:cNvSpPr/>
          <p:nvPr/>
        </p:nvSpPr>
        <p:spPr>
          <a:xfrm rot="2580000">
            <a:off x="9163443" y="4167508"/>
            <a:ext cx="309563" cy="97631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AEB72-BB39-4501-B5C3-D62A353B39A1}"/>
              </a:ext>
            </a:extLst>
          </p:cNvPr>
          <p:cNvSpPr txBox="1"/>
          <p:nvPr/>
        </p:nvSpPr>
        <p:spPr>
          <a:xfrm>
            <a:off x="8986837" y="380761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Calibri"/>
              </a:rPr>
              <a:t>Important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74303-337E-458C-94A3-6802643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3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7BD3-C568-4E0B-B423-E74D6F5D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Oracle Schema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57090-3A8B-4C39-826B-726CE2C0B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163" y="1718469"/>
            <a:ext cx="8128299" cy="435133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CBDE5-F4FB-4769-84D9-CDC39770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D1D552-A24C-41EA-8F2E-F61BA35E0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355" y="1537095"/>
            <a:ext cx="2057400" cy="26955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FF123-8C0A-4359-8F63-CE2C6A71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CD62B-9220-480B-AA23-59332044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355" y="4534296"/>
            <a:ext cx="2057400" cy="991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465BF9-17F8-4D6B-A3F2-46EAED0B273D}"/>
              </a:ext>
            </a:extLst>
          </p:cNvPr>
          <p:cNvSpPr txBox="1"/>
          <p:nvPr/>
        </p:nvSpPr>
        <p:spPr>
          <a:xfrm>
            <a:off x="7334250" y="2199481"/>
            <a:ext cx="3952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figures shown, are examples of schema? </a:t>
            </a:r>
          </a:p>
        </p:txBody>
      </p:sp>
      <p:pic>
        <p:nvPicPr>
          <p:cNvPr id="10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C6793E8-FB94-4076-BC84-B15F9DB3F3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85" r="14060" b="3"/>
          <a:stretch/>
        </p:blipFill>
        <p:spPr>
          <a:xfrm>
            <a:off x="590550" y="1343024"/>
            <a:ext cx="3945739" cy="402907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73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D319-622E-4FE9-8E5F-C3A4667E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5532"/>
          </a:xfrm>
        </p:spPr>
        <p:txBody>
          <a:bodyPr/>
          <a:lstStyle/>
          <a:p>
            <a:r>
              <a:rPr lang="en-US" dirty="0">
                <a:cs typeface="Calibri Light"/>
              </a:rPr>
              <a:t>Three-level Abstraction of Schema</a:t>
            </a:r>
            <a:endParaRPr lang="en-US" dirty="0"/>
          </a:p>
        </p:txBody>
      </p:sp>
      <p:pic>
        <p:nvPicPr>
          <p:cNvPr id="4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DA5E0EF-1B82-4FCD-BE65-B98A8A657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670" y="1432720"/>
            <a:ext cx="7364597" cy="49466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2AFB2-F4EF-46B3-A1FE-D9CEAA86BFC4}"/>
              </a:ext>
            </a:extLst>
          </p:cNvPr>
          <p:cNvSpPr txBox="1"/>
          <p:nvPr/>
        </p:nvSpPr>
        <p:spPr>
          <a:xfrm>
            <a:off x="8736807" y="1438274"/>
            <a:ext cx="312419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cs typeface="Calibri"/>
              </a:rPr>
              <a:t>This gives rise to a term called Data Independence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4C149-B160-4928-AC5C-101683EE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2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52E0-D467-4EB4-AC24-F0DDDFEE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Types of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8735-AF70-4135-BD9D-B315BEEA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Star Schema</a:t>
            </a:r>
          </a:p>
          <a:p>
            <a:pPr lvl="1"/>
            <a:r>
              <a:rPr lang="en-US" sz="3200" dirty="0">
                <a:ea typeface="+mn-lt"/>
                <a:cs typeface="+mn-lt"/>
              </a:rPr>
              <a:t>In it, one or more fact tables are linked to any number of dimensional tables. </a:t>
            </a:r>
          </a:p>
          <a:p>
            <a:r>
              <a:rPr lang="en-US" sz="3200" dirty="0">
                <a:ea typeface="+mn-lt"/>
                <a:cs typeface="+mn-lt"/>
              </a:rPr>
              <a:t>Snowflake Schema</a:t>
            </a:r>
            <a:endParaRPr lang="en-US" sz="3200" dirty="0">
              <a:cs typeface="Calibri"/>
            </a:endParaRPr>
          </a:p>
          <a:p>
            <a:pPr lvl="1"/>
            <a:r>
              <a:rPr lang="en-US" sz="3200">
                <a:ea typeface="+mn-lt"/>
                <a:cs typeface="+mn-lt"/>
              </a:rPr>
              <a:t>Snowflake schema is also used to represent a multidimensional database. It is a </a:t>
            </a:r>
            <a:r>
              <a:rPr lang="en-US" sz="3200" dirty="0">
                <a:ea typeface="+mn-lt"/>
                <a:cs typeface="+mn-lt"/>
              </a:rPr>
              <a:t>logical arrangement of tables in a multidimensional database such that the ER diagram resembles a snowflake shape. </a:t>
            </a:r>
          </a:p>
          <a:p>
            <a:pPr lvl="1"/>
            <a:endParaRPr lang="en-US" sz="3200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2DA63-D261-4645-A7B6-7BEA11CD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8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F00FB-529F-4C64-8799-92E49CE2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E016B16-2786-40E9-85FF-20E005AA3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5" r="14060" b="3"/>
          <a:stretch/>
        </p:blipFill>
        <p:spPr>
          <a:xfrm>
            <a:off x="714375" y="1253331"/>
            <a:ext cx="3945739" cy="402907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A6B74-C9D9-47F0-A297-C932437A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15" y="714374"/>
            <a:ext cx="5865735" cy="3467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5BB2C4-73E2-4613-A432-09FAAE3EAA06}"/>
              </a:ext>
            </a:extLst>
          </p:cNvPr>
          <p:cNvSpPr txBox="1"/>
          <p:nvPr/>
        </p:nvSpPr>
        <p:spPr>
          <a:xfrm>
            <a:off x="5220533" y="4514849"/>
            <a:ext cx="5865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above figure is an example of snowflake schema? </a:t>
            </a:r>
          </a:p>
        </p:txBody>
      </p:sp>
    </p:spTree>
    <p:extLst>
      <p:ext uri="{BB962C8B-B14F-4D97-AF65-F5344CB8AC3E}">
        <p14:creationId xmlns:p14="http://schemas.microsoft.com/office/powerpoint/2010/main" val="36926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7527-FB29-4DBA-8AF1-A104823E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Instance of a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2929-EA2A-4C9B-8CC0-407112C4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Database Schema and Instance are terms which are related to each other, but they do not mean same thing.</a:t>
            </a:r>
          </a:p>
          <a:p>
            <a:r>
              <a:rPr lang="en-US" sz="3200" dirty="0">
                <a:ea typeface="+mn-lt"/>
                <a:cs typeface="+mn-lt"/>
              </a:rPr>
              <a:t>A database instance is a snapshot of a database that exists at an instance of time.</a:t>
            </a:r>
          </a:p>
          <a:p>
            <a:r>
              <a:rPr lang="en-US" sz="3200" dirty="0">
                <a:ea typeface="+mn-lt"/>
                <a:cs typeface="+mn-lt"/>
              </a:rPr>
              <a:t>Thus, database instances can change over time, whereas a database schema is usually static.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FE503-8B75-4614-A28C-BC354E36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9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1806</TotalTime>
  <Words>209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Schema and Instances</vt:lpstr>
      <vt:lpstr>What is Schema</vt:lpstr>
      <vt:lpstr>Oracle Schema</vt:lpstr>
      <vt:lpstr>PowerPoint Presentation</vt:lpstr>
      <vt:lpstr>Three-level Abstraction of Schema</vt:lpstr>
      <vt:lpstr>Types of Schema</vt:lpstr>
      <vt:lpstr>PowerPoint Presentation</vt:lpstr>
      <vt:lpstr>Instance of a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LPU</cp:lastModifiedBy>
  <cp:revision>237</cp:revision>
  <dcterms:created xsi:type="dcterms:W3CDTF">2020-07-28T12:38:47Z</dcterms:created>
  <dcterms:modified xsi:type="dcterms:W3CDTF">2021-08-27T07:15:07Z</dcterms:modified>
</cp:coreProperties>
</file>