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8" r:id="rId5"/>
    <p:sldId id="274" r:id="rId6"/>
    <p:sldId id="261" r:id="rId7"/>
    <p:sldId id="275" r:id="rId8"/>
    <p:sldId id="276" r:id="rId9"/>
    <p:sldId id="262" r:id="rId10"/>
    <p:sldId id="257" r:id="rId11"/>
    <p:sldId id="277" r:id="rId12"/>
    <p:sldId id="266" r:id="rId13"/>
    <p:sldId id="263" r:id="rId14"/>
    <p:sldId id="264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5710-E48D-4B85-8460-000C1B2E36B4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39AF-D5FD-4892-85D0-6A33B40F5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3058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306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Lecture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i="1" dirty="0" smtClean="0"/>
              <a:t>‘ Let’s move toward the better way to store and manage the data’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1: Introduction to Databases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purpose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database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dbms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dbms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tier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independence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Database Schema, instance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modeling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Relational Databases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pic>
        <p:nvPicPr>
          <p:cNvPr id="15364" name="Picture 5" descr="C:\Users\win\Desktop\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562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ecords and fiel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7315200" cy="3657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2: Relational Query Languages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relationalalgebra.jpg"/>
          <p:cNvPicPr>
            <a:picLocks noGrp="1" noChangeAspect="1"/>
          </p:cNvPicPr>
          <p:nvPr>
            <p:ph idx="1"/>
          </p:nvPr>
        </p:nvPicPr>
        <p:blipFill>
          <a:blip r:embed="rId2"/>
          <a:srcRect b="7547"/>
          <a:stretch>
            <a:fillRect/>
          </a:stretch>
        </p:blipFill>
        <p:spPr>
          <a:xfrm>
            <a:off x="1066800" y="1828800"/>
            <a:ext cx="6705600" cy="3733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Relational Database Design </a:t>
            </a:r>
          </a:p>
        </p:txBody>
      </p:sp>
      <p:pic>
        <p:nvPicPr>
          <p:cNvPr id="4" name="Content Placeholder 3" descr="datadesig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162800" cy="3962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Normal forms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Database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Processing</a:t>
            </a:r>
          </a:p>
        </p:txBody>
      </p:sp>
      <p:pic>
        <p:nvPicPr>
          <p:cNvPr id="4" name="Content Placeholder 3" descr="transa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315200" cy="4648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5:Programming Constructs in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Cursors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Triggers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handling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6: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Organization and Trends in Databases</a:t>
            </a:r>
          </a:p>
        </p:txBody>
      </p:sp>
      <p:pic>
        <p:nvPicPr>
          <p:cNvPr id="4" name="Content Placeholder 3" descr="fileor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867400" cy="3962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Details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INT-306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Book –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CONCEPTS by HENRY F. KORTH, ABRAHAM SILBERSCHATZ, S. SUDARSHAN, TATA MCGRAW -HILL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Marks criteria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600199"/>
          <a:ext cx="6187440" cy="403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814414"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814414">
                <a:tc>
                  <a:txBody>
                    <a:bodyPr/>
                    <a:lstStyle/>
                    <a:p>
                      <a:r>
                        <a:rPr lang="en-US" dirty="0" smtClean="0"/>
                        <a:t>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803258">
                <a:tc>
                  <a:txBody>
                    <a:bodyPr/>
                    <a:lstStyle/>
                    <a:p>
                      <a:r>
                        <a:rPr lang="en-US" dirty="0" smtClean="0"/>
                        <a:t>CA(2 out of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803258">
                <a:tc>
                  <a:txBody>
                    <a:bodyPr/>
                    <a:lstStyle/>
                    <a:p>
                      <a:r>
                        <a:rPr lang="en-US" dirty="0" smtClean="0"/>
                        <a:t>MTE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803258">
                <a:tc>
                  <a:txBody>
                    <a:bodyPr/>
                    <a:lstStyle/>
                    <a:p>
                      <a:r>
                        <a:rPr lang="en-US" dirty="0" smtClean="0"/>
                        <a:t>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and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Raw material that can be processed by any computing machine is data.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Images, words, numbers , sounds etc. all forms different representations of the data.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nfor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62400"/>
            <a:ext cx="7315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database is  actually a place  where related piece of information is stored and various operations can be performed on it.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Or we can say database is a shared collection of logically related data in a systematic manner that is stored to meet the requirements of different users of an organization that can be easily accessed.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Database can be maintained manually or through electronic devices such as digital </a:t>
            </a:r>
            <a:r>
              <a:rPr lang="en-US" sz="2800" dirty="0" err="1" smtClean="0"/>
              <a:t>diaries,mobile</a:t>
            </a:r>
            <a:r>
              <a:rPr lang="en-US" sz="2800" dirty="0" smtClean="0"/>
              <a:t> </a:t>
            </a:r>
            <a:r>
              <a:rPr lang="en-US" sz="2800" dirty="0" err="1" smtClean="0"/>
              <a:t>phones,computers</a:t>
            </a:r>
            <a:r>
              <a:rPr lang="en-US" sz="2800" dirty="0" smtClean="0"/>
              <a:t> etc.</a:t>
            </a:r>
          </a:p>
          <a:p>
            <a:pPr marL="0" indent="0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Organized-collection-of-related-data-Database.jpg"/>
          <p:cNvPicPr>
            <a:picLocks noGrp="1" noChangeAspect="1"/>
          </p:cNvPicPr>
          <p:nvPr>
            <p:ph idx="1"/>
          </p:nvPr>
        </p:nvPicPr>
        <p:blipFill>
          <a:blip r:embed="rId2"/>
          <a:srcRect t="11111"/>
          <a:stretch>
            <a:fillRect/>
          </a:stretch>
        </p:blipFill>
        <p:spPr>
          <a:xfrm>
            <a:off x="1066800" y="1676400"/>
            <a:ext cx="7315199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2805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DBMS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DBMS=Database Management System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Database+Management+System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which the database is managed by the system.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Database Management System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Database+Management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collection of data      is a set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store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retrieve the data.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581400" y="3124200"/>
            <a:ext cx="685800" cy="457200"/>
          </a:xfrm>
          <a:prstGeom prst="downArrow">
            <a:avLst>
              <a:gd name="adj1" fmla="val 50000"/>
              <a:gd name="adj2" fmla="val 4387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971800" y="5715000"/>
            <a:ext cx="76200" cy="46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514600" y="4038600"/>
            <a:ext cx="838200" cy="571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191000" y="4038600"/>
            <a:ext cx="838200" cy="571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DBMS is a software(or a collection of programs) that enables users to store modify and extract information from a database as per the requirements.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DBMS is actually a tool that is used to perform any kind of operation on data in database.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Some DBMS examples: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My SQL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Oracle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My SQL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Management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bm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467600" cy="4419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333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 306 Database Management Systems (DBMS) Lecture 0  ‘ Let’s move toward the better way to store and manage the data’ </vt:lpstr>
      <vt:lpstr>Course Details</vt:lpstr>
      <vt:lpstr>Marks criteria</vt:lpstr>
      <vt:lpstr>Data and information</vt:lpstr>
      <vt:lpstr>Database</vt:lpstr>
      <vt:lpstr>Database</vt:lpstr>
      <vt:lpstr>Introduction to DBMS</vt:lpstr>
      <vt:lpstr>Slide 8</vt:lpstr>
      <vt:lpstr>Database Management Systems</vt:lpstr>
      <vt:lpstr>Unit 1: Introduction to Databases </vt:lpstr>
      <vt:lpstr> Relational Databases</vt:lpstr>
      <vt:lpstr>Relational Databases</vt:lpstr>
      <vt:lpstr>Unit 2: Relational Query Languages </vt:lpstr>
      <vt:lpstr>Unit 3: Relational Database Design </vt:lpstr>
      <vt:lpstr>Slide 15</vt:lpstr>
      <vt:lpstr>Unit 4: Database Transaction Processing</vt:lpstr>
      <vt:lpstr>Unit 5:Programming Constructs in Databases</vt:lpstr>
      <vt:lpstr>Unit 6: File Organization and Trends in Databases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21</cp:revision>
  <dcterms:created xsi:type="dcterms:W3CDTF">2018-07-25T22:53:43Z</dcterms:created>
  <dcterms:modified xsi:type="dcterms:W3CDTF">2018-07-26T14:19:35Z</dcterms:modified>
</cp:coreProperties>
</file>