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14"/>
  </p:notesMasterIdLst>
  <p:sldIdLst>
    <p:sldId id="272" r:id="rId4"/>
    <p:sldId id="337" r:id="rId5"/>
    <p:sldId id="342" r:id="rId6"/>
    <p:sldId id="341" r:id="rId7"/>
    <p:sldId id="338" r:id="rId8"/>
    <p:sldId id="343" r:id="rId9"/>
    <p:sldId id="344" r:id="rId10"/>
    <p:sldId id="340" r:id="rId11"/>
    <p:sldId id="334" r:id="rId12"/>
    <p:sldId id="327" r:id="rId13"/>
  </p:sldIdLst>
  <p:sldSz cx="12192000" cy="6858000"/>
  <p:notesSz cx="6858000" cy="9144000"/>
  <p:embeddedFontLst>
    <p:embeddedFont>
      <p:font typeface="SRH" panose="020B0604020202020204" charset="0"/>
      <p:regular r:id="rId15"/>
      <p:bold r:id="rId16"/>
      <p:italic r:id="rId17"/>
      <p:boldItalic r:id="rId18"/>
    </p:embeddedFont>
    <p:embeddedFont>
      <p:font typeface="SRH Headline" panose="020B0604020202020204" charset="0"/>
      <p:regular r:id="rId19"/>
      <p:bold r:id="rId20"/>
    </p:embeddedFont>
    <p:embeddedFont>
      <p:font typeface="SRH Text" panose="020B060402020202020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8E6C202D-32A9-4242-9C7F-061CD6AD0586}">
          <p14:sldIdLst>
            <p14:sldId id="272"/>
          </p14:sldIdLst>
        </p14:section>
        <p14:section name="Gliederung" id="{3FFF4A2F-D12C-4BB1-AEA5-1CF8C98DB087}">
          <p14:sldIdLst>
            <p14:sldId id="337"/>
            <p14:sldId id="342"/>
            <p14:sldId id="341"/>
            <p14:sldId id="338"/>
            <p14:sldId id="343"/>
            <p14:sldId id="344"/>
            <p14:sldId id="340"/>
            <p14:sldId id="334"/>
            <p14:sldId id="327"/>
          </p14:sldIdLst>
        </p14:section>
        <p14:section name="Introfolien" id="{53E8CBC9-AB7B-47DF-B798-FD64F4AF0B2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59">
          <p15:clr>
            <a:srgbClr val="A4A3A4"/>
          </p15:clr>
        </p15:guide>
        <p15:guide id="4" orient="horz" pos="1091">
          <p15:clr>
            <a:srgbClr val="A4A3A4"/>
          </p15:clr>
        </p15:guide>
        <p15:guide id="5" pos="7462">
          <p15:clr>
            <a:srgbClr val="A4A3A4"/>
          </p15:clr>
        </p15:guide>
        <p15:guide id="6" pos="5204">
          <p15:clr>
            <a:srgbClr val="A4A3A4"/>
          </p15:clr>
        </p15:guide>
        <p15:guide id="7" pos="6005">
          <p15:clr>
            <a:srgbClr val="A4A3A4"/>
          </p15:clr>
        </p15:guide>
        <p15:guide id="8" pos="4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E30"/>
    <a:srgbClr val="DF4807"/>
    <a:srgbClr val="2C2E2E"/>
    <a:srgbClr val="000000"/>
    <a:srgbClr val="B92659"/>
    <a:srgbClr val="6D7373"/>
    <a:srgbClr val="0067A0"/>
    <a:srgbClr val="AAA39D"/>
    <a:srgbClr val="66FF33"/>
    <a:srgbClr val="14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22C0C-C046-4CDF-8831-9295271B67B6}" v="1444" dt="2024-11-10T22:05:21.314"/>
    <p1510:client id="{8D248BD8-EC62-4862-B40D-A175CF3C55F1}" v="251" dt="2024-11-10T20:22:30.888"/>
    <p1510:client id="{CF7ADD85-7640-179B-4E8D-688C7CD6B35E}" v="709" dt="2024-11-10T22:02:46.934"/>
  </p1510:revLst>
</p1510:revInfo>
</file>

<file path=ppt/tableStyles.xml><?xml version="1.0" encoding="utf-8"?>
<a:tblStyleLst xmlns:a="http://schemas.openxmlformats.org/drawingml/2006/main" def="{5ACB3F56-7768-405F-84FF-31046667B651}">
  <a:tblStyle styleId="{FEC09086-8A00-4FE0-B5C7-1A88A72B4ECC}" styleName="SRH: Standard-Tabelle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rgbClr val="2C2E2E"/>
      </a:tcTxStyle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CB3F56-7768-405F-84FF-31046667B651}" styleName="SRH: Für Überschrift">
    <a:wholeTbl>
      <a:tcTxStyle>
        <a:fontRef idx="minor">
          <a:prstClr val="black"/>
        </a:fontRef>
        <a:srgbClr val="2C2E2E"/>
      </a:tcTxStyle>
      <a:tcStyle>
        <a:tcBdr>
          <a:left>
            <a:ln w="6350" cmpd="sng">
              <a:noFill/>
            </a:ln>
          </a:left>
          <a:right>
            <a:ln w="6350" cmpd="sng">
              <a:noFill/>
            </a:ln>
          </a:right>
          <a:top>
            <a:ln w="6350" cmpd="sng">
              <a:noFill/>
            </a:ln>
          </a:top>
          <a:bottom>
            <a:ln w="6350" cmpd="sng">
              <a:noFill/>
            </a:ln>
          </a:bottom>
          <a:insideH>
            <a:ln w="6350" cmpd="sng">
              <a:solidFill>
                <a:schemeClr val="accent1"/>
              </a:solidFill>
            </a:ln>
          </a:insideH>
          <a:insideV>
            <a:ln w="6350" cmpd="sng">
              <a:noFill/>
            </a:ln>
          </a:insideV>
        </a:tcBdr>
        <a:fill>
          <a:noFill/>
        </a:fill>
      </a:tcStyle>
    </a:wholeTbl>
    <a:la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lastCol>
    <a:firstCol>
      <a:tcTxStyle b="off">
        <a:fontRef idx="minor">
          <a:prstClr val="black"/>
        </a:fontRef>
        <a:srgbClr val="2C2E2E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rgbClr val="2C2E2E"/>
      </a:tcTxStyle>
      <a:tcStyle>
        <a:tcBdr>
          <a:top>
            <a:ln w="635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>
        <a:fontRef idx="major">
          <a:prstClr val="black"/>
        </a:fontRef>
        <a:srgbClr val="2C2E2E"/>
      </a:tcTxStyle>
      <a:tcStyle>
        <a:tcBdr>
          <a:bottom>
            <a:ln w="63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  <p:guide orient="horz" pos="3759"/>
        <p:guide orient="horz" pos="1091"/>
        <p:guide pos="7462"/>
        <p:guide pos="5204"/>
        <p:guide pos="6005"/>
        <p:guide pos="497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dir, Rajat (SRH Hochschule Heidelberg Student)" userId="S::11037395@stud.hochschule-heidelberg.de::ed3d823c-705d-4f1f-ad61-79d1a3df443a" providerId="AD" clId="Web-{8D248BD8-EC62-4862-B40D-A175CF3C55F1}"/>
    <pc:docChg chg="addSld delSld modSld modSection">
      <pc:chgData name="Pundir, Rajat (SRH Hochschule Heidelberg Student)" userId="S::11037395@stud.hochschule-heidelberg.de::ed3d823c-705d-4f1f-ad61-79d1a3df443a" providerId="AD" clId="Web-{8D248BD8-EC62-4862-B40D-A175CF3C55F1}" dt="2024-11-10T20:22:30.888" v="214" actId="1076"/>
      <pc:docMkLst>
        <pc:docMk/>
      </pc:docMkLst>
      <pc:sldChg chg="modSp">
        <pc:chgData name="Pundir, Rajat (SRH Hochschule Heidelberg Student)" userId="S::11037395@stud.hochschule-heidelberg.de::ed3d823c-705d-4f1f-ad61-79d1a3df443a" providerId="AD" clId="Web-{8D248BD8-EC62-4862-B40D-A175CF3C55F1}" dt="2024-11-10T19:58:28.350" v="116" actId="20577"/>
        <pc:sldMkLst>
          <pc:docMk/>
          <pc:sldMk cId="426000712" sldId="334"/>
        </pc:sldMkLst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19:58:28.350" v="116" actId="20577"/>
          <ac:spMkLst>
            <pc:docMk/>
            <pc:sldMk cId="426000712" sldId="334"/>
            <ac:spMk id="9" creationId="{C7B85632-E4AE-45C1-B77F-DC305DB7A4D9}"/>
          </ac:spMkLst>
        </pc:spChg>
      </pc:sldChg>
      <pc:sldChg chg="modSp">
        <pc:chgData name="Pundir, Rajat (SRH Hochschule Heidelberg Student)" userId="S::11037395@stud.hochschule-heidelberg.de::ed3d823c-705d-4f1f-ad61-79d1a3df443a" providerId="AD" clId="Web-{8D248BD8-EC62-4862-B40D-A175CF3C55F1}" dt="2024-11-10T20:22:03.075" v="211" actId="1076"/>
        <pc:sldMkLst>
          <pc:docMk/>
          <pc:sldMk cId="1455634237" sldId="337"/>
        </pc:sldMkLst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22:03.075" v="211" actId="1076"/>
          <ac:spMkLst>
            <pc:docMk/>
            <pc:sldMk cId="1455634237" sldId="337"/>
            <ac:spMk id="2" creationId="{9C4BDA5F-70EB-1464-B509-D4F0E91BBB41}"/>
          </ac:spMkLst>
        </pc:spChg>
      </pc:sldChg>
      <pc:sldChg chg="modSp">
        <pc:chgData name="Pundir, Rajat (SRH Hochschule Heidelberg Student)" userId="S::11037395@stud.hochschule-heidelberg.de::ed3d823c-705d-4f1f-ad61-79d1a3df443a" providerId="AD" clId="Web-{8D248BD8-EC62-4862-B40D-A175CF3C55F1}" dt="2024-11-10T20:22:12.216" v="212" actId="1076"/>
        <pc:sldMkLst>
          <pc:docMk/>
          <pc:sldMk cId="1994209657" sldId="338"/>
        </pc:sldMkLst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22:12.216" v="212" actId="1076"/>
          <ac:spMkLst>
            <pc:docMk/>
            <pc:sldMk cId="1994209657" sldId="338"/>
            <ac:spMk id="2" creationId="{3C171E87-01EE-6CCD-D1BB-48A4F63F1B34}"/>
          </ac:spMkLst>
        </pc:spChg>
      </pc:sldChg>
      <pc:sldChg chg="del">
        <pc:chgData name="Pundir, Rajat (SRH Hochschule Heidelberg Student)" userId="S::11037395@stud.hochschule-heidelberg.de::ed3d823c-705d-4f1f-ad61-79d1a3df443a" providerId="AD" clId="Web-{8D248BD8-EC62-4862-B40D-A175CF3C55F1}" dt="2024-11-10T19:47:25.973" v="3"/>
        <pc:sldMkLst>
          <pc:docMk/>
          <pc:sldMk cId="2275707454" sldId="339"/>
        </pc:sldMkLst>
      </pc:sldChg>
      <pc:sldChg chg="modSp">
        <pc:chgData name="Pundir, Rajat (SRH Hochschule Heidelberg Student)" userId="S::11037395@stud.hochschule-heidelberg.de::ed3d823c-705d-4f1f-ad61-79d1a3df443a" providerId="AD" clId="Web-{8D248BD8-EC62-4862-B40D-A175CF3C55F1}" dt="2024-11-10T20:22:30.888" v="214" actId="1076"/>
        <pc:sldMkLst>
          <pc:docMk/>
          <pc:sldMk cId="670990417" sldId="340"/>
        </pc:sldMkLst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22:30.888" v="214" actId="1076"/>
          <ac:spMkLst>
            <pc:docMk/>
            <pc:sldMk cId="670990417" sldId="340"/>
            <ac:spMk id="2" creationId="{41A05AE3-4FC0-1444-0B1D-65B361C84CCC}"/>
          </ac:spMkLst>
        </pc:spChg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19:58:17.365" v="115" actId="14100"/>
          <ac:spMkLst>
            <pc:docMk/>
            <pc:sldMk cId="670990417" sldId="340"/>
            <ac:spMk id="3" creationId="{59AC422F-E3F2-5AA6-4E12-F9BDCA34F1F8}"/>
          </ac:spMkLst>
        </pc:spChg>
      </pc:sldChg>
      <pc:sldChg chg="modSp">
        <pc:chgData name="Pundir, Rajat (SRH Hochschule Heidelberg Student)" userId="S::11037395@stud.hochschule-heidelberg.de::ed3d823c-705d-4f1f-ad61-79d1a3df443a" providerId="AD" clId="Web-{8D248BD8-EC62-4862-B40D-A175CF3C55F1}" dt="2024-11-10T20:17:22.021" v="144" actId="20577"/>
        <pc:sldMkLst>
          <pc:docMk/>
          <pc:sldMk cId="2142193398" sldId="341"/>
        </pc:sldMkLst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17:22.021" v="144" actId="20577"/>
          <ac:spMkLst>
            <pc:docMk/>
            <pc:sldMk cId="2142193398" sldId="341"/>
            <ac:spMk id="7" creationId="{43BACBDC-BD84-ED14-691F-0813C80F29B5}"/>
          </ac:spMkLst>
        </pc:spChg>
      </pc:sldChg>
      <pc:sldChg chg="modSp">
        <pc:chgData name="Pundir, Rajat (SRH Hochschule Heidelberg Student)" userId="S::11037395@stud.hochschule-heidelberg.de::ed3d823c-705d-4f1f-ad61-79d1a3df443a" providerId="AD" clId="Web-{8D248BD8-EC62-4862-B40D-A175CF3C55F1}" dt="2024-11-10T20:21:56.871" v="210" actId="1076"/>
        <pc:sldMkLst>
          <pc:docMk/>
          <pc:sldMk cId="2009174654" sldId="342"/>
        </pc:sldMkLst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21:56.871" v="210" actId="1076"/>
          <ac:spMkLst>
            <pc:docMk/>
            <pc:sldMk cId="2009174654" sldId="342"/>
            <ac:spMk id="2" creationId="{97598BAD-82B7-C900-FD19-6B2EFE3F0A79}"/>
          </ac:spMkLst>
        </pc:spChg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17:13.973" v="141" actId="20577"/>
          <ac:spMkLst>
            <pc:docMk/>
            <pc:sldMk cId="2009174654" sldId="342"/>
            <ac:spMk id="7" creationId="{0EB94121-4EBB-EFF4-3B03-5546B3E717B2}"/>
          </ac:spMkLst>
        </pc:spChg>
      </pc:sldChg>
      <pc:sldChg chg="modSp new">
        <pc:chgData name="Pundir, Rajat (SRH Hochschule Heidelberg Student)" userId="S::11037395@stud.hochschule-heidelberg.de::ed3d823c-705d-4f1f-ad61-79d1a3df443a" providerId="AD" clId="Web-{8D248BD8-EC62-4862-B40D-A175CF3C55F1}" dt="2024-11-10T20:22:18.309" v="213" actId="1076"/>
        <pc:sldMkLst>
          <pc:docMk/>
          <pc:sldMk cId="1411446901" sldId="343"/>
        </pc:sldMkLst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22:18.309" v="213" actId="1076"/>
          <ac:spMkLst>
            <pc:docMk/>
            <pc:sldMk cId="1411446901" sldId="343"/>
            <ac:spMk id="2" creationId="{6E8CD496-9891-6278-5753-E7D92122A11E}"/>
          </ac:spMkLst>
        </pc:spChg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20:59.057" v="205" actId="14100"/>
          <ac:spMkLst>
            <pc:docMk/>
            <pc:sldMk cId="1411446901" sldId="343"/>
            <ac:spMk id="3" creationId="{7D1A447E-F8EB-92B0-F544-630718B4A5DF}"/>
          </ac:spMkLst>
        </pc:spChg>
      </pc:sldChg>
      <pc:sldChg chg="delSp modSp new">
        <pc:chgData name="Pundir, Rajat (SRH Hochschule Heidelberg Student)" userId="S::11037395@stud.hochschule-heidelberg.de::ed3d823c-705d-4f1f-ad61-79d1a3df443a" providerId="AD" clId="Web-{8D248BD8-EC62-4862-B40D-A175CF3C55F1}" dt="2024-11-10T20:21:04.089" v="206" actId="14100"/>
        <pc:sldMkLst>
          <pc:docMk/>
          <pc:sldMk cId="563889831" sldId="344"/>
        </pc:sldMkLst>
        <pc:spChg chg="del">
          <ac:chgData name="Pundir, Rajat (SRH Hochschule Heidelberg Student)" userId="S::11037395@stud.hochschule-heidelberg.de::ed3d823c-705d-4f1f-ad61-79d1a3df443a" providerId="AD" clId="Web-{8D248BD8-EC62-4862-B40D-A175CF3C55F1}" dt="2024-11-10T19:50:41.463" v="9"/>
          <ac:spMkLst>
            <pc:docMk/>
            <pc:sldMk cId="563889831" sldId="344"/>
            <ac:spMk id="2" creationId="{28168046-D474-B6EE-BFBD-A104A5BF30ED}"/>
          </ac:spMkLst>
        </pc:spChg>
        <pc:spChg chg="mod">
          <ac:chgData name="Pundir, Rajat (SRH Hochschule Heidelberg Student)" userId="S::11037395@stud.hochschule-heidelberg.de::ed3d823c-705d-4f1f-ad61-79d1a3df443a" providerId="AD" clId="Web-{8D248BD8-EC62-4862-B40D-A175CF3C55F1}" dt="2024-11-10T20:21:04.089" v="206" actId="14100"/>
          <ac:spMkLst>
            <pc:docMk/>
            <pc:sldMk cId="563889831" sldId="344"/>
            <ac:spMk id="3" creationId="{378F8517-3334-10F6-228C-2303D117E8D7}"/>
          </ac:spMkLst>
        </pc:spChg>
      </pc:sldChg>
    </pc:docChg>
  </pc:docChgLst>
  <pc:docChgLst>
    <pc:chgData name="Nagaragatta Jayanna, Rakesh (SRH Hochschule Heidelberg Student)" userId="S::11038062@stud.hochschule-heidelberg.de::64ada567-d93f-4015-97d1-4741466b7350" providerId="AD" clId="Web-{CF7ADD85-7640-179B-4E8D-688C7CD6B35E}"/>
    <pc:docChg chg="modSld">
      <pc:chgData name="Nagaragatta Jayanna, Rakesh (SRH Hochschule Heidelberg Student)" userId="S::11038062@stud.hochschule-heidelberg.de::64ada567-d93f-4015-97d1-4741466b7350" providerId="AD" clId="Web-{CF7ADD85-7640-179B-4E8D-688C7CD6B35E}" dt="2024-11-10T21:47:14.125" v="375" actId="20577"/>
      <pc:docMkLst>
        <pc:docMk/>
      </pc:docMkLst>
      <pc:sldChg chg="modSp">
        <pc:chgData name="Nagaragatta Jayanna, Rakesh (SRH Hochschule Heidelberg Student)" userId="S::11038062@stud.hochschule-heidelberg.de::64ada567-d93f-4015-97d1-4741466b7350" providerId="AD" clId="Web-{CF7ADD85-7640-179B-4E8D-688C7CD6B35E}" dt="2024-11-10T21:19:05.362" v="4" actId="20577"/>
        <pc:sldMkLst>
          <pc:docMk/>
          <pc:sldMk cId="777872328" sldId="272"/>
        </pc:sldMkLst>
        <pc:spChg chg="mod">
          <ac:chgData name="Nagaragatta Jayanna, Rakesh (SRH Hochschule Heidelberg Student)" userId="S::11038062@stud.hochschule-heidelberg.de::64ada567-d93f-4015-97d1-4741466b7350" providerId="AD" clId="Web-{CF7ADD85-7640-179B-4E8D-688C7CD6B35E}" dt="2024-11-10T21:19:05.362" v="4" actId="20577"/>
          <ac:spMkLst>
            <pc:docMk/>
            <pc:sldMk cId="777872328" sldId="272"/>
            <ac:spMk id="18" creationId="{3E67B776-A9D0-42A8-A7A8-20F394798C24}"/>
          </ac:spMkLst>
        </pc:spChg>
      </pc:sldChg>
      <pc:sldChg chg="modSp">
        <pc:chgData name="Nagaragatta Jayanna, Rakesh (SRH Hochschule Heidelberg Student)" userId="S::11038062@stud.hochschule-heidelberg.de::64ada567-d93f-4015-97d1-4741466b7350" providerId="AD" clId="Web-{CF7ADD85-7640-179B-4E8D-688C7CD6B35E}" dt="2024-11-10T21:42:22.070" v="341" actId="20577"/>
        <pc:sldMkLst>
          <pc:docMk/>
          <pc:sldMk cId="2142193398" sldId="341"/>
        </pc:sldMkLst>
        <pc:spChg chg="mod">
          <ac:chgData name="Nagaragatta Jayanna, Rakesh (SRH Hochschule Heidelberg Student)" userId="S::11038062@stud.hochschule-heidelberg.de::64ada567-d93f-4015-97d1-4741466b7350" providerId="AD" clId="Web-{CF7ADD85-7640-179B-4E8D-688C7CD6B35E}" dt="2024-11-10T21:42:22.070" v="341" actId="20577"/>
          <ac:spMkLst>
            <pc:docMk/>
            <pc:sldMk cId="2142193398" sldId="341"/>
            <ac:spMk id="7" creationId="{43BACBDC-BD84-ED14-691F-0813C80F29B5}"/>
          </ac:spMkLst>
        </pc:spChg>
      </pc:sldChg>
      <pc:sldChg chg="modSp">
        <pc:chgData name="Nagaragatta Jayanna, Rakesh (SRH Hochschule Heidelberg Student)" userId="S::11038062@stud.hochschule-heidelberg.de::64ada567-d93f-4015-97d1-4741466b7350" providerId="AD" clId="Web-{CF7ADD85-7640-179B-4E8D-688C7CD6B35E}" dt="2024-11-10T21:47:14.125" v="375" actId="20577"/>
        <pc:sldMkLst>
          <pc:docMk/>
          <pc:sldMk cId="2009174654" sldId="342"/>
        </pc:sldMkLst>
        <pc:spChg chg="mod">
          <ac:chgData name="Nagaragatta Jayanna, Rakesh (SRH Hochschule Heidelberg Student)" userId="S::11038062@stud.hochschule-heidelberg.de::64ada567-d93f-4015-97d1-4741466b7350" providerId="AD" clId="Web-{CF7ADD85-7640-179B-4E8D-688C7CD6B35E}" dt="2024-11-10T21:47:14.125" v="375" actId="20577"/>
          <ac:spMkLst>
            <pc:docMk/>
            <pc:sldMk cId="2009174654" sldId="342"/>
            <ac:spMk id="7" creationId="{0EB94121-4EBB-EFF4-3B03-5546B3E717B2}"/>
          </ac:spMkLst>
        </pc:spChg>
      </pc:sldChg>
    </pc:docChg>
  </pc:docChgLst>
  <pc:docChgLst>
    <pc:chgData name="Bangalore Nagaraju, Gurudarshan (SRH Hochschule Heidelberg Student)" userId="S::11037886@stud.hochschule-heidelberg.de::f477166d-ed1a-45ba-b780-f5f1a2cebf54" providerId="AD" clId="Web-{21722C0C-C046-4CDF-8831-9295271B67B6}"/>
    <pc:docChg chg="modSld">
      <pc:chgData name="Bangalore Nagaraju, Gurudarshan (SRH Hochschule Heidelberg Student)" userId="S::11037886@stud.hochschule-heidelberg.de::f477166d-ed1a-45ba-b780-f5f1a2cebf54" providerId="AD" clId="Web-{21722C0C-C046-4CDF-8831-9295271B67B6}" dt="2024-11-10T22:05:21.314" v="1357" actId="20577"/>
      <pc:docMkLst>
        <pc:docMk/>
      </pc:docMkLst>
      <pc:sldChg chg="modSp">
        <pc:chgData name="Bangalore Nagaraju, Gurudarshan (SRH Hochschule Heidelberg Student)" userId="S::11037886@stud.hochschule-heidelberg.de::f477166d-ed1a-45ba-b780-f5f1a2cebf54" providerId="AD" clId="Web-{21722C0C-C046-4CDF-8831-9295271B67B6}" dt="2024-11-10T21:54:13.092" v="1147" actId="20577"/>
        <pc:sldMkLst>
          <pc:docMk/>
          <pc:sldMk cId="777872328" sldId="272"/>
        </pc:sldMkLst>
        <pc:spChg chg="mod">
          <ac:chgData name="Bangalore Nagaraju, Gurudarshan (SRH Hochschule Heidelberg Student)" userId="S::11037886@stud.hochschule-heidelberg.de::f477166d-ed1a-45ba-b780-f5f1a2cebf54" providerId="AD" clId="Web-{21722C0C-C046-4CDF-8831-9295271B67B6}" dt="2024-11-10T21:54:13.092" v="1147" actId="20577"/>
          <ac:spMkLst>
            <pc:docMk/>
            <pc:sldMk cId="777872328" sldId="272"/>
            <ac:spMk id="18" creationId="{3E67B776-A9D0-42A8-A7A8-20F394798C24}"/>
          </ac:spMkLst>
        </pc:spChg>
      </pc:sldChg>
      <pc:sldChg chg="modSp">
        <pc:chgData name="Bangalore Nagaraju, Gurudarshan (SRH Hochschule Heidelberg Student)" userId="S::11037886@stud.hochschule-heidelberg.de::f477166d-ed1a-45ba-b780-f5f1a2cebf54" providerId="AD" clId="Web-{21722C0C-C046-4CDF-8831-9295271B67B6}" dt="2024-11-10T22:05:21.314" v="1357" actId="20577"/>
        <pc:sldMkLst>
          <pc:docMk/>
          <pc:sldMk cId="670990417" sldId="340"/>
        </pc:sldMkLst>
        <pc:spChg chg="mod">
          <ac:chgData name="Bangalore Nagaraju, Gurudarshan (SRH Hochschule Heidelberg Student)" userId="S::11037886@stud.hochschule-heidelberg.de::f477166d-ed1a-45ba-b780-f5f1a2cebf54" providerId="AD" clId="Web-{21722C0C-C046-4CDF-8831-9295271B67B6}" dt="2024-11-10T22:05:00.095" v="1350" actId="20577"/>
          <ac:spMkLst>
            <pc:docMk/>
            <pc:sldMk cId="670990417" sldId="340"/>
            <ac:spMk id="2" creationId="{41A05AE3-4FC0-1444-0B1D-65B361C84CCC}"/>
          </ac:spMkLst>
        </pc:spChg>
        <pc:spChg chg="mod">
          <ac:chgData name="Bangalore Nagaraju, Gurudarshan (SRH Hochschule Heidelberg Student)" userId="S::11037886@stud.hochschule-heidelberg.de::f477166d-ed1a-45ba-b780-f5f1a2cebf54" providerId="AD" clId="Web-{21722C0C-C046-4CDF-8831-9295271B67B6}" dt="2024-11-10T22:05:21.314" v="1357" actId="20577"/>
          <ac:spMkLst>
            <pc:docMk/>
            <pc:sldMk cId="670990417" sldId="340"/>
            <ac:spMk id="3" creationId="{59AC422F-E3F2-5AA6-4E12-F9BDCA34F1F8}"/>
          </ac:spMkLst>
        </pc:spChg>
      </pc:sldChg>
      <pc:sldChg chg="modSp">
        <pc:chgData name="Bangalore Nagaraju, Gurudarshan (SRH Hochschule Heidelberg Student)" userId="S::11037886@stud.hochschule-heidelberg.de::f477166d-ed1a-45ba-b780-f5f1a2cebf54" providerId="AD" clId="Web-{21722C0C-C046-4CDF-8831-9295271B67B6}" dt="2024-11-10T22:02:17.168" v="1249" actId="20577"/>
        <pc:sldMkLst>
          <pc:docMk/>
          <pc:sldMk cId="2142193398" sldId="341"/>
        </pc:sldMkLst>
        <pc:spChg chg="mod">
          <ac:chgData name="Bangalore Nagaraju, Gurudarshan (SRH Hochschule Heidelberg Student)" userId="S::11037886@stud.hochschule-heidelberg.de::f477166d-ed1a-45ba-b780-f5f1a2cebf54" providerId="AD" clId="Web-{21722C0C-C046-4CDF-8831-9295271B67B6}" dt="2024-11-10T22:02:17.168" v="1249" actId="20577"/>
          <ac:spMkLst>
            <pc:docMk/>
            <pc:sldMk cId="2142193398" sldId="341"/>
            <ac:spMk id="7" creationId="{43BACBDC-BD84-ED14-691F-0813C80F29B5}"/>
          </ac:spMkLst>
        </pc:spChg>
      </pc:sldChg>
      <pc:sldChg chg="modSp">
        <pc:chgData name="Bangalore Nagaraju, Gurudarshan (SRH Hochschule Heidelberg Student)" userId="S::11037886@stud.hochschule-heidelberg.de::f477166d-ed1a-45ba-b780-f5f1a2cebf54" providerId="AD" clId="Web-{21722C0C-C046-4CDF-8831-9295271B67B6}" dt="2024-11-10T21:57:09.753" v="1205" actId="20577"/>
        <pc:sldMkLst>
          <pc:docMk/>
          <pc:sldMk cId="2009174654" sldId="342"/>
        </pc:sldMkLst>
        <pc:spChg chg="mod">
          <ac:chgData name="Bangalore Nagaraju, Gurudarshan (SRH Hochschule Heidelberg Student)" userId="S::11037886@stud.hochschule-heidelberg.de::f477166d-ed1a-45ba-b780-f5f1a2cebf54" providerId="AD" clId="Web-{21722C0C-C046-4CDF-8831-9295271B67B6}" dt="2024-11-10T21:57:09.753" v="1205" actId="20577"/>
          <ac:spMkLst>
            <pc:docMk/>
            <pc:sldMk cId="2009174654" sldId="342"/>
            <ac:spMk id="7" creationId="{0EB94121-4EBB-EFF4-3B03-5546B3E717B2}"/>
          </ac:spMkLst>
        </pc:spChg>
      </pc:sldChg>
      <pc:sldChg chg="modSp">
        <pc:chgData name="Bangalore Nagaraju, Gurudarshan (SRH Hochschule Heidelberg Student)" userId="S::11037886@stud.hochschule-heidelberg.de::f477166d-ed1a-45ba-b780-f5f1a2cebf54" providerId="AD" clId="Web-{21722C0C-C046-4CDF-8831-9295271B67B6}" dt="2024-11-10T22:03:26.139" v="1289" actId="20577"/>
        <pc:sldMkLst>
          <pc:docMk/>
          <pc:sldMk cId="1411446901" sldId="343"/>
        </pc:sldMkLst>
        <pc:spChg chg="mod">
          <ac:chgData name="Bangalore Nagaraju, Gurudarshan (SRH Hochschule Heidelberg Student)" userId="S::11037886@stud.hochschule-heidelberg.de::f477166d-ed1a-45ba-b780-f5f1a2cebf54" providerId="AD" clId="Web-{21722C0C-C046-4CDF-8831-9295271B67B6}" dt="2024-11-10T22:03:26.139" v="1289" actId="20577"/>
          <ac:spMkLst>
            <pc:docMk/>
            <pc:sldMk cId="1411446901" sldId="343"/>
            <ac:spMk id="3" creationId="{7D1A447E-F8EB-92B0-F544-630718B4A5DF}"/>
          </ac:spMkLst>
        </pc:spChg>
      </pc:sldChg>
      <pc:sldChg chg="modSp">
        <pc:chgData name="Bangalore Nagaraju, Gurudarshan (SRH Hochschule Heidelberg Student)" userId="S::11037886@stud.hochschule-heidelberg.de::f477166d-ed1a-45ba-b780-f5f1a2cebf54" providerId="AD" clId="Web-{21722C0C-C046-4CDF-8831-9295271B67B6}" dt="2024-11-10T22:04:18.969" v="1297" actId="20577"/>
        <pc:sldMkLst>
          <pc:docMk/>
          <pc:sldMk cId="563889831" sldId="344"/>
        </pc:sldMkLst>
        <pc:spChg chg="mod">
          <ac:chgData name="Bangalore Nagaraju, Gurudarshan (SRH Hochschule Heidelberg Student)" userId="S::11037886@stud.hochschule-heidelberg.de::f477166d-ed1a-45ba-b780-f5f1a2cebf54" providerId="AD" clId="Web-{21722C0C-C046-4CDF-8831-9295271B67B6}" dt="2024-11-10T22:04:18.969" v="1297" actId="20577"/>
          <ac:spMkLst>
            <pc:docMk/>
            <pc:sldMk cId="563889831" sldId="344"/>
            <ac:spMk id="3" creationId="{378F8517-3334-10F6-228C-2303D117E8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3E2A-35AE-479C-B172-30C9CAEEE094}" type="datetimeFigureOut">
              <a:rPr lang="de-DE" smtClean="0"/>
              <a:t>10.11.2024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1045-FCBB-4EC9-AB5F-AA4CFDEA61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7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Farb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3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Statements,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4EE338-89FD-4C65-BC4E-41E44B564B00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B8731D-4AC9-4D2E-9335-0D0C7773E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210823F-C337-45F6-8F6B-044DECDD1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6096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5367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53676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DEBC-96D0-4B28-BED6-31CA41C2EF8C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SmartArt-Platzhalter 14">
            <a:extLst>
              <a:ext uri="{FF2B5EF4-FFF2-40B4-BE49-F238E27FC236}">
                <a16:creationId xmlns:a16="http://schemas.microsoft.com/office/drawing/2014/main" id="{1542430D-7D46-45F4-82FB-B364BE702A7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5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F023-81DE-4E8B-8F03-59D30530C114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5844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Text, 1/3 Bild im An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eichen" hidden="1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656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6E0015B-B602-441F-BCCE-3C0B8EED05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7644" y="1728000"/>
            <a:ext cx="7520556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657-DA14-48CF-BB5A-BA779650F9A4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842" y="6356350"/>
            <a:ext cx="4415402" cy="365125"/>
          </a:xfrm>
        </p:spPr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B42F015-4444-4B37-93BC-1B2A7278A9B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48200" y="1728000"/>
            <a:ext cx="3943800" cy="4230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Inhal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269AF68-988A-4253-A129-3A4AAE090308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rgbClr val="E6E3E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58969"/>
            <a:ext cx="9158400" cy="8350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1897A1-EA56-4E00-87BD-78D97639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6CD0-C9F9-487E-ACE5-056676E881A9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22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Diagrammplatzhalter 8">
            <a:extLst>
              <a:ext uri="{FF2B5EF4-FFF2-40B4-BE49-F238E27FC236}">
                <a16:creationId xmlns:a16="http://schemas.microsoft.com/office/drawing/2014/main" id="{255DC5E6-3687-4930-935D-6959AEFDD58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047627" y="1944000"/>
            <a:ext cx="3868373" cy="320400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8EF-74F2-47BD-9213-4E035E1B841D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DA6BB21-4596-46E1-A515-1F684F164C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47627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3911FAF-8E7F-48D9-B333-619FD953D2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000" y="5212773"/>
            <a:ext cx="3868373" cy="738842"/>
          </a:xfrm>
        </p:spPr>
        <p:txBody>
          <a:bodyPr/>
          <a:lstStyle>
            <a:lvl1pPr algn="ctr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Diagrammplatzhalter 8">
            <a:extLst>
              <a:ext uri="{FF2B5EF4-FFF2-40B4-BE49-F238E27FC236}">
                <a16:creationId xmlns:a16="http://schemas.microsoft.com/office/drawing/2014/main" id="{82F84FDF-40D0-4981-B1F5-E20639CEDD2E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276000" y="1944000"/>
            <a:ext cx="3868373" cy="320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4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9777-9D33-4618-8252-DE3C9CAA6D39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1989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59999" y="2874044"/>
            <a:ext cx="9158400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4A70-40F4-4D63-A2C3-A1C4B3E78B06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9999" y="1728000"/>
            <a:ext cx="9158400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5"/>
            <a:ext cx="9158400" cy="494333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726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ar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7DB8FB4-2383-45B9-9AE6-EBC2F37106BB}"/>
              </a:ext>
            </a:extLst>
          </p:cNvPr>
          <p:cNvSpPr/>
          <p:nvPr userDrawn="1"/>
        </p:nvSpPr>
        <p:spPr>
          <a:xfrm>
            <a:off x="0" y="1406106"/>
            <a:ext cx="12192000" cy="5451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BC6-2D1E-42F5-AC05-D7DA44C038E1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3539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 auf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F255DF77-CD01-4D1B-BC9A-507F0121264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60000" y="2874044"/>
            <a:ext cx="7528801" cy="2325712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21ED-E6CC-4F29-B989-665617DFF01F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8722EC19-EBD0-46D7-BE18-A0FF5FD1E39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60000" y="1728000"/>
            <a:ext cx="7528801" cy="780950"/>
          </a:xfrm>
        </p:spPr>
        <p:txBody>
          <a:bodyPr/>
          <a:lstStyle>
            <a:lvl1pPr>
              <a:defRPr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F8A264-794E-45B1-A549-AD3AD039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98" y="5463554"/>
            <a:ext cx="7528802" cy="493200"/>
          </a:xfrm>
        </p:spPr>
        <p:txBody>
          <a:bodyPr anchor="b"/>
          <a:lstStyle>
            <a:lvl1pPr algn="l"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defRPr sz="1400"/>
            </a:lvl2pPr>
            <a:lvl3pPr marL="0" indent="0">
              <a:buNone/>
              <a:defRPr sz="1400" b="0">
                <a:solidFill>
                  <a:srgbClr val="2C2E2E"/>
                </a:solidFill>
              </a:defRPr>
            </a:lvl3pPr>
            <a:lvl4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4pPr>
            <a:lvl5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5pPr>
            <a:lvl6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6pPr>
            <a:lvl7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7pPr>
            <a:lvl8pPr>
              <a:lnSpc>
                <a:spcPct val="110000"/>
              </a:lnSpc>
              <a:spcBef>
                <a:spcPts val="0"/>
              </a:spcBef>
              <a:defRPr sz="1400" b="0">
                <a:solidFill>
                  <a:srgbClr val="2C2E2E"/>
                </a:solidFill>
                <a:latin typeface="+mn-lt"/>
              </a:defRPr>
            </a:lvl8pPr>
            <a:lvl9pPr>
              <a:spcBef>
                <a:spcPts val="0"/>
              </a:spcBef>
              <a:defRPr sz="1400" b="0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6CA32A-ADBA-47A3-8757-69DCD77F6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8800" y="1728000"/>
            <a:ext cx="3584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47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ogo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0838F9B-9AC4-4B9F-B75C-3598A1CE34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88B086-C83B-42E9-9F00-760DD268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68" y="4256282"/>
            <a:ext cx="7401024" cy="1048109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53482C-77B3-40C5-ADC7-6EF2A1F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68" y="1079233"/>
            <a:ext cx="7401024" cy="3018316"/>
          </a:xfrm>
        </p:spPr>
        <p:txBody>
          <a:bodyPr lIns="0" tIns="0" rIns="0" bIns="0"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668922-7D09-4DBB-8A0A-0493EE73B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2820" y="622144"/>
            <a:ext cx="1985963" cy="553513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defRPr sz="1550" b="1">
                <a:solidFill>
                  <a:schemeClr val="bg1"/>
                </a:solidFill>
              </a:defRPr>
            </a:lvl2pPr>
            <a:lvl3pPr marL="0" indent="0">
              <a:lnSpc>
                <a:spcPct val="94000"/>
              </a:lnSpc>
              <a:buNone/>
              <a:defRPr sz="1550" b="1">
                <a:solidFill>
                  <a:schemeClr val="bg1"/>
                </a:solidFill>
              </a:defRPr>
            </a:lvl3pPr>
            <a:lvl4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4pPr>
            <a:lvl5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</a:defRPr>
            </a:lvl6pPr>
            <a:lvl7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7pPr>
            <a:lvl8pPr>
              <a:lnSpc>
                <a:spcPct val="94000"/>
              </a:lnSpc>
              <a:spcBef>
                <a:spcPts val="0"/>
              </a:spcBef>
              <a:defRPr sz="1550">
                <a:solidFill>
                  <a:schemeClr val="bg1"/>
                </a:solidFill>
                <a:latin typeface="+mn-lt"/>
              </a:defRPr>
            </a:lvl8pPr>
            <a:lvl9pPr>
              <a:lnSpc>
                <a:spcPct val="94000"/>
              </a:lnSpc>
              <a:spcBef>
                <a:spcPts val="0"/>
              </a:spcBef>
              <a:defRPr sz="155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srh Logo">
            <a:extLst>
              <a:ext uri="{FF2B5EF4-FFF2-40B4-BE49-F238E27FC236}">
                <a16:creationId xmlns:a16="http://schemas.microsoft.com/office/drawing/2014/main" id="{E2C8FFD0-489D-45A2-BC98-F4AC2B86D4D2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630000" y="458084"/>
            <a:ext cx="948335" cy="73381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8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00F0B-E229-41CB-A4F2-F8C9A63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F7646-8D03-45EC-8E97-CDD3EE9F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A5C0-3EB4-4B90-B3A6-EC9C52D7C6D5}" type="datetime1">
              <a:rPr lang="en-US" smtClean="0"/>
              <a:t>11/10/2024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6804B-B392-4877-981F-8DAC2CB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AD5931-23CA-4583-B798-7C917D2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7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5968DE-F36C-4FC2-B96E-EE16AB84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2503-A3BA-4A52-9B4D-B272F600E535}" type="datetime1">
              <a:rPr lang="en-US" smtClean="0"/>
              <a:t>11/10/2024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7D1E0-A9A8-430A-94AC-B3DAE862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DE75B-FF1F-416F-A307-21032D74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26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Ihre </a:t>
            </a:r>
            <a:b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>
                <a:solidFill>
                  <a:schemeClr val="tx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2029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rgbClr val="2C2E2E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rgbClr val="2C2E2E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rgbClr val="2C2E2E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760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48E321B-0FFD-42B0-B89F-0A148F81F82A}"/>
              </a:ext>
            </a:extLst>
          </p:cNvPr>
          <p:cNvSpPr txBox="1"/>
          <p:nvPr userDrawn="1"/>
        </p:nvSpPr>
        <p:spPr>
          <a:xfrm>
            <a:off x="360000" y="1891862"/>
            <a:ext cx="7455532" cy="2081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Vielen Dank für deine</a:t>
            </a:r>
            <a:b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</a:br>
            <a:r>
              <a:rPr lang="de-DE"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rPr>
              <a:t>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089409A-B58C-4672-A297-06D68AFA2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881435"/>
            <a:ext cx="4630928" cy="127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D93ACF1-E5AA-4FCA-9C8B-47AAB1BA68E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066742-228D-427F-905A-967890648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D444-A7AC-4EC9-AA3F-7081842AC7CA}" type="datetime1">
              <a:rPr lang="en-US" smtClean="0"/>
              <a:t>11/10/2024</a:t>
            </a:fld>
            <a:endParaRPr lang="de-DE"/>
          </a:p>
        </p:txBody>
      </p:sp>
      <p:sp>
        <p:nvSpPr>
          <p:cNvPr id="90" name="Thema 10">
            <a:extLst>
              <a:ext uri="{FF2B5EF4-FFF2-40B4-BE49-F238E27FC236}">
                <a16:creationId xmlns:a16="http://schemas.microsoft.com/office/drawing/2014/main" id="{CC6F2213-38FE-4FAE-8DAA-719F27FB2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73464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1" name="Zahl Thema 10">
            <a:extLst>
              <a:ext uri="{FF2B5EF4-FFF2-40B4-BE49-F238E27FC236}">
                <a16:creationId xmlns:a16="http://schemas.microsoft.com/office/drawing/2014/main" id="{1E5FEF8A-F472-4107-8E27-82DD9F98DE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760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8" name="Thema 9">
            <a:extLst>
              <a:ext uri="{FF2B5EF4-FFF2-40B4-BE49-F238E27FC236}">
                <a16:creationId xmlns:a16="http://schemas.microsoft.com/office/drawing/2014/main" id="{6E4AF8F3-89A8-4F9B-BA9E-56F9D85ACB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3464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9" name="Zahl Thema 9">
            <a:extLst>
              <a:ext uri="{FF2B5EF4-FFF2-40B4-BE49-F238E27FC236}">
                <a16:creationId xmlns:a16="http://schemas.microsoft.com/office/drawing/2014/main" id="{8176477D-061A-4734-9BB4-8EB4EA7D51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60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6" name="Thema 8">
            <a:extLst>
              <a:ext uri="{FF2B5EF4-FFF2-40B4-BE49-F238E27FC236}">
                <a16:creationId xmlns:a16="http://schemas.microsoft.com/office/drawing/2014/main" id="{DEB7B7BA-4EF3-4596-A8B9-6AF9FA83C6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3464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7" name="Zahl Thema 8">
            <a:extLst>
              <a:ext uri="{FF2B5EF4-FFF2-40B4-BE49-F238E27FC236}">
                <a16:creationId xmlns:a16="http://schemas.microsoft.com/office/drawing/2014/main" id="{8B5B5752-05E3-4E86-89B5-81394C15F4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60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2" name="Thema 7">
            <a:extLst>
              <a:ext uri="{FF2B5EF4-FFF2-40B4-BE49-F238E27FC236}">
                <a16:creationId xmlns:a16="http://schemas.microsoft.com/office/drawing/2014/main" id="{ECB4B40B-F372-42B2-A209-9BCB105906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73464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3" name="Zahl Thema 7">
            <a:extLst>
              <a:ext uri="{FF2B5EF4-FFF2-40B4-BE49-F238E27FC236}">
                <a16:creationId xmlns:a16="http://schemas.microsoft.com/office/drawing/2014/main" id="{B198888A-6AE9-48B6-99AF-A970F8D311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60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81" name="Thema 6">
            <a:extLst>
              <a:ext uri="{FF2B5EF4-FFF2-40B4-BE49-F238E27FC236}">
                <a16:creationId xmlns:a16="http://schemas.microsoft.com/office/drawing/2014/main" id="{B486ACC7-67B9-4B39-9EBF-88C3C35A4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3464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80" name="Zahl Thema 6">
            <a:extLst>
              <a:ext uri="{FF2B5EF4-FFF2-40B4-BE49-F238E27FC236}">
                <a16:creationId xmlns:a16="http://schemas.microsoft.com/office/drawing/2014/main" id="{E307C616-82CC-4ADA-AE7F-E4DF024560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0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9" name="Thema 5">
            <a:extLst>
              <a:ext uri="{FF2B5EF4-FFF2-40B4-BE49-F238E27FC236}">
                <a16:creationId xmlns:a16="http://schemas.microsoft.com/office/drawing/2014/main" id="{5676FF1B-A5EC-4512-842C-E5CA0050FD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2642" y="4854251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8" name="Zahl Thema 5">
            <a:extLst>
              <a:ext uri="{FF2B5EF4-FFF2-40B4-BE49-F238E27FC236}">
                <a16:creationId xmlns:a16="http://schemas.microsoft.com/office/drawing/2014/main" id="{A4D68514-EBB8-4602-81C1-9A5D352969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9400" y="4854251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7" name="Thema 4">
            <a:extLst>
              <a:ext uri="{FF2B5EF4-FFF2-40B4-BE49-F238E27FC236}">
                <a16:creationId xmlns:a16="http://schemas.microsoft.com/office/drawing/2014/main" id="{3D37BC6F-D5CD-478E-BB54-34CB4BB84C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2642" y="4072689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6" name="Zahl Thema 4">
            <a:extLst>
              <a:ext uri="{FF2B5EF4-FFF2-40B4-BE49-F238E27FC236}">
                <a16:creationId xmlns:a16="http://schemas.microsoft.com/office/drawing/2014/main" id="{84A15981-DDE4-4111-85F8-DBD9D59082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400" y="4072689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75" name="Thema 3">
            <a:extLst>
              <a:ext uri="{FF2B5EF4-FFF2-40B4-BE49-F238E27FC236}">
                <a16:creationId xmlns:a16="http://schemas.microsoft.com/office/drawing/2014/main" id="{20D0653C-5C34-4011-9A8C-EA212508A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2642" y="3291126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4" name="Zahl Thema 3">
            <a:extLst>
              <a:ext uri="{FF2B5EF4-FFF2-40B4-BE49-F238E27FC236}">
                <a16:creationId xmlns:a16="http://schemas.microsoft.com/office/drawing/2014/main" id="{719C4090-1909-4C92-9601-6C7EE6377D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400" y="3291126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71" name="Thema 2">
            <a:extLst>
              <a:ext uri="{FF2B5EF4-FFF2-40B4-BE49-F238E27FC236}">
                <a16:creationId xmlns:a16="http://schemas.microsoft.com/office/drawing/2014/main" id="{F4A45600-E5D3-4BCB-99B4-7B6ED053E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2642" y="2509563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70" name="Zahl Thema 2">
            <a:extLst>
              <a:ext uri="{FF2B5EF4-FFF2-40B4-BE49-F238E27FC236}">
                <a16:creationId xmlns:a16="http://schemas.microsoft.com/office/drawing/2014/main" id="{46686522-ADC7-4AB0-8104-D7BFD494AC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400" y="2509563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40" name="Thema 1">
            <a:extLst>
              <a:ext uri="{FF2B5EF4-FFF2-40B4-BE49-F238E27FC236}">
                <a16:creationId xmlns:a16="http://schemas.microsoft.com/office/drawing/2014/main" id="{41C038E3-A911-4FFC-8F4E-9A1653D7B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2642" y="1728000"/>
            <a:ext cx="5053358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Thema</a:t>
            </a:r>
          </a:p>
          <a:p>
            <a:pPr lvl="1"/>
            <a:r>
              <a:rPr lang="de-DE"/>
              <a:t>Beschreibung</a:t>
            </a:r>
          </a:p>
        </p:txBody>
      </p:sp>
      <p:sp>
        <p:nvSpPr>
          <p:cNvPr id="9" name="Zahl Thema 1">
            <a:extLst>
              <a:ext uri="{FF2B5EF4-FFF2-40B4-BE49-F238E27FC236}">
                <a16:creationId xmlns:a16="http://schemas.microsoft.com/office/drawing/2014/main" id="{E2ADF3CF-F60D-4ECF-8E7F-2DD46C6380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400" y="1728000"/>
            <a:ext cx="425604" cy="700642"/>
          </a:xfrm>
        </p:spPr>
        <p:txBody>
          <a:bodyPr/>
          <a:lstStyle>
            <a:lvl1pPr>
              <a:lnSpc>
                <a:spcPct val="94000"/>
              </a:lnSpc>
              <a:spcBef>
                <a:spcPts val="0"/>
              </a:spcBef>
              <a:tabLst/>
              <a:defRPr sz="2000" b="1">
                <a:solidFill>
                  <a:schemeClr val="accent1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  <a:lvl2pPr marL="0" indent="0">
              <a:lnSpc>
                <a:spcPct val="94000"/>
              </a:lnSpc>
              <a:spcBef>
                <a:spcPts val="0"/>
              </a:spcBef>
              <a:buNone/>
              <a:tabLst/>
              <a:defRPr sz="2000" b="1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4000"/>
              </a:lnSpc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68000" algn="l"/>
              </a:tabLst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286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-Fragment">
            <a:extLst>
              <a:ext uri="{FF2B5EF4-FFF2-40B4-BE49-F238E27FC236}">
                <a16:creationId xmlns:a16="http://schemas.microsoft.com/office/drawing/2014/main" id="{4E1C69AA-DE75-47AF-A9EE-1D16FC11535A}"/>
              </a:ext>
            </a:extLst>
          </p:cNvPr>
          <p:cNvSpPr/>
          <p:nvPr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591944-6061-4359-A642-BF8A239B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D8CBF-B7AC-48B2-BDFF-74D2CFF5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1728000"/>
            <a:ext cx="9158400" cy="423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042D-D00A-488B-B800-3BB12796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ADD-2A33-4380-85D0-FA52F1786223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713B8-12EB-4C04-9B73-0F40C278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8D8A-0190-4905-BE9D-E7A8085E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CDE787C-B484-481E-84CF-7E94E81D5B0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16530"/>
            <a:ext cx="7642812" cy="251688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3124788"/>
            <a:ext cx="7642812" cy="2516885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AA9E2F-3B30-4105-81D7-7BE8AB0890CB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SmartArt-Platzhalter 14">
            <a:extLst>
              <a:ext uri="{FF2B5EF4-FFF2-40B4-BE49-F238E27FC236}">
                <a16:creationId xmlns:a16="http://schemas.microsoft.com/office/drawing/2014/main" id="{861189CF-B82F-42F8-9B1E-3E5A50EC559C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877358" y="358969"/>
            <a:ext cx="950656" cy="73707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7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arm grey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86879523-8C3D-4012-9028-BBD1C0798F3D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farbi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E981AF-184B-4153-8A11-19CB0F1DF396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000BE-D89F-4CF2-9153-4F676346A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358" y="358969"/>
            <a:ext cx="950656" cy="737079"/>
          </a:xfrm>
          <a:prstGeom prst="rect">
            <a:avLst/>
          </a:prstGeo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51B6F9D-DB24-44F1-8ACB-F1C8797BDAFF}"/>
              </a:ext>
            </a:extLst>
          </p:cNvPr>
          <p:cNvSpPr/>
          <p:nvPr userDrawn="1"/>
        </p:nvSpPr>
        <p:spPr>
          <a:xfrm>
            <a:off x="8212024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C706C0E-3E99-43D1-A3F5-7E7AF3744A83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91181"/>
            <a:ext cx="9896808" cy="140603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1F2D7-A605-4420-9965-A99A8E0A74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0000" y="3597219"/>
            <a:ext cx="4255132" cy="2622606"/>
          </a:xfrm>
        </p:spPr>
        <p:txBody>
          <a:bodyPr>
            <a:noAutofit/>
          </a:bodyPr>
          <a:lstStyle>
            <a:lvl1pPr marL="0" indent="0">
              <a:lnSpc>
                <a:spcPct val="98000"/>
              </a:lnSpc>
              <a:spcBef>
                <a:spcPts val="0"/>
              </a:spcBef>
              <a:buNone/>
              <a:defRPr sz="20000" b="1">
                <a:solidFill>
                  <a:schemeClr val="accent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21F3CE0B-6581-4B6A-9F59-452012E082F4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Statements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9DF183-E411-4BC5-A0BE-9BB3970575D4}"/>
              </a:ext>
            </a:extLst>
          </p:cNvPr>
          <p:cNvSpPr/>
          <p:nvPr userDrawn="1"/>
        </p:nvSpPr>
        <p:spPr>
          <a:xfrm>
            <a:off x="8202787" y="2802039"/>
            <a:ext cx="3989213" cy="4055962"/>
          </a:xfrm>
          <a:custGeom>
            <a:avLst/>
            <a:gdLst>
              <a:gd name="connsiteX0" fmla="*/ 3989213 w 3989213"/>
              <a:gd name="connsiteY0" fmla="*/ 0 h 4055962"/>
              <a:gd name="connsiteX1" fmla="*/ 3989213 w 3989213"/>
              <a:gd name="connsiteY1" fmla="*/ 2389338 h 4055962"/>
              <a:gd name="connsiteX2" fmla="*/ 3858525 w 3989213"/>
              <a:gd name="connsiteY2" fmla="*/ 2411278 h 4055962"/>
              <a:gd name="connsiteX3" fmla="*/ 2529280 w 3989213"/>
              <a:gd name="connsiteY3" fmla="*/ 3871987 h 4055962"/>
              <a:gd name="connsiteX4" fmla="*/ 2507974 w 3989213"/>
              <a:gd name="connsiteY4" fmla="*/ 4055962 h 4055962"/>
              <a:gd name="connsiteX5" fmla="*/ 0 w 3989213"/>
              <a:gd name="connsiteY5" fmla="*/ 4055962 h 4055962"/>
              <a:gd name="connsiteX6" fmla="*/ 22942 w 3989213"/>
              <a:gd name="connsiteY6" fmla="*/ 3789041 h 4055962"/>
              <a:gd name="connsiteX7" fmla="*/ 3885074 w 3989213"/>
              <a:gd name="connsiteY7" fmla="*/ 4662 h 4055962"/>
              <a:gd name="connsiteX8" fmla="*/ 3957883 w 3989213"/>
              <a:gd name="connsiteY8" fmla="*/ 933 h 40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9213" h="4055962">
                <a:moveTo>
                  <a:pt x="3989213" y="0"/>
                </a:moveTo>
                <a:lnTo>
                  <a:pt x="3989213" y="2389338"/>
                </a:lnTo>
                <a:lnTo>
                  <a:pt x="3858525" y="2411278"/>
                </a:lnTo>
                <a:cubicBezTo>
                  <a:pt x="2993398" y="2575443"/>
                  <a:pt x="2647939" y="3036171"/>
                  <a:pt x="2529280" y="3871987"/>
                </a:cubicBezTo>
                <a:lnTo>
                  <a:pt x="2507974" y="4055962"/>
                </a:lnTo>
                <a:lnTo>
                  <a:pt x="0" y="4055962"/>
                </a:lnTo>
                <a:lnTo>
                  <a:pt x="22942" y="3789041"/>
                </a:lnTo>
                <a:cubicBezTo>
                  <a:pt x="290736" y="1521935"/>
                  <a:pt x="1510333" y="126899"/>
                  <a:pt x="3885074" y="4662"/>
                </a:cubicBezTo>
                <a:cubicBezTo>
                  <a:pt x="3906982" y="3233"/>
                  <a:pt x="3931449" y="1983"/>
                  <a:pt x="3957883" y="933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F12EBF-CF8F-4714-BEE0-30A10649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29132"/>
            <a:ext cx="11472946" cy="398084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8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57CF-8973-47C9-9121-BDA5565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D271C167-5CCE-46A8-8FE5-2ECD6FE613F7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82F60-23B1-463D-B55F-91BC7B4C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r>
              <a:rPr lang="de-DE"/>
              <a:t>SRH Hochschule Heidelberg – ADSA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9AB51-B591-4F5B-967E-95DBFDF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7373"/>
                </a:solidFill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1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2B7B4-27E0-4F7C-BEF9-A2BE5E46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737" y="6364924"/>
            <a:ext cx="6800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5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075B144D-941B-4DFC-AF5F-0416193D12E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B9242-2198-4F50-9940-0EBA7C6A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7645" y="6356350"/>
            <a:ext cx="8745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1D137978-E9EA-46D4-ACAF-A1848A7B35E2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D1664-878F-4F30-B2A4-1377B1AD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9842" y="6356350"/>
            <a:ext cx="649569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rgbClr val="6D7373"/>
                </a:solidFill>
                <a:latin typeface="SRH Text" panose="020B0503020204020204" pitchFamily="34" charset="0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r>
              <a:rPr lang="de-DE"/>
              <a:t>SRH Hochschule Heidelberg – ADSA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A1C0B-8B72-4C84-BAB1-FEBDDAC9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0" y="1728000"/>
            <a:ext cx="9157663" cy="4230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err="1"/>
              <a:t>Copy</a:t>
            </a:r>
            <a:r>
              <a:rPr lang="de-DE"/>
              <a:t> 18 Pt.</a:t>
            </a:r>
          </a:p>
          <a:p>
            <a:pPr lvl="1"/>
            <a:r>
              <a:rPr lang="de-DE" err="1"/>
              <a:t>Copy</a:t>
            </a:r>
            <a:r>
              <a:rPr lang="de-DE"/>
              <a:t> mit </a:t>
            </a:r>
            <a:r>
              <a:rPr lang="de-DE" err="1"/>
              <a:t>Bulletpoint</a:t>
            </a:r>
            <a:r>
              <a:rPr lang="de-DE"/>
              <a:t> 18 Pt.</a:t>
            </a:r>
          </a:p>
          <a:p>
            <a:pPr lvl="2"/>
            <a:r>
              <a:rPr lang="de-DE" err="1"/>
              <a:t>Copy</a:t>
            </a:r>
            <a:r>
              <a:rPr lang="de-DE"/>
              <a:t> mit </a:t>
            </a:r>
            <a:r>
              <a:rPr lang="de-DE" err="1"/>
              <a:t>Bulletpoint</a:t>
            </a:r>
            <a:r>
              <a:rPr lang="de-DE"/>
              <a:t>, eingerückt 16 Pt.</a:t>
            </a:r>
          </a:p>
          <a:p>
            <a:pPr lvl="3"/>
            <a:r>
              <a:rPr lang="de-DE"/>
              <a:t>Zwischenüberschrift 20 Pt. </a:t>
            </a:r>
            <a:r>
              <a:rPr lang="de-DE" err="1"/>
              <a:t>Bold</a:t>
            </a:r>
            <a:endParaRPr lang="de-DE"/>
          </a:p>
          <a:p>
            <a:pPr lvl="4"/>
            <a:r>
              <a:rPr lang="de-DE"/>
              <a:t>Einleitungstext 20 Pt. </a:t>
            </a:r>
            <a:r>
              <a:rPr lang="de-DE" err="1"/>
              <a:t>Bold</a:t>
            </a:r>
            <a:endParaRPr lang="de-DE"/>
          </a:p>
          <a:p>
            <a:pPr lvl="5"/>
            <a:r>
              <a:rPr lang="de-DE" err="1"/>
              <a:t>Subline</a:t>
            </a:r>
            <a:r>
              <a:rPr lang="de-DE"/>
              <a:t> 24 Pt.</a:t>
            </a:r>
          </a:p>
          <a:p>
            <a:pPr lvl="6"/>
            <a:r>
              <a:rPr lang="de-DE"/>
              <a:t>Statements!</a:t>
            </a:r>
          </a:p>
          <a:p>
            <a:pPr lvl="7"/>
            <a:r>
              <a:rPr lang="de-DE"/>
              <a:t>SRH </a:t>
            </a:r>
          </a:p>
          <a:p>
            <a:pPr lvl="8"/>
            <a:r>
              <a:rPr lang="de-DE"/>
              <a:t>Quelle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4C745-B760-4320-98AD-BE2F6A54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8969"/>
            <a:ext cx="9157663" cy="8350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5453D28-3A12-4B40-BDC5-01A066B0461A}"/>
              </a:ext>
            </a:extLst>
          </p:cNvPr>
          <p:cNvSpPr/>
          <p:nvPr/>
        </p:nvSpPr>
        <p:spPr>
          <a:xfrm>
            <a:off x="10878555" y="361156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accent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6" r:id="rId3"/>
    <p:sldLayoutId id="2147483650" r:id="rId4"/>
    <p:sldLayoutId id="2147483651" r:id="rId5"/>
    <p:sldLayoutId id="2147483666" r:id="rId6"/>
    <p:sldLayoutId id="2147483686" r:id="rId7"/>
    <p:sldLayoutId id="2147483667" r:id="rId8"/>
    <p:sldLayoutId id="2147483664" r:id="rId9"/>
    <p:sldLayoutId id="2147483665" r:id="rId10"/>
    <p:sldLayoutId id="2147483661" r:id="rId11"/>
    <p:sldLayoutId id="2147483671" r:id="rId12"/>
    <p:sldLayoutId id="2147483672" r:id="rId13"/>
    <p:sldLayoutId id="2147483678" r:id="rId14"/>
    <p:sldLayoutId id="2147483673" r:id="rId15"/>
    <p:sldLayoutId id="2147483677" r:id="rId16"/>
    <p:sldLayoutId id="2147483683" r:id="rId17"/>
    <p:sldLayoutId id="2147483680" r:id="rId18"/>
    <p:sldLayoutId id="2147483684" r:id="rId19"/>
    <p:sldLayoutId id="2147483654" r:id="rId20"/>
    <p:sldLayoutId id="2147483655" r:id="rId21"/>
    <p:sldLayoutId id="2147483681" r:id="rId22"/>
    <p:sldLayoutId id="214748368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Font typeface="SRH" panose="020B0503020204020204" pitchFamily="34" charset="0"/>
        <a:buChar char="—"/>
        <a:defRPr sz="18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SRH" panose="020B0503020204020204" pitchFamily="34" charset="0"/>
        <a:buChar char="—"/>
        <a:defRPr sz="16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2400"/>
        </a:spcBef>
        <a:buFont typeface="SRH" panose="020B0503020204020204" pitchFamily="34" charset="0"/>
        <a:buNone/>
        <a:defRPr sz="2000" b="1" kern="1200">
          <a:solidFill>
            <a:schemeClr val="accent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4pPr>
      <a:lvl5pPr marL="0" indent="0" algn="l" defTabSz="914400" rtl="0" eaLnBrk="1" latinLnBrk="0" hangingPunct="1">
        <a:lnSpc>
          <a:spcPct val="110000"/>
        </a:lnSpc>
        <a:spcBef>
          <a:spcPts val="1200"/>
        </a:spcBef>
        <a:buFont typeface="SRH" panose="020B0503020204020204" pitchFamily="34" charset="0"/>
        <a:buNone/>
        <a:defRPr sz="2000" b="1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5pPr>
      <a:lvl6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6pPr>
      <a:lvl7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4800" b="1" kern="1200">
          <a:solidFill>
            <a:schemeClr val="accent1"/>
          </a:solidFill>
          <a:latin typeface="SRH Headline" panose="020B0603020204020204" pitchFamily="34" charset="0"/>
          <a:ea typeface="SRH Headline" panose="020B0603020204020204" pitchFamily="34" charset="0"/>
          <a:cs typeface="SRH Headline" panose="020B0603020204020204" pitchFamily="34" charset="0"/>
        </a:defRPr>
      </a:lvl7pPr>
      <a:lvl8pPr marL="0" indent="0" algn="l" defTabSz="914400" rtl="0" eaLnBrk="1" latinLnBrk="0" hangingPunct="1">
        <a:lnSpc>
          <a:spcPct val="98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SRH Text" panose="020B0503020204020204" pitchFamily="34" charset="0"/>
          <a:ea typeface="SRH Text" panose="020B0503020204020204" pitchFamily="34" charset="0"/>
          <a:cs typeface="SRH Text" panose="020B05030202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orient="horz" pos="3753" userDrawn="1">
          <p15:clr>
            <a:srgbClr val="F26B43"/>
          </p15:clr>
        </p15:guide>
        <p15:guide id="9" orient="horz" pos="690" userDrawn="1">
          <p15:clr>
            <a:srgbClr val="F26B43"/>
          </p15:clr>
        </p15:guide>
        <p15:guide id="10" pos="59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" descr="Ein Bild, das Person, Mann, Laptop, sitzend enthält.&#10;&#10;Automatisch generierte Beschreibung">
            <a:extLst>
              <a:ext uri="{FF2B5EF4-FFF2-40B4-BE49-F238E27FC236}">
                <a16:creationId xmlns:a16="http://schemas.microsoft.com/office/drawing/2014/main" id="{561DB80E-A0AB-4EF0-8D1B-DBAA2D3BDB0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Teil des Logos">
            <a:extLst>
              <a:ext uri="{FF2B5EF4-FFF2-40B4-BE49-F238E27FC236}">
                <a16:creationId xmlns:a16="http://schemas.microsoft.com/office/drawing/2014/main" id="{3E67B776-A9D0-42A8-A7A8-20F394798C24}"/>
              </a:ext>
            </a:extLst>
          </p:cNvPr>
          <p:cNvSpPr>
            <a:spLocks/>
          </p:cNvSpPr>
          <p:nvPr/>
        </p:nvSpPr>
        <p:spPr>
          <a:xfrm>
            <a:off x="0" y="3429000"/>
            <a:ext cx="6239665" cy="4928513"/>
          </a:xfrm>
          <a:custGeom>
            <a:avLst/>
            <a:gdLst>
              <a:gd name="connsiteX0" fmla="*/ 343733 w 6239665"/>
              <a:gd name="connsiteY0" fmla="*/ 1 h 4928513"/>
              <a:gd name="connsiteX1" fmla="*/ 363365 w 6239665"/>
              <a:gd name="connsiteY1" fmla="*/ 454 h 4928513"/>
              <a:gd name="connsiteX2" fmla="*/ 391501 w 6239665"/>
              <a:gd name="connsiteY2" fmla="*/ 1 h 4928513"/>
              <a:gd name="connsiteX3" fmla="*/ 913851 w 6239665"/>
              <a:gd name="connsiteY3" fmla="*/ 12035 h 4928513"/>
              <a:gd name="connsiteX4" fmla="*/ 6190318 w 6239665"/>
              <a:gd name="connsiteY4" fmla="*/ 4641670 h 4928513"/>
              <a:gd name="connsiteX5" fmla="*/ 6239665 w 6239665"/>
              <a:gd name="connsiteY5" fmla="*/ 4928513 h 4928513"/>
              <a:gd name="connsiteX6" fmla="*/ 2549806 w 6239665"/>
              <a:gd name="connsiteY6" fmla="*/ 4928513 h 4928513"/>
              <a:gd name="connsiteX7" fmla="*/ 2495430 w 6239665"/>
              <a:gd name="connsiteY7" fmla="*/ 4786236 h 4928513"/>
              <a:gd name="connsiteX8" fmla="*/ 45385 w 6239665"/>
              <a:gd name="connsiteY8" fmla="*/ 3413227 h 4928513"/>
              <a:gd name="connsiteX9" fmla="*/ 0 w 6239665"/>
              <a:gd name="connsiteY9" fmla="*/ 3409750 h 4928513"/>
              <a:gd name="connsiteX10" fmla="*/ 0 w 6239665"/>
              <a:gd name="connsiteY10" fmla="*/ 5528 h 492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39665" h="4928513">
                <a:moveTo>
                  <a:pt x="343733" y="1"/>
                </a:moveTo>
                <a:lnTo>
                  <a:pt x="363365" y="454"/>
                </a:lnTo>
                <a:lnTo>
                  <a:pt x="391501" y="1"/>
                </a:lnTo>
                <a:cubicBezTo>
                  <a:pt x="574027" y="-6"/>
                  <a:pt x="748982" y="4008"/>
                  <a:pt x="913851" y="12035"/>
                </a:cubicBezTo>
                <a:cubicBezTo>
                  <a:pt x="3765486" y="120637"/>
                  <a:pt x="5666021" y="1924912"/>
                  <a:pt x="6190318" y="4641670"/>
                </a:cubicBezTo>
                <a:lnTo>
                  <a:pt x="6239665" y="4928513"/>
                </a:lnTo>
                <a:lnTo>
                  <a:pt x="2549806" y="4928513"/>
                </a:lnTo>
                <a:lnTo>
                  <a:pt x="2495430" y="4786236"/>
                </a:lnTo>
                <a:cubicBezTo>
                  <a:pt x="2118161" y="3890405"/>
                  <a:pt x="1345158" y="3534960"/>
                  <a:pt x="45385" y="3413227"/>
                </a:cubicBezTo>
                <a:lnTo>
                  <a:pt x="0" y="3409750"/>
                </a:lnTo>
                <a:lnTo>
                  <a:pt x="0" y="552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80179" cap="flat">
            <a:noFill/>
            <a:prstDash val="solid"/>
            <a:round/>
          </a:ln>
        </p:spPr>
        <p:txBody>
          <a:bodyPr lIns="90979" tIns="45489" rIns="90979" bIns="45489" rtlCol="0" anchor="ctr"/>
          <a:lstStyle/>
          <a:p>
            <a:r>
              <a:rPr lang="de-DE">
                <a:solidFill>
                  <a:schemeClr val="bg1"/>
                </a:solidFill>
              </a:rPr>
              <a:t>Team Members</a:t>
            </a:r>
            <a:endParaRPr lang="de-DE">
              <a:solidFill>
                <a:schemeClr val="bg1"/>
              </a:solidFill>
              <a:ea typeface="SRH"/>
              <a:cs typeface="SRH"/>
            </a:endParaRPr>
          </a:p>
          <a:p>
            <a:r>
              <a:rPr lang="de-DE">
                <a:solidFill>
                  <a:schemeClr val="bg1"/>
                </a:solidFill>
              </a:rPr>
              <a:t>Rakesh </a:t>
            </a:r>
            <a:r>
              <a:rPr lang="de-DE" err="1">
                <a:solidFill>
                  <a:schemeClr val="bg1"/>
                </a:solidFill>
              </a:rPr>
              <a:t>Nagaragatta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Jayanna</a:t>
            </a:r>
            <a:r>
              <a:rPr lang="de-DE">
                <a:solidFill>
                  <a:schemeClr val="bg1"/>
                </a:solidFill>
              </a:rPr>
              <a:t> (11038062).</a:t>
            </a:r>
            <a:endParaRPr lang="de-DE" err="1">
              <a:solidFill>
                <a:schemeClr val="bg1"/>
              </a:solidFill>
              <a:ea typeface="SRH"/>
              <a:cs typeface="SRH"/>
            </a:endParaRPr>
          </a:p>
          <a:p>
            <a:r>
              <a:rPr lang="de-DE" err="1">
                <a:solidFill>
                  <a:schemeClr val="bg1"/>
                </a:solidFill>
              </a:rPr>
              <a:t>Gurudarshan</a:t>
            </a:r>
            <a:r>
              <a:rPr lang="de-DE">
                <a:solidFill>
                  <a:schemeClr val="bg1"/>
                </a:solidFill>
              </a:rPr>
              <a:t> Bangalore </a:t>
            </a:r>
            <a:r>
              <a:rPr lang="de-DE" err="1">
                <a:solidFill>
                  <a:schemeClr val="bg1"/>
                </a:solidFill>
              </a:rPr>
              <a:t>Nagaraju</a:t>
            </a:r>
            <a:r>
              <a:rPr lang="de-DE">
                <a:solidFill>
                  <a:schemeClr val="bg1"/>
                </a:solidFill>
              </a:rPr>
              <a:t> (11037886).</a:t>
            </a:r>
            <a:endParaRPr lang="de-DE">
              <a:solidFill>
                <a:schemeClr val="bg1"/>
              </a:solidFill>
              <a:ea typeface="SRH"/>
              <a:cs typeface="SRH"/>
            </a:endParaRPr>
          </a:p>
          <a:p>
            <a:r>
              <a:rPr lang="de-DE" err="1">
                <a:solidFill>
                  <a:schemeClr val="bg1"/>
                </a:solidFill>
              </a:rPr>
              <a:t>Darpen</a:t>
            </a:r>
            <a:r>
              <a:rPr lang="de-DE">
                <a:solidFill>
                  <a:schemeClr val="bg1"/>
                </a:solidFill>
              </a:rPr>
              <a:t> Bhandari (11038426).</a:t>
            </a:r>
            <a:endParaRPr lang="de-DE">
              <a:solidFill>
                <a:schemeClr val="bg1"/>
              </a:solidFill>
              <a:ea typeface="SRH"/>
              <a:cs typeface="SRH"/>
            </a:endParaRPr>
          </a:p>
          <a:p>
            <a:r>
              <a:rPr lang="de-DE" err="1">
                <a:solidFill>
                  <a:schemeClr val="bg1"/>
                </a:solidFill>
              </a:rPr>
              <a:t>Rajat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Pundir</a:t>
            </a:r>
            <a:r>
              <a:rPr lang="de-DE">
                <a:solidFill>
                  <a:schemeClr val="bg1"/>
                </a:solidFill>
              </a:rPr>
              <a:t> (11037395)</a:t>
            </a:r>
            <a:endParaRPr lang="de-DE">
              <a:solidFill>
                <a:schemeClr val="bg1"/>
              </a:solidFill>
              <a:ea typeface="SRH"/>
              <a:cs typeface="SRH"/>
            </a:endParaRPr>
          </a:p>
          <a:p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66A0384-1D0E-454B-B1BD-4F26372F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009" y="6126274"/>
            <a:ext cx="3902075" cy="1071091"/>
          </a:xfrm>
        </p:spPr>
        <p:txBody>
          <a:bodyPr/>
          <a:lstStyle/>
          <a:p>
            <a:r>
              <a:rPr lang="de-DE" sz="3600">
                <a:solidFill>
                  <a:schemeClr val="accent1"/>
                </a:solidFill>
              </a:rPr>
              <a:t>Team 4 : ARD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0DFF941-F135-4041-9981-7FB6B275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04" y="2325974"/>
            <a:ext cx="4945684" cy="1629632"/>
          </a:xfrm>
        </p:spPr>
        <p:txBody>
          <a:bodyPr/>
          <a:lstStyle/>
          <a:p>
            <a:r>
              <a:rPr lang="de-DE" sz="5400" b="0"/>
              <a:t>Data Management-2</a:t>
            </a:r>
            <a:br>
              <a:rPr lang="de-DE" sz="5400" b="0"/>
            </a:br>
            <a:r>
              <a:rPr lang="de-DE" sz="5400" b="0"/>
              <a:t> </a:t>
            </a:r>
            <a:endParaRPr lang="de-DE" sz="5400"/>
          </a:p>
        </p:txBody>
      </p:sp>
      <p:sp>
        <p:nvSpPr>
          <p:cNvPr id="8" name="Logo flex.">
            <a:extLst>
              <a:ext uri="{FF2B5EF4-FFF2-40B4-BE49-F238E27FC236}">
                <a16:creationId xmlns:a16="http://schemas.microsoft.com/office/drawing/2014/main" id="{33825F24-F88C-46B8-83BC-01B891BED45A}"/>
              </a:ext>
            </a:extLst>
          </p:cNvPr>
          <p:cNvSpPr/>
          <p:nvPr/>
        </p:nvSpPr>
        <p:spPr>
          <a:xfrm>
            <a:off x="628506" y="457200"/>
            <a:ext cx="948335" cy="733815"/>
          </a:xfrm>
          <a:custGeom>
            <a:avLst/>
            <a:gdLst>
              <a:gd name="connsiteX0" fmla="*/ 619905 w 948335"/>
              <a:gd name="connsiteY0" fmla="*/ 599045 h 733815"/>
              <a:gd name="connsiteX1" fmla="*/ 708360 w 948335"/>
              <a:gd name="connsiteY1" fmla="*/ 599045 h 733815"/>
              <a:gd name="connsiteX2" fmla="*/ 708360 w 948335"/>
              <a:gd name="connsiteY2" fmla="*/ 175 h 733815"/>
              <a:gd name="connsiteX3" fmla="*/ 619905 w 948335"/>
              <a:gd name="connsiteY3" fmla="*/ 175 h 733815"/>
              <a:gd name="connsiteX4" fmla="*/ 619905 w 948335"/>
              <a:gd name="connsiteY4" fmla="*/ 599045 h 733815"/>
              <a:gd name="connsiteX5" fmla="*/ 811823 w 948335"/>
              <a:gd name="connsiteY5" fmla="*/ 196963 h 733815"/>
              <a:gd name="connsiteX6" fmla="*/ 753805 w 948335"/>
              <a:gd name="connsiteY6" fmla="*/ 199399 h 733815"/>
              <a:gd name="connsiteX7" fmla="*/ 753805 w 948335"/>
              <a:gd name="connsiteY7" fmla="*/ 281323 h 733815"/>
              <a:gd name="connsiteX8" fmla="*/ 860105 w 948335"/>
              <a:gd name="connsiteY8" fmla="*/ 364907 h 733815"/>
              <a:gd name="connsiteX9" fmla="*/ 860105 w 948335"/>
              <a:gd name="connsiteY9" fmla="*/ 599045 h 733815"/>
              <a:gd name="connsiteX10" fmla="*/ 948560 w 948335"/>
              <a:gd name="connsiteY10" fmla="*/ 599045 h 733815"/>
              <a:gd name="connsiteX11" fmla="*/ 948560 w 948335"/>
              <a:gd name="connsiteY11" fmla="*/ 353981 h 733815"/>
              <a:gd name="connsiteX12" fmla="*/ 811823 w 948335"/>
              <a:gd name="connsiteY12" fmla="*/ 196963 h 733815"/>
              <a:gd name="connsiteX13" fmla="*/ 208777 w 948335"/>
              <a:gd name="connsiteY13" fmla="*/ 199800 h 733815"/>
              <a:gd name="connsiteX14" fmla="*/ 72849 w 948335"/>
              <a:gd name="connsiteY14" fmla="*/ 366560 h 733815"/>
              <a:gd name="connsiteX15" fmla="*/ 72849 w 948335"/>
              <a:gd name="connsiteY15" fmla="*/ 567022 h 733815"/>
              <a:gd name="connsiteX16" fmla="*/ 225 w 948335"/>
              <a:gd name="connsiteY16" fmla="*/ 651830 h 733815"/>
              <a:gd name="connsiteX17" fmla="*/ 225 w 948335"/>
              <a:gd name="connsiteY17" fmla="*/ 732932 h 733815"/>
              <a:gd name="connsiteX18" fmla="*/ 25376 w 948335"/>
              <a:gd name="connsiteY18" fmla="*/ 733742 h 733815"/>
              <a:gd name="connsiteX19" fmla="*/ 161297 w 948335"/>
              <a:gd name="connsiteY19" fmla="*/ 566989 h 733815"/>
              <a:gd name="connsiteX20" fmla="*/ 161297 w 948335"/>
              <a:gd name="connsiteY20" fmla="*/ 366527 h 733815"/>
              <a:gd name="connsiteX21" fmla="*/ 233520 w 948335"/>
              <a:gd name="connsiteY21" fmla="*/ 281732 h 733815"/>
              <a:gd name="connsiteX22" fmla="*/ 233520 w 948335"/>
              <a:gd name="connsiteY22" fmla="*/ 200209 h 733815"/>
              <a:gd name="connsiteX23" fmla="*/ 208777 w 948335"/>
              <a:gd name="connsiteY23" fmla="*/ 199800 h 733815"/>
              <a:gd name="connsiteX24" fmla="*/ 480210 w 948335"/>
              <a:gd name="connsiteY24" fmla="*/ 199800 h 733815"/>
              <a:gd name="connsiteX25" fmla="*/ 344283 w 948335"/>
              <a:gd name="connsiteY25" fmla="*/ 366560 h 733815"/>
              <a:gd name="connsiteX26" fmla="*/ 344283 w 948335"/>
              <a:gd name="connsiteY26" fmla="*/ 599045 h 733815"/>
              <a:gd name="connsiteX27" fmla="*/ 432731 w 948335"/>
              <a:gd name="connsiteY27" fmla="*/ 599045 h 733815"/>
              <a:gd name="connsiteX28" fmla="*/ 432731 w 948335"/>
              <a:gd name="connsiteY28" fmla="*/ 366527 h 733815"/>
              <a:gd name="connsiteX29" fmla="*/ 505362 w 948335"/>
              <a:gd name="connsiteY29" fmla="*/ 281732 h 733815"/>
              <a:gd name="connsiteX30" fmla="*/ 505362 w 948335"/>
              <a:gd name="connsiteY30" fmla="*/ 200209 h 733815"/>
              <a:gd name="connsiteX31" fmla="*/ 480210 w 948335"/>
              <a:gd name="connsiteY31" fmla="*/ 199800 h 7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8335" h="733815">
                <a:moveTo>
                  <a:pt x="619905" y="599045"/>
                </a:moveTo>
                <a:lnTo>
                  <a:pt x="708360" y="599045"/>
                </a:lnTo>
                <a:lnTo>
                  <a:pt x="708360" y="175"/>
                </a:lnTo>
                <a:lnTo>
                  <a:pt x="619905" y="175"/>
                </a:lnTo>
                <a:lnTo>
                  <a:pt x="619905" y="599045"/>
                </a:lnTo>
                <a:close/>
                <a:moveTo>
                  <a:pt x="811823" y="196963"/>
                </a:moveTo>
                <a:cubicBezTo>
                  <a:pt x="795196" y="196154"/>
                  <a:pt x="774500" y="196963"/>
                  <a:pt x="753805" y="199399"/>
                </a:cubicBezTo>
                <a:lnTo>
                  <a:pt x="753805" y="281323"/>
                </a:lnTo>
                <a:cubicBezTo>
                  <a:pt x="831702" y="281323"/>
                  <a:pt x="860105" y="292732"/>
                  <a:pt x="860105" y="364907"/>
                </a:cubicBezTo>
                <a:lnTo>
                  <a:pt x="860105" y="599045"/>
                </a:lnTo>
                <a:lnTo>
                  <a:pt x="948560" y="599045"/>
                </a:lnTo>
                <a:lnTo>
                  <a:pt x="948560" y="353981"/>
                </a:lnTo>
                <a:cubicBezTo>
                  <a:pt x="948560" y="263505"/>
                  <a:pt x="897033" y="200209"/>
                  <a:pt x="811823" y="196963"/>
                </a:cubicBezTo>
                <a:close/>
                <a:moveTo>
                  <a:pt x="208777" y="199800"/>
                </a:moveTo>
                <a:cubicBezTo>
                  <a:pt x="114634" y="204671"/>
                  <a:pt x="72849" y="267152"/>
                  <a:pt x="72849" y="366560"/>
                </a:cubicBezTo>
                <a:lnTo>
                  <a:pt x="72849" y="567022"/>
                </a:lnTo>
                <a:cubicBezTo>
                  <a:pt x="72849" y="625455"/>
                  <a:pt x="61073" y="650613"/>
                  <a:pt x="225" y="651830"/>
                </a:cubicBezTo>
                <a:lnTo>
                  <a:pt x="225" y="732932"/>
                </a:lnTo>
                <a:cubicBezTo>
                  <a:pt x="7525" y="734156"/>
                  <a:pt x="19288" y="734156"/>
                  <a:pt x="25376" y="733742"/>
                </a:cubicBezTo>
                <a:cubicBezTo>
                  <a:pt x="119907" y="728068"/>
                  <a:pt x="161297" y="665179"/>
                  <a:pt x="161297" y="566989"/>
                </a:cubicBezTo>
                <a:lnTo>
                  <a:pt x="161297" y="366527"/>
                </a:lnTo>
                <a:cubicBezTo>
                  <a:pt x="161297" y="307693"/>
                  <a:pt x="172257" y="282943"/>
                  <a:pt x="233520" y="281732"/>
                </a:cubicBezTo>
                <a:lnTo>
                  <a:pt x="233520" y="200209"/>
                </a:lnTo>
                <a:cubicBezTo>
                  <a:pt x="226622" y="199399"/>
                  <a:pt x="214859" y="199399"/>
                  <a:pt x="208777" y="199800"/>
                </a:cubicBezTo>
                <a:close/>
                <a:moveTo>
                  <a:pt x="480210" y="199800"/>
                </a:moveTo>
                <a:cubicBezTo>
                  <a:pt x="386483" y="204671"/>
                  <a:pt x="344283" y="267560"/>
                  <a:pt x="344283" y="366560"/>
                </a:cubicBezTo>
                <a:lnTo>
                  <a:pt x="344283" y="599045"/>
                </a:lnTo>
                <a:lnTo>
                  <a:pt x="432731" y="599045"/>
                </a:lnTo>
                <a:lnTo>
                  <a:pt x="432731" y="366527"/>
                </a:lnTo>
                <a:cubicBezTo>
                  <a:pt x="432731" y="308094"/>
                  <a:pt x="444507" y="282943"/>
                  <a:pt x="505362" y="281732"/>
                </a:cubicBezTo>
                <a:lnTo>
                  <a:pt x="505362" y="200209"/>
                </a:lnTo>
                <a:cubicBezTo>
                  <a:pt x="498055" y="199399"/>
                  <a:pt x="486292" y="199399"/>
                  <a:pt x="480210" y="199800"/>
                </a:cubicBezTo>
                <a:close/>
              </a:path>
            </a:pathLst>
          </a:custGeom>
          <a:solidFill>
            <a:schemeClr val="bg1"/>
          </a:solidFill>
          <a:ln w="6638" cap="flat">
            <a:noFill/>
            <a:prstDash val="solid"/>
            <a:round/>
          </a:ln>
        </p:spPr>
        <p:txBody>
          <a:bodyPr rtlCol="0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50DFF941-F135-4041-9981-7FB6B275E027}"/>
              </a:ext>
            </a:extLst>
          </p:cNvPr>
          <p:cNvSpPr txBox="1">
            <a:spLocks/>
          </p:cNvSpPr>
          <p:nvPr/>
        </p:nvSpPr>
        <p:spPr>
          <a:xfrm>
            <a:off x="1449523" y="3140790"/>
            <a:ext cx="4945684" cy="16296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SRH Headline" panose="020B0603020204020204" pitchFamily="34" charset="0"/>
                <a:ea typeface="SRH Headline" panose="020B0603020204020204" pitchFamily="34" charset="0"/>
                <a:cs typeface="SRH Headline" panose="020B0603020204020204" pitchFamily="34" charset="0"/>
              </a:defRPr>
            </a:lvl1pPr>
          </a:lstStyle>
          <a:p>
            <a:br>
              <a:rPr lang="de-DE" sz="5400" b="0"/>
            </a:br>
            <a:r>
              <a:rPr lang="de-DE" sz="5400" b="0"/>
              <a:t> </a:t>
            </a:r>
            <a:endParaRPr lang="de-DE" sz="5400"/>
          </a:p>
        </p:txBody>
      </p:sp>
    </p:spTree>
    <p:extLst>
      <p:ext uri="{BB962C8B-B14F-4D97-AF65-F5344CB8AC3E}">
        <p14:creationId xmlns:p14="http://schemas.microsoft.com/office/powerpoint/2010/main" val="77787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7B85632-E4AE-45C1-B77F-DC305DB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91181"/>
            <a:ext cx="11083317" cy="1168245"/>
          </a:xfrm>
        </p:spPr>
        <p:txBody>
          <a:bodyPr/>
          <a:lstStyle/>
          <a:p>
            <a:r>
              <a:rPr lang="de-DE" sz="7200"/>
              <a:t>Thank you </a:t>
            </a:r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E6FC4-C5A8-42EB-8C76-017ABA49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CE2CD2-9169-AFE7-7AF3-8BA967D9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87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DA5F-70EB-1464-B509-D4F0E91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60" y="89196"/>
            <a:ext cx="10239174" cy="820902"/>
          </a:xfrm>
        </p:spPr>
        <p:txBody>
          <a:bodyPr/>
          <a:lstStyle/>
          <a:p>
            <a:r>
              <a:rPr lang="en-US">
                <a:latin typeface="SRH Headline"/>
                <a:ea typeface="SRH Headline"/>
                <a:cs typeface="SRH Headline"/>
              </a:rPr>
              <a:t>Architecture Diagram for Stack overflow website</a:t>
            </a:r>
            <a:endParaRPr lang="en-IN">
              <a:latin typeface="SRH Headline"/>
              <a:ea typeface="SRH Headline"/>
              <a:cs typeface="SRH Headline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918046-0BA1-7AEA-8A14-7425EBC99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4" y="1296287"/>
            <a:ext cx="11085974" cy="48882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9013-F777-5280-1DB8-1F093E2C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ADD-2A33-4380-85D0-FA52F1786223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FCF2-F48E-83AE-1B4B-1048361D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5449-1319-FAB0-58EE-7A3B0BA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3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8BAD-82B7-C900-FD19-6B2EFE3F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64310"/>
            <a:ext cx="9157663" cy="835093"/>
          </a:xfrm>
        </p:spPr>
        <p:txBody>
          <a:bodyPr/>
          <a:lstStyle/>
          <a:p>
            <a:r>
              <a:rPr lang="en-IN" sz="2800"/>
              <a:t>Data Pipeline Flow 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0FB7-719F-2B91-3FFA-79ED2AE2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ADD-2A33-4380-85D0-FA52F1786223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3AA5-537A-B5A1-8AB1-606B3926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9846-076B-74AA-A6BE-7993AA03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3</a:t>
            </a:fld>
            <a:endParaRPr lang="de-D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EB94121-4EBB-EFF4-3B03-5546B3E71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400" y="1323856"/>
            <a:ext cx="11832600" cy="503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>
              <a:latin typeface="Arial" panose="020B0604020202020204" pitchFamily="34" charset="0"/>
            </a:endParaRPr>
          </a:p>
          <a:p>
            <a:r>
              <a:rPr lang="en-US">
                <a:latin typeface="SRH Text"/>
                <a:ea typeface="SRH Text"/>
                <a:cs typeface="SRH Text"/>
              </a:rPr>
              <a:t>1. </a:t>
            </a:r>
            <a:r>
              <a:rPr lang="en-US" b="1">
                <a:latin typeface="SRH Text"/>
                <a:ea typeface="SRH Text"/>
                <a:cs typeface="SRH Text"/>
              </a:rPr>
              <a:t>Data Fetching (Stack Overflow API)</a:t>
            </a:r>
            <a:r>
              <a:rPr lang="en-US">
                <a:latin typeface="SRH Text"/>
                <a:ea typeface="SRH Text"/>
                <a:cs typeface="SRH Text"/>
              </a:rPr>
              <a:t>:</a:t>
            </a:r>
            <a:br>
              <a:rPr lang="en-US">
                <a:latin typeface="SRH Text"/>
                <a:ea typeface="SRH Text"/>
                <a:cs typeface="SRH Text"/>
              </a:rPr>
            </a:br>
            <a:endParaRPr lang="en-US">
              <a:latin typeface="SRH Text"/>
              <a:ea typeface="SRH Text"/>
              <a:cs typeface="SRH Tex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The pipeline </a:t>
            </a:r>
            <a:r>
              <a:rPr lang="en-US" sz="1600">
                <a:latin typeface="SRH Text"/>
                <a:ea typeface="SRH Text"/>
                <a:cs typeface="SRH Text"/>
              </a:rPr>
              <a:t>begins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by fetching raw data from the Stack Overflow website </a:t>
            </a:r>
            <a:r>
              <a:rPr lang="en-US" sz="1600">
                <a:latin typeface="SRH Text"/>
                <a:ea typeface="SRH Text"/>
                <a:cs typeface="SRH Text"/>
              </a:rPr>
              <a:t>via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an API</a:t>
            </a:r>
            <a:r>
              <a:rPr lang="en-US" sz="1600">
                <a:latin typeface="SRH Text"/>
                <a:ea typeface="SRH Text"/>
                <a:cs typeface="SRH Text"/>
              </a:rPr>
              <a:t> using </a:t>
            </a:r>
            <a:r>
              <a:rPr lang="en-US" sz="1600" b="1" err="1">
                <a:latin typeface="SRH Text"/>
                <a:ea typeface="SRH Text"/>
                <a:cs typeface="SRH Text"/>
              </a:rPr>
              <a:t>PySpark</a:t>
            </a:r>
            <a:r>
              <a:rPr lang="en-US" sz="1600">
                <a:latin typeface="SRH Text"/>
                <a:ea typeface="SRH Text"/>
                <a:cs typeface="SRH Text"/>
              </a:rPr>
              <a:t>, and the data is then stored in a </a:t>
            </a:r>
            <a:r>
              <a:rPr lang="en-US" sz="1600" b="1">
                <a:latin typeface="SRH Text"/>
                <a:ea typeface="SRH Text"/>
                <a:cs typeface="SRH Text"/>
              </a:rPr>
              <a:t>GCP bucket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.</a:t>
            </a:r>
            <a:endParaRPr lang="en-US" sz="1600"/>
          </a:p>
          <a:p>
            <a:pPr marL="285750" indent="-285750">
              <a:buChar char="•"/>
            </a:pPr>
            <a:r>
              <a:rPr lang="en-US" sz="1600">
                <a:latin typeface="SRH Text"/>
                <a:ea typeface="SRH Text"/>
                <a:cs typeface="SRH Text"/>
              </a:rPr>
              <a:t>The data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 collected includes information on topics such as questions, answers, tags, and user interactions.</a:t>
            </a:r>
            <a:endParaRPr lang="en-US" sz="1600"/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defTabSz="914400">
              <a:tabLst/>
            </a:pPr>
            <a:r>
              <a:rPr lang="en-US">
                <a:latin typeface="SRH Text"/>
                <a:ea typeface="SRH Text"/>
                <a:cs typeface="SRH Text"/>
              </a:rPr>
              <a:t>2</a:t>
            </a:r>
            <a:r>
              <a:rPr kumimoji="0" lang="en-US">
                <a:latin typeface="SRH Text"/>
                <a:ea typeface="SRH Text"/>
                <a:cs typeface="SRH Text"/>
              </a:rPr>
              <a:t>. </a:t>
            </a:r>
            <a:r>
              <a:rPr kumimoji="0" lang="en-US" b="1">
                <a:latin typeface="SRH Text"/>
                <a:ea typeface="SRH Text"/>
                <a:cs typeface="SRH Text"/>
              </a:rPr>
              <a:t>Data </a:t>
            </a:r>
            <a:r>
              <a:rPr lang="en-US" b="1">
                <a:latin typeface="SRH Text"/>
                <a:ea typeface="SRH Text"/>
                <a:cs typeface="SRH Text"/>
              </a:rPr>
              <a:t>Transformation</a:t>
            </a:r>
            <a:r>
              <a:rPr kumimoji="0" lang="en-US" b="1">
                <a:latin typeface="SRH Text"/>
                <a:ea typeface="SRH Text"/>
                <a:cs typeface="SRH Text"/>
              </a:rPr>
              <a:t> and Processing (</a:t>
            </a:r>
            <a:r>
              <a:rPr kumimoji="0" lang="en-US" b="1" err="1">
                <a:latin typeface="SRH Text"/>
                <a:ea typeface="SRH Text"/>
                <a:cs typeface="SRH Text"/>
              </a:rPr>
              <a:t>PySpark</a:t>
            </a:r>
            <a:r>
              <a:rPr lang="en-US" b="1">
                <a:latin typeface="SRH Text"/>
                <a:ea typeface="SRH Text"/>
                <a:cs typeface="SRH Text"/>
              </a:rPr>
              <a:t>)</a:t>
            </a:r>
            <a:r>
              <a:rPr lang="en-US">
                <a:latin typeface="SRH Text"/>
                <a:ea typeface="SRH Text"/>
                <a:cs typeface="SRH Text"/>
              </a:rPr>
              <a:t>:</a:t>
            </a:r>
          </a:p>
          <a:p>
            <a:pPr marL="285750" indent="-285750">
              <a:buChar char="•"/>
            </a:pPr>
            <a:r>
              <a:rPr lang="en-US" sz="1600" err="1">
                <a:latin typeface="SRH Text"/>
                <a:ea typeface="SRH Text"/>
                <a:cs typeface="SRH Text"/>
              </a:rPr>
              <a:t>PySpark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 is </a:t>
            </a:r>
            <a:r>
              <a:rPr lang="en-US" sz="1600">
                <a:latin typeface="SRH Text"/>
                <a:ea typeface="SRH Text"/>
                <a:cs typeface="SRH Text"/>
              </a:rPr>
              <a:t>utilized for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initial </a:t>
            </a:r>
            <a:r>
              <a:rPr kumimoji="0" lang="en-US" sz="1600" b="1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data extraction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 and </a:t>
            </a:r>
            <a:r>
              <a:rPr kumimoji="0" lang="en-US" sz="1600" b="1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processing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.</a:t>
            </a:r>
            <a:endParaRPr lang="en-US"/>
          </a:p>
          <a:p>
            <a:pPr marL="285750" indent="-285750">
              <a:buChar char="•"/>
            </a:pP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The raw data </a:t>
            </a:r>
            <a:r>
              <a:rPr lang="en-US" sz="1600">
                <a:latin typeface="SRH Text"/>
                <a:ea typeface="SRH Text"/>
                <a:cs typeface="SRH Text"/>
              </a:rPr>
              <a:t>retrieved through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the API is </a:t>
            </a:r>
            <a:r>
              <a:rPr lang="en-US" sz="1600">
                <a:latin typeface="SRH Text"/>
                <a:ea typeface="SRH Text"/>
                <a:cs typeface="SRH Text"/>
              </a:rPr>
              <a:t>transformed and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 </a:t>
            </a:r>
            <a:r>
              <a:rPr lang="en-US" sz="1600">
                <a:latin typeface="SRH Text"/>
                <a:ea typeface="SRH Text"/>
                <a:cs typeface="SRH Text"/>
              </a:rPr>
              <a:t>stored back in the bucket.</a:t>
            </a:r>
            <a:endParaRPr lang="en-US"/>
          </a:p>
          <a:p>
            <a:pPr marL="285750" indent="-285750">
              <a:buChar char="•"/>
            </a:pPr>
            <a:r>
              <a:rPr lang="en-US" sz="1600" err="1">
                <a:latin typeface="SRH Text"/>
                <a:ea typeface="SRH Text"/>
                <a:cs typeface="SRH Text"/>
              </a:rPr>
              <a:t>PySpark</a:t>
            </a:r>
            <a:r>
              <a:rPr lang="en-US" sz="1600">
                <a:latin typeface="SRH Text"/>
                <a:ea typeface="SRH Text"/>
                <a:cs typeface="SRH Text"/>
              </a:rPr>
              <a:t>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scripts manage data cleaning</a:t>
            </a:r>
            <a:r>
              <a:rPr lang="en-US" sz="1600">
                <a:latin typeface="SRH Text"/>
                <a:ea typeface="SRH Text"/>
                <a:cs typeface="SRH Text"/>
              </a:rPr>
              <a:t> tasks such as </a:t>
            </a:r>
            <a:r>
              <a:rPr lang="en-US" sz="1600" b="1">
                <a:latin typeface="SRH Text"/>
                <a:ea typeface="SRH Text"/>
                <a:cs typeface="SRH Text"/>
              </a:rPr>
              <a:t>converting date and time</a:t>
            </a:r>
            <a:r>
              <a:rPr lang="en-US" sz="1600">
                <a:latin typeface="SRH Text"/>
                <a:ea typeface="SRH Text"/>
                <a:cs typeface="SRH Text"/>
              </a:rPr>
              <a:t> to a standard format, </a:t>
            </a:r>
            <a:r>
              <a:rPr lang="en-US" sz="1600" b="1">
                <a:latin typeface="SRH Text"/>
                <a:ea typeface="SRH Text"/>
                <a:cs typeface="SRH Text"/>
              </a:rPr>
              <a:t>handling missing values, and Data type conversions.</a:t>
            </a:r>
            <a:endParaRPr lang="en-US" b="1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latin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endParaRPr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7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A804-33DD-4ABE-00E3-D988B8E7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ADD-2A33-4380-85D0-FA52F1786223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8FE0-0DA6-6112-91F7-EDFC5BA4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C639-B6BE-DEB8-FC15-B5BC3F3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4</a:t>
            </a:fld>
            <a:endParaRPr lang="de-D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3BACBDC-BD84-ED14-691F-0813C80F2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8" y="196588"/>
            <a:ext cx="11158696" cy="612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SRH Text"/>
                <a:ea typeface="SRH Text"/>
                <a:cs typeface="SRH Text"/>
              </a:rPr>
              <a:t>3. </a:t>
            </a:r>
            <a:r>
              <a:rPr lang="en-US" sz="1600" b="1">
                <a:latin typeface="SRH Text"/>
                <a:ea typeface="SRH Text"/>
                <a:cs typeface="SRH Text"/>
              </a:rPr>
              <a:t>Airflow DAG Structure and Scheduling</a:t>
            </a:r>
            <a:endParaRPr lang="en-US" sz="1600">
              <a:latin typeface="SRH Text"/>
              <a:ea typeface="SRH Text"/>
              <a:cs typeface="SRH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The </a:t>
            </a:r>
            <a:r>
              <a:rPr lang="en-US" sz="1400">
                <a:latin typeface="SRH Text"/>
                <a:ea typeface="SRH Text"/>
                <a:cs typeface="SRH Text"/>
              </a:rPr>
              <a:t>Airflow job 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is </a:t>
            </a:r>
            <a:r>
              <a:rPr lang="en-US" sz="1400">
                <a:latin typeface="SRH Text"/>
                <a:ea typeface="SRH Text"/>
                <a:cs typeface="SRH Text"/>
              </a:rPr>
              <a:t>structured as 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a </a:t>
            </a:r>
            <a:r>
              <a:rPr lang="en-US" sz="1400" b="1">
                <a:latin typeface="SRH Text"/>
                <a:ea typeface="SRH Text"/>
                <a:cs typeface="SRH Text"/>
              </a:rPr>
              <a:t>Directed Acyclic Graph </a:t>
            </a:r>
            <a:r>
              <a:rPr kumimoji="0" lang="en-US" sz="1400" b="1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(</a:t>
            </a:r>
            <a:r>
              <a:rPr lang="en-US" sz="1400" b="1">
                <a:latin typeface="SRH Text"/>
                <a:ea typeface="SRH Text"/>
                <a:cs typeface="SRH Text"/>
              </a:rPr>
              <a:t>DAG</a:t>
            </a:r>
            <a:r>
              <a:rPr kumimoji="0" lang="en-US" sz="1400" b="1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) </a:t>
            </a:r>
            <a:r>
              <a:rPr lang="en-US" sz="1400">
                <a:latin typeface="SRH Text"/>
                <a:ea typeface="SRH Text"/>
                <a:cs typeface="SRH Text"/>
              </a:rPr>
              <a:t>with tasks organized to handle 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data </a:t>
            </a:r>
            <a:r>
              <a:rPr lang="en-US" sz="1400" b="1">
                <a:latin typeface="SRH Text"/>
                <a:ea typeface="SRH Text"/>
                <a:cs typeface="SRH Text"/>
              </a:rPr>
              <a:t>extraction, transformation, </a:t>
            </a:r>
            <a:r>
              <a:rPr kumimoji="0" lang="en-US" sz="1400" b="1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and </a:t>
            </a:r>
            <a:r>
              <a:rPr lang="en-US" sz="1400" b="1">
                <a:latin typeface="SRH Text"/>
                <a:ea typeface="SRH Text"/>
                <a:cs typeface="SRH Text"/>
              </a:rPr>
              <a:t>loading (ETL)</a:t>
            </a:r>
            <a:r>
              <a:rPr lang="en-US" sz="1400">
                <a:latin typeface="SRH Text"/>
                <a:ea typeface="SRH Text"/>
                <a:cs typeface="SRH Text"/>
              </a:rPr>
              <a:t> from start to finish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.</a:t>
            </a:r>
            <a:endParaRPr lang="en-US" sz="1400">
              <a:latin typeface="SRH Text"/>
            </a:endParaRPr>
          </a:p>
          <a:p>
            <a:pPr>
              <a:buChar char="•"/>
            </a:pPr>
            <a:r>
              <a:rPr lang="en-US" sz="1400">
                <a:latin typeface="SRH Text"/>
                <a:ea typeface="SRH Text"/>
                <a:cs typeface="SRH Text"/>
              </a:rPr>
              <a:t>The DAG is scheduled to run </a:t>
            </a:r>
            <a:r>
              <a:rPr lang="en-US" sz="1400" b="1">
                <a:latin typeface="SRH Text"/>
                <a:ea typeface="SRH Text"/>
                <a:cs typeface="SRH Text"/>
              </a:rPr>
              <a:t>once a day</a:t>
            </a:r>
            <a:r>
              <a:rPr lang="en-US" sz="1400">
                <a:latin typeface="SRH Text"/>
                <a:ea typeface="SRH Text"/>
                <a:cs typeface="SRH Text"/>
              </a:rPr>
              <a:t>, ensuring that Stack Overflow user data is regularly updated by fetching the latest information daily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.</a:t>
            </a:r>
            <a:endParaRPr lang="en-US" sz="1400">
              <a:latin typeface="SRH Text"/>
            </a:endParaRPr>
          </a:p>
          <a:p>
            <a:r>
              <a:rPr lang="en-US" sz="1600" b="1">
                <a:latin typeface="SRH Text"/>
                <a:ea typeface="SRH Text"/>
                <a:cs typeface="SRH Text"/>
              </a:rPr>
              <a:t>4. Data</a:t>
            </a:r>
            <a:r>
              <a:rPr kumimoji="0" lang="en-US" sz="1600" b="1">
                <a:latin typeface="SRH Text"/>
                <a:ea typeface="SRH Text"/>
                <a:cs typeface="SRH Text"/>
              </a:rPr>
              <a:t> </a:t>
            </a:r>
            <a:r>
              <a:rPr lang="en-US" sz="1600" b="1">
                <a:latin typeface="SRH Text"/>
                <a:ea typeface="SRH Text"/>
                <a:cs typeface="SRH Text"/>
              </a:rPr>
              <a:t>Extraction and Storage in Cloud Bucket</a:t>
            </a:r>
            <a:endParaRPr lang="en-US" sz="1600">
              <a:latin typeface="SRH Text"/>
              <a:ea typeface="SRH Text"/>
              <a:cs typeface="SRH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SRH Text"/>
                <a:ea typeface="SRH Text"/>
                <a:cs typeface="SRH Text"/>
              </a:rPr>
              <a:t>The first task in the </a:t>
            </a:r>
            <a:r>
              <a:rPr lang="en-US" sz="1400" b="1">
                <a:latin typeface="SRH Text"/>
                <a:ea typeface="SRH Text"/>
                <a:cs typeface="SRH Text"/>
              </a:rPr>
              <a:t>Airflow job</a:t>
            </a:r>
            <a:r>
              <a:rPr lang="en-US" sz="1400">
                <a:latin typeface="SRH Text"/>
                <a:ea typeface="SRH Text"/>
                <a:cs typeface="SRH Text"/>
              </a:rPr>
              <a:t> calls the Stack Overflow API to retrieve users data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.</a:t>
            </a:r>
            <a:endParaRPr lang="en-US" sz="1400">
              <a:latin typeface="SRH Text"/>
              <a:ea typeface="SRH Text"/>
              <a:cs typeface="SRH Text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400" err="1">
                <a:latin typeface="SRH Text"/>
                <a:ea typeface="SRH Text"/>
                <a:cs typeface="SRH Text"/>
              </a:rPr>
              <a:t>PySpark</a:t>
            </a:r>
            <a:r>
              <a:rPr lang="en-US" sz="1400">
                <a:latin typeface="SRH Text"/>
                <a:ea typeface="SRH Text"/>
                <a:cs typeface="SRH Text"/>
              </a:rPr>
              <a:t>, integrated within the Airflow DAG, is used 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to </a:t>
            </a:r>
            <a:r>
              <a:rPr lang="en-US" sz="1400" b="1">
                <a:latin typeface="SRH Text"/>
                <a:ea typeface="SRH Text"/>
                <a:cs typeface="SRH Text"/>
              </a:rPr>
              <a:t>fetch and process raw </a:t>
            </a:r>
            <a:r>
              <a:rPr kumimoji="0" lang="en-US" sz="1400" b="1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data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 </a:t>
            </a:r>
            <a:r>
              <a:rPr lang="en-US" sz="1400">
                <a:latin typeface="SRH Text"/>
                <a:ea typeface="SRH Text"/>
                <a:cs typeface="SRH Text"/>
              </a:rPr>
              <a:t>from the API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.</a:t>
            </a:r>
            <a:endParaRPr lang="en-US" sz="1400">
              <a:latin typeface="SRH Text"/>
              <a:ea typeface="SRH Text"/>
              <a:cs typeface="SRH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SRH Text"/>
                <a:ea typeface="SRH Text"/>
                <a:cs typeface="SRH Text"/>
              </a:rPr>
              <a:t>The fetched data is stored in a </a:t>
            </a:r>
            <a:r>
              <a:rPr lang="en-US" sz="1400" b="1">
                <a:latin typeface="SRH Text"/>
                <a:ea typeface="SRH Text"/>
                <a:cs typeface="SRH Text"/>
              </a:rPr>
              <a:t>Google Cloud Storage (GCS) bucket</a:t>
            </a:r>
            <a:r>
              <a:rPr lang="en-US" sz="1400">
                <a:latin typeface="SRH Text"/>
                <a:ea typeface="SRH Text"/>
                <a:cs typeface="SRH Text"/>
              </a:rPr>
              <a:t>, creating a reliable storage location for raw 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data </a:t>
            </a:r>
            <a:r>
              <a:rPr lang="en-US" sz="1400">
                <a:latin typeface="SRH Text"/>
                <a:ea typeface="SRH Text"/>
                <a:cs typeface="SRH Text"/>
              </a:rPr>
              <a:t>that’s accessible 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for </a:t>
            </a:r>
            <a:r>
              <a:rPr lang="en-US" sz="1400">
                <a:latin typeface="SRH Text"/>
                <a:ea typeface="SRH Text"/>
                <a:cs typeface="SRH Text"/>
              </a:rPr>
              <a:t>further processing</a:t>
            </a:r>
            <a:r>
              <a:rPr kumimoji="0" lang="en-US" sz="1400" b="0" i="0" u="none" strike="noStrike" cap="none" normalizeH="0" baseline="0">
                <a:ln>
                  <a:noFill/>
                </a:ln>
                <a:effectLst/>
                <a:latin typeface="SRH Text"/>
                <a:ea typeface="SRH Text"/>
                <a:cs typeface="SRH Text"/>
              </a:rPr>
              <a:t>.</a:t>
            </a:r>
            <a:endParaRPr lang="en-US" altLang="en-US" sz="140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b="1" i="0" u="none" strike="noStrike" cap="none" normalizeH="0" baseline="0">
              <a:ln>
                <a:noFill/>
              </a:ln>
              <a:effectLst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latin typeface="SRH Text"/>
                <a:ea typeface="SRH Text"/>
                <a:cs typeface="SRH Text"/>
              </a:rPr>
              <a:t>5. </a:t>
            </a:r>
            <a:r>
              <a:rPr lang="en-US" sz="1600" b="1">
                <a:latin typeface="SRH Text"/>
                <a:ea typeface="SRH Text"/>
                <a:cs typeface="SRH Text"/>
              </a:rPr>
              <a:t>Data Transformation with </a:t>
            </a:r>
            <a:r>
              <a:rPr lang="en-US" sz="1600" b="1" err="1">
                <a:latin typeface="SRH Text"/>
                <a:ea typeface="SRH Text"/>
                <a:cs typeface="SRH Text"/>
              </a:rPr>
              <a:t>PySpark</a:t>
            </a:r>
            <a:endParaRPr lang="en-US" altLang="en-US" sz="1600" b="1">
              <a:latin typeface="SRH Text"/>
              <a:ea typeface="SRH Text"/>
              <a:cs typeface="SRH Text"/>
            </a:endParaRPr>
          </a:p>
          <a:p>
            <a:pPr marL="285750" indent="-285750">
              <a:buChar char="•"/>
            </a:pPr>
            <a:r>
              <a:rPr lang="en-US" sz="1400">
                <a:latin typeface="SRH Text"/>
                <a:ea typeface="SRH Text"/>
                <a:cs typeface="SRH Text"/>
              </a:rPr>
              <a:t>Once data is stored in the GCS bucket, a separate Airflow task picks up the data for transformation.</a:t>
            </a:r>
            <a:endParaRPr lang="en-US" sz="1400">
              <a:latin typeface="SRH Text"/>
            </a:endParaRPr>
          </a:p>
          <a:p>
            <a:pPr marL="285750" indent="-285750">
              <a:buChar char="•"/>
            </a:pPr>
            <a:r>
              <a:rPr lang="en-US" sz="1400" err="1">
                <a:latin typeface="SRH Text"/>
                <a:ea typeface="SRH Text"/>
                <a:cs typeface="SRH Text"/>
              </a:rPr>
              <a:t>PySpark</a:t>
            </a:r>
            <a:r>
              <a:rPr lang="en-US" sz="1400">
                <a:latin typeface="SRH Text"/>
                <a:ea typeface="SRH Text"/>
                <a:cs typeface="SRH Text"/>
              </a:rPr>
              <a:t> scripts handle data cleaning and transformation, including:</a:t>
            </a:r>
            <a:endParaRPr lang="en-US" sz="1400">
              <a:latin typeface="SRH Text"/>
            </a:endParaRPr>
          </a:p>
          <a:p>
            <a:pPr marL="359410" lvl="1" indent="-359410">
              <a:buClr>
                <a:srgbClr val="DF4807"/>
              </a:buClr>
              <a:buFont typeface="SRH" panose="020B0604020202020204" pitchFamily="34" charset="0"/>
              <a:buChar char="—"/>
            </a:pPr>
            <a:r>
              <a:rPr lang="en-US" sz="1400" b="1">
                <a:latin typeface="SRH Text"/>
                <a:ea typeface="SRH Text"/>
                <a:cs typeface="SRH Text"/>
              </a:rPr>
              <a:t>Converting date and time</a:t>
            </a:r>
            <a:r>
              <a:rPr lang="en-US" sz="1400">
                <a:latin typeface="SRH Text"/>
                <a:ea typeface="SRH Text"/>
                <a:cs typeface="SRH Text"/>
              </a:rPr>
              <a:t> fields into a standardized format.</a:t>
            </a:r>
            <a:endParaRPr lang="en-US" sz="1400">
              <a:latin typeface="SRH Text"/>
            </a:endParaRPr>
          </a:p>
          <a:p>
            <a:pPr marL="359410" lvl="1" indent="-359410">
              <a:buClr>
                <a:srgbClr val="DF4807"/>
              </a:buClr>
              <a:buFont typeface="SRH" panose="020B0604020202020204" pitchFamily="34" charset="0"/>
              <a:buChar char="—"/>
            </a:pPr>
            <a:r>
              <a:rPr lang="en-US" sz="1400">
                <a:latin typeface="SRH Text"/>
                <a:ea typeface="SRH Text"/>
                <a:cs typeface="SRH Text"/>
              </a:rPr>
              <a:t>Handling </a:t>
            </a:r>
            <a:r>
              <a:rPr lang="en-US" sz="1400" b="1">
                <a:latin typeface="SRH Text"/>
                <a:ea typeface="SRH Text"/>
                <a:cs typeface="SRH Text"/>
              </a:rPr>
              <a:t>missing values </a:t>
            </a:r>
            <a:r>
              <a:rPr lang="en-US" sz="1400">
                <a:latin typeface="SRH Text"/>
                <a:ea typeface="SRH Text"/>
                <a:cs typeface="SRH Text"/>
              </a:rPr>
              <a:t>and </a:t>
            </a:r>
            <a:r>
              <a:rPr lang="en-US" sz="1400" b="1">
                <a:latin typeface="SRH Text"/>
                <a:ea typeface="SRH Text"/>
                <a:cs typeface="SRH Text"/>
              </a:rPr>
              <a:t>normalizing text fields</a:t>
            </a:r>
            <a:r>
              <a:rPr lang="en-US" sz="1400">
                <a:latin typeface="SRH Text"/>
                <a:ea typeface="SRH Text"/>
                <a:cs typeface="SRH Text"/>
              </a:rPr>
              <a:t> to maintain consistency.</a:t>
            </a:r>
            <a:endParaRPr lang="en-US" sz="1400">
              <a:latin typeface="SRH Text"/>
            </a:endParaRPr>
          </a:p>
          <a:p>
            <a:pPr marL="285750" indent="-285750">
              <a:buClr>
                <a:srgbClr val="DF4807"/>
              </a:buClr>
              <a:buChar char="•"/>
            </a:pPr>
            <a:r>
              <a:rPr lang="en-US" sz="1400">
                <a:latin typeface="SRH Text"/>
                <a:ea typeface="SRH Text"/>
                <a:cs typeface="SRH Text"/>
              </a:rPr>
              <a:t>After transformation, the cleaned data is loaded back to </a:t>
            </a:r>
            <a:r>
              <a:rPr lang="en-US" sz="1400" b="1" err="1">
                <a:latin typeface="SRH Text"/>
                <a:ea typeface="SRH Text"/>
                <a:cs typeface="SRH Text"/>
              </a:rPr>
              <a:t>BigQuery</a:t>
            </a:r>
            <a:r>
              <a:rPr lang="en-US" sz="1400">
                <a:latin typeface="SRH Text"/>
                <a:ea typeface="SRH Text"/>
                <a:cs typeface="SRH Text"/>
              </a:rPr>
              <a:t> and saved back to the GCS bucket in a transformation folder .</a:t>
            </a:r>
            <a:endParaRPr lang="en-US" sz="1400">
              <a:latin typeface="SRH Tex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b="1" i="0" u="none" strike="noStrike" cap="none" normalizeH="0" baseline="0">
              <a:ln>
                <a:noFill/>
              </a:ln>
              <a:effectLst/>
              <a:latin typeface="SRH Text"/>
              <a:ea typeface="SRH Text"/>
              <a:cs typeface="SRH Text"/>
            </a:endParaRPr>
          </a:p>
        </p:txBody>
      </p:sp>
    </p:spTree>
    <p:extLst>
      <p:ext uri="{BB962C8B-B14F-4D97-AF65-F5344CB8AC3E}">
        <p14:creationId xmlns:p14="http://schemas.microsoft.com/office/powerpoint/2010/main" val="21421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1E87-01EE-6CCD-D1BB-48A4F63F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-730"/>
            <a:ext cx="9757394" cy="948721"/>
          </a:xfrm>
        </p:spPr>
        <p:txBody>
          <a:bodyPr/>
          <a:lstStyle/>
          <a:p>
            <a:r>
              <a:rPr lang="en-US"/>
              <a:t>Data Processing Using GitHub API</a:t>
            </a:r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524A95-AE45-4193-7865-EA4CEEC11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5" y="1980710"/>
            <a:ext cx="11115470" cy="43842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109A-54B9-A5F7-F931-497DCECF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ADD-2A33-4380-85D0-FA52F1786223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C4AA-ACD7-FCF2-62B3-6C5E9DD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6C390-4515-48F7-BC1B-CFF11F8D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20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D496-9891-6278-5753-E7D92122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-1356"/>
            <a:ext cx="9157663" cy="835093"/>
          </a:xfrm>
        </p:spPr>
        <p:txBody>
          <a:bodyPr/>
          <a:lstStyle/>
          <a:p>
            <a:r>
              <a:rPr lang="en-GB" b="0"/>
              <a:t>Data Processing Using GitHub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47E-F8EB-92B0-F544-630718B4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958094"/>
            <a:ext cx="9706482" cy="5473197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sz="1600" b="1">
              <a:latin typeface="SRH Text"/>
              <a:ea typeface="SRH Text"/>
              <a:cs typeface="SRH Text"/>
            </a:endParaRPr>
          </a:p>
          <a:p>
            <a:r>
              <a:rPr lang="en-GB" sz="1600" b="1">
                <a:latin typeface="SRH Text"/>
                <a:ea typeface="SRH Text"/>
                <a:cs typeface="SRH Text"/>
              </a:rPr>
              <a:t>1. Data Source and extraction using GitHub API</a:t>
            </a:r>
            <a:r>
              <a:rPr lang="en-GB" sz="1600">
                <a:latin typeface="SRH Text"/>
                <a:ea typeface="SRH Text"/>
                <a:cs typeface="SRH Text"/>
              </a:rPr>
              <a:t>:</a:t>
            </a:r>
            <a:endParaRPr lang="en-US" sz="1600">
              <a:latin typeface="SRH Text"/>
              <a:ea typeface="SRH Text"/>
              <a:cs typeface="SRH Text"/>
            </a:endParaRPr>
          </a:p>
          <a:p>
            <a:pPr marL="285750" indent="-285750">
              <a:buChar char="•"/>
            </a:pPr>
            <a:r>
              <a:rPr lang="en-GB" sz="1600">
                <a:latin typeface="SRH Text"/>
                <a:ea typeface="SRH Text"/>
                <a:cs typeface="SRH Text"/>
              </a:rPr>
              <a:t>Collected data from </a:t>
            </a:r>
            <a:r>
              <a:rPr lang="en-GB" sz="1600" b="1">
                <a:latin typeface="SRH Text"/>
                <a:ea typeface="SRH Text"/>
                <a:cs typeface="SRH Text"/>
              </a:rPr>
              <a:t>GitHub website</a:t>
            </a:r>
            <a:r>
              <a:rPr lang="en-GB" sz="1600">
                <a:latin typeface="SRH Text"/>
                <a:ea typeface="SRH Text"/>
                <a:cs typeface="SRH Text"/>
              </a:rPr>
              <a:t> using </a:t>
            </a:r>
            <a:r>
              <a:rPr lang="en-GB" sz="1600" b="1">
                <a:latin typeface="SRH Text"/>
                <a:ea typeface="SRH Text"/>
                <a:cs typeface="SRH Text"/>
              </a:rPr>
              <a:t>API </a:t>
            </a:r>
            <a:r>
              <a:rPr lang="en-GB" sz="1600">
                <a:latin typeface="SRH Text"/>
                <a:ea typeface="SRH Text"/>
                <a:cs typeface="SRH Text"/>
              </a:rPr>
              <a:t>which consisted of website user information such as:</a:t>
            </a:r>
            <a:br>
              <a:rPr lang="en-GB" sz="1600">
                <a:latin typeface="SRH Text"/>
                <a:ea typeface="SRH Text"/>
                <a:cs typeface="SRH Text"/>
              </a:rPr>
            </a:br>
            <a:r>
              <a:rPr lang="en-GB" sz="1600" b="1">
                <a:latin typeface="SRH Text"/>
                <a:ea typeface="SRH Text"/>
                <a:cs typeface="SRH Text"/>
              </a:rPr>
              <a:t>Username, ID, repositories, company</a:t>
            </a:r>
            <a:r>
              <a:rPr lang="en-GB" sz="1600">
                <a:latin typeface="SRH Text"/>
                <a:ea typeface="SRH Text"/>
                <a:cs typeface="SRH Text"/>
              </a:rPr>
              <a:t> etc.</a:t>
            </a:r>
            <a:endParaRPr lang="en-GB"/>
          </a:p>
          <a:p>
            <a:pPr marL="285750" indent="-285750">
              <a:buChar char="•"/>
            </a:pPr>
            <a:r>
              <a:rPr lang="en-GB" sz="1600">
                <a:latin typeface="SRH Text"/>
                <a:ea typeface="SRH Text"/>
                <a:cs typeface="SRH Text"/>
              </a:rPr>
              <a:t>The above step was implemented using a </a:t>
            </a:r>
            <a:r>
              <a:rPr lang="en-GB" sz="1600" b="1">
                <a:latin typeface="SRH Text"/>
                <a:ea typeface="SRH Text"/>
                <a:cs typeface="SRH Text"/>
              </a:rPr>
              <a:t>Python script</a:t>
            </a:r>
            <a:r>
              <a:rPr lang="en-GB" sz="1600">
                <a:latin typeface="SRH Text"/>
                <a:ea typeface="SRH Text"/>
                <a:cs typeface="SRH Text"/>
              </a:rPr>
              <a:t> on </a:t>
            </a:r>
            <a:r>
              <a:rPr lang="en-GB" sz="1600" b="1">
                <a:latin typeface="SRH Text"/>
                <a:ea typeface="SRH Text"/>
                <a:cs typeface="SRH Text"/>
              </a:rPr>
              <a:t>local </a:t>
            </a:r>
            <a:r>
              <a:rPr lang="en-GB" sz="1600">
                <a:latin typeface="SRH Text"/>
                <a:ea typeface="SRH Text"/>
                <a:cs typeface="SRH Text"/>
              </a:rPr>
              <a:t>machine.</a:t>
            </a:r>
          </a:p>
          <a:p>
            <a:endParaRPr lang="en-GB" sz="1600" b="1">
              <a:latin typeface="SRH Text"/>
              <a:ea typeface="SRH Text"/>
              <a:cs typeface="SRH Text"/>
            </a:endParaRPr>
          </a:p>
          <a:p>
            <a:r>
              <a:rPr lang="en-GB" sz="1600" b="1">
                <a:latin typeface="SRH Text"/>
                <a:ea typeface="SRH Text"/>
                <a:cs typeface="SRH Text"/>
              </a:rPr>
              <a:t>2.  Leveraging Bucket for data storage on GCP:</a:t>
            </a:r>
            <a:endParaRPr lang="en-GB" sz="1600">
              <a:latin typeface="SRH Text"/>
              <a:ea typeface="SRH Text"/>
              <a:cs typeface="SRH Text"/>
            </a:endParaRPr>
          </a:p>
          <a:p>
            <a:pPr marL="285750" indent="-285750">
              <a:buChar char="•"/>
            </a:pPr>
            <a:r>
              <a:rPr lang="en-GB" sz="1600">
                <a:latin typeface="SRH Text"/>
                <a:ea typeface="SRH Text"/>
                <a:cs typeface="SRH Text"/>
              </a:rPr>
              <a:t>The raw data collected from GITHUB website using API's is stored in a </a:t>
            </a:r>
            <a:r>
              <a:rPr lang="en-GB" sz="1600" b="1">
                <a:latin typeface="SRH Text"/>
                <a:ea typeface="SRH Text"/>
                <a:cs typeface="SRH Text"/>
              </a:rPr>
              <a:t>Google cloud storage bucket (GCS).</a:t>
            </a:r>
          </a:p>
          <a:p>
            <a:endParaRPr lang="en-GB" sz="1600" b="1">
              <a:latin typeface="SRH Text"/>
              <a:ea typeface="SRH Text"/>
              <a:cs typeface="SRH Text"/>
            </a:endParaRPr>
          </a:p>
          <a:p>
            <a:r>
              <a:rPr lang="en-GB" sz="1600" b="1">
                <a:latin typeface="SRH Text"/>
                <a:ea typeface="SRH Text"/>
                <a:cs typeface="SRH Text"/>
              </a:rPr>
              <a:t>3.  Loading of data to </a:t>
            </a:r>
            <a:r>
              <a:rPr lang="en-GB" sz="1600" b="1" err="1">
                <a:latin typeface="SRH Text"/>
                <a:ea typeface="SRH Text"/>
                <a:cs typeface="SRH Text"/>
              </a:rPr>
              <a:t>BigQuery</a:t>
            </a:r>
            <a:r>
              <a:rPr lang="en-GB" sz="1600">
                <a:latin typeface="SRH Text"/>
                <a:ea typeface="SRH Text"/>
                <a:cs typeface="SRH Text"/>
              </a:rPr>
              <a:t>:</a:t>
            </a:r>
          </a:p>
          <a:p>
            <a:pPr marL="285750" indent="-285750">
              <a:buChar char="•"/>
            </a:pPr>
            <a:r>
              <a:rPr lang="en-GB" sz="1600">
                <a:latin typeface="SRH Text"/>
                <a:ea typeface="SRH Text"/>
                <a:cs typeface="SRH Text"/>
              </a:rPr>
              <a:t>The raw dataset is loaded into </a:t>
            </a:r>
            <a:r>
              <a:rPr lang="en-GB" sz="1600" b="1" err="1">
                <a:latin typeface="SRH Text"/>
                <a:ea typeface="SRH Text"/>
                <a:cs typeface="SRH Text"/>
              </a:rPr>
              <a:t>BigQuery</a:t>
            </a:r>
            <a:r>
              <a:rPr lang="en-GB" sz="1600">
                <a:latin typeface="SRH Text"/>
                <a:ea typeface="SRH Text"/>
                <a:cs typeface="SRH Text"/>
              </a:rPr>
              <a:t> using code from a Python file running on local machine.</a:t>
            </a:r>
            <a:br>
              <a:rPr lang="en-GB" sz="1600">
                <a:latin typeface="SRH Text"/>
                <a:ea typeface="SRH Text"/>
                <a:cs typeface="SRH Text"/>
              </a:rPr>
            </a:br>
            <a:endParaRPr lang="en-GB" sz="1600">
              <a:latin typeface="SRH Text"/>
              <a:ea typeface="SRH Text"/>
              <a:cs typeface="SRH Text"/>
            </a:endParaRPr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AA1B-C02E-36A8-6FD8-18F9B896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ADD-2A33-4380-85D0-FA52F1786223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23C3-9162-41CD-5409-58C5E226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5B9E-89BF-5D47-0A5F-992A3179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44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517-3334-10F6-228C-2303D117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819279"/>
            <a:ext cx="9669555" cy="561201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1600" b="1">
                <a:latin typeface="SRH Text"/>
                <a:ea typeface="SRH Text"/>
                <a:cs typeface="SRH Text"/>
              </a:rPr>
              <a:t>4.  ELT using DBT</a:t>
            </a:r>
            <a:r>
              <a:rPr lang="en-GB" sz="1600">
                <a:latin typeface="SRH Text"/>
                <a:ea typeface="SRH Text"/>
                <a:cs typeface="SRH Text"/>
              </a:rPr>
              <a:t>:</a:t>
            </a:r>
            <a:endParaRPr lang="en-US"/>
          </a:p>
          <a:p>
            <a:pPr marL="359410" lvl="1" indent="-359410">
              <a:buClr>
                <a:srgbClr val="DF4807"/>
              </a:buClr>
              <a:buFont typeface="SRH"/>
              <a:buChar char="—"/>
            </a:pPr>
            <a:r>
              <a:rPr lang="en-GB" sz="1600">
                <a:latin typeface="SRH Text"/>
                <a:ea typeface="SRH Text"/>
                <a:cs typeface="SRH Text"/>
              </a:rPr>
              <a:t>Once connection is established, desired </a:t>
            </a:r>
            <a:r>
              <a:rPr lang="en-GB" sz="1600" b="1">
                <a:latin typeface="SRH Text"/>
                <a:ea typeface="SRH Text"/>
                <a:cs typeface="SRH Text"/>
              </a:rPr>
              <a:t>transformation steps </a:t>
            </a:r>
            <a:r>
              <a:rPr lang="en-GB" sz="1600">
                <a:latin typeface="SRH Text"/>
                <a:ea typeface="SRH Text"/>
                <a:cs typeface="SRH Text"/>
              </a:rPr>
              <a:t>are then identified.</a:t>
            </a:r>
            <a:endParaRPr lang="en-GB"/>
          </a:p>
          <a:p>
            <a:pPr marL="359410" lvl="1" indent="-359410">
              <a:buClr>
                <a:srgbClr val="DF4807"/>
              </a:buClr>
              <a:buFont typeface="SRH"/>
              <a:buChar char="—"/>
            </a:pPr>
            <a:r>
              <a:rPr lang="en-GB" sz="1600" b="1">
                <a:latin typeface="SRH Text"/>
                <a:ea typeface="SRH Text"/>
                <a:cs typeface="SRH Text"/>
              </a:rPr>
              <a:t>SQL queries</a:t>
            </a:r>
            <a:r>
              <a:rPr lang="en-GB" sz="1600">
                <a:latin typeface="SRH Text"/>
                <a:ea typeface="SRH Text"/>
                <a:cs typeface="SRH Text"/>
              </a:rPr>
              <a:t> are then executed in </a:t>
            </a:r>
            <a:r>
              <a:rPr lang="en-GB" sz="1600" b="1">
                <a:latin typeface="SRH Text"/>
                <a:ea typeface="SRH Text"/>
                <a:cs typeface="SRH Text"/>
              </a:rPr>
              <a:t>DBT </a:t>
            </a:r>
            <a:r>
              <a:rPr lang="en-GB" sz="1600">
                <a:latin typeface="SRH Text"/>
                <a:ea typeface="SRH Text"/>
                <a:cs typeface="SRH Text"/>
              </a:rPr>
              <a:t>to achieve data transformations.</a:t>
            </a:r>
            <a:endParaRPr lang="en-GB" sz="1600"/>
          </a:p>
          <a:p>
            <a:pPr marL="0" lvl="1" indent="0">
              <a:buClr>
                <a:srgbClr val="DF4807"/>
              </a:buClr>
              <a:buNone/>
            </a:pPr>
            <a:endParaRPr lang="en-GB" sz="1600">
              <a:latin typeface="SRH Text"/>
              <a:ea typeface="SRH Text"/>
              <a:cs typeface="SRH Text"/>
            </a:endParaRPr>
          </a:p>
          <a:p>
            <a:pPr marL="0" lvl="1" indent="0">
              <a:buClr>
                <a:srgbClr val="DF4807"/>
              </a:buClr>
              <a:buNone/>
            </a:pPr>
            <a:r>
              <a:rPr lang="en-GB" sz="1600" b="1">
                <a:latin typeface="SRH Text"/>
                <a:ea typeface="SRH Text"/>
                <a:cs typeface="SRH Text"/>
              </a:rPr>
              <a:t>5.  Data Transformation steps(DBT)</a:t>
            </a:r>
            <a:r>
              <a:rPr lang="en-GB" sz="1600">
                <a:latin typeface="SRH Text"/>
                <a:ea typeface="SRH Text"/>
                <a:cs typeface="SRH Text"/>
              </a:rPr>
              <a:t>:</a:t>
            </a:r>
            <a:endParaRPr lang="en-US" sz="1600"/>
          </a:p>
          <a:p>
            <a:pPr marL="359410" lvl="1" indent="-359410">
              <a:buClr>
                <a:srgbClr val="DF4807"/>
              </a:buClr>
              <a:buFont typeface="SRH,Sans-Serif" panose="020B0604020202020204" pitchFamily="34" charset="0"/>
              <a:buChar char="—"/>
            </a:pPr>
            <a:r>
              <a:rPr lang="en-GB" sz="1600" b="1">
                <a:latin typeface="SRH Text"/>
                <a:ea typeface="SRH Text"/>
                <a:cs typeface="SRH Text"/>
              </a:rPr>
              <a:t>Data Cleaning</a:t>
            </a:r>
            <a:r>
              <a:rPr lang="en-GB" sz="1600">
                <a:latin typeface="SRH Text"/>
                <a:ea typeface="SRH Text"/>
                <a:cs typeface="SRH Text"/>
              </a:rPr>
              <a:t>: Missing value handlings. </a:t>
            </a:r>
          </a:p>
          <a:p>
            <a:pPr marL="359410" lvl="1" indent="-359410">
              <a:buClr>
                <a:srgbClr val="DF4807"/>
              </a:buClr>
              <a:buFont typeface="SRH,Sans-Serif" panose="020B0604020202020204" pitchFamily="34" charset="0"/>
              <a:buChar char="—"/>
            </a:pPr>
            <a:r>
              <a:rPr lang="en-GB" sz="1600">
                <a:latin typeface="SRH Text"/>
                <a:ea typeface="SRH Text"/>
                <a:cs typeface="SRH Text"/>
              </a:rPr>
              <a:t>Transformation: </a:t>
            </a:r>
            <a:r>
              <a:rPr lang="en-GB" sz="1600" b="1">
                <a:latin typeface="SRH Text"/>
                <a:ea typeface="SRH Text"/>
                <a:cs typeface="SRH Text"/>
              </a:rPr>
              <a:t>Data type &amp; date-time stamp conversion</a:t>
            </a:r>
            <a:r>
              <a:rPr lang="en-GB" sz="1600">
                <a:latin typeface="SRH Text"/>
                <a:ea typeface="SRH Text"/>
                <a:cs typeface="SRH Text"/>
              </a:rPr>
              <a:t> to a </a:t>
            </a:r>
            <a:r>
              <a:rPr lang="en-GB" sz="1600" b="1">
                <a:latin typeface="SRH Text"/>
                <a:ea typeface="SRH Text"/>
                <a:cs typeface="SRH Text"/>
              </a:rPr>
              <a:t>standardized </a:t>
            </a:r>
            <a:r>
              <a:rPr lang="en-GB" sz="1600">
                <a:latin typeface="SRH Text"/>
                <a:ea typeface="SRH Text"/>
                <a:cs typeface="SRH Text"/>
              </a:rPr>
              <a:t>format. </a:t>
            </a:r>
          </a:p>
          <a:p>
            <a:pPr marL="0" lvl="1" indent="0">
              <a:buClr>
                <a:srgbClr val="DF4807"/>
              </a:buClr>
              <a:buNone/>
            </a:pPr>
            <a:endParaRPr lang="en-GB" sz="1600">
              <a:latin typeface="SRH Text"/>
              <a:ea typeface="SRH Text"/>
              <a:cs typeface="SRH Text"/>
            </a:endParaRPr>
          </a:p>
          <a:p>
            <a:pPr>
              <a:buClr>
                <a:srgbClr val="DF4807"/>
              </a:buClr>
            </a:pPr>
            <a:r>
              <a:rPr lang="en-GB" sz="1600" b="1">
                <a:latin typeface="SRH Text"/>
                <a:ea typeface="SRH Text"/>
                <a:cs typeface="SRH Text"/>
              </a:rPr>
              <a:t>6.  Transformed Data:</a:t>
            </a:r>
            <a:endParaRPr lang="en-GB"/>
          </a:p>
          <a:p>
            <a:pPr marL="359410" lvl="1" indent="-359410">
              <a:buClr>
                <a:srgbClr val="DF4807"/>
              </a:buClr>
              <a:buFont typeface="SRH"/>
              <a:buChar char="—"/>
            </a:pPr>
            <a:r>
              <a:rPr lang="en-GB" sz="1600">
                <a:latin typeface="SRH Text"/>
                <a:ea typeface="SRH Text"/>
                <a:cs typeface="SRH Text"/>
              </a:rPr>
              <a:t>The newly transformed data is then stored back in a </a:t>
            </a:r>
            <a:r>
              <a:rPr lang="en-GB" sz="1600" b="1">
                <a:latin typeface="SRH Text"/>
                <a:ea typeface="SRH Text"/>
                <a:cs typeface="SRH Text"/>
              </a:rPr>
              <a:t>new CSV file</a:t>
            </a:r>
            <a:r>
              <a:rPr lang="en-GB" sz="1600">
                <a:latin typeface="SRH Text"/>
                <a:ea typeface="SRH Text"/>
                <a:cs typeface="SRH Text"/>
              </a:rPr>
              <a:t> in </a:t>
            </a:r>
            <a:r>
              <a:rPr lang="en-GB" sz="1600" b="1" err="1">
                <a:latin typeface="SRH Text"/>
                <a:ea typeface="SRH Text"/>
                <a:cs typeface="SRH Text"/>
              </a:rPr>
              <a:t>BigQuery</a:t>
            </a:r>
            <a:r>
              <a:rPr lang="en-GB" sz="1600">
                <a:latin typeface="SRH Text"/>
                <a:ea typeface="SRH Text"/>
                <a:cs typeface="SRH Text"/>
              </a:rPr>
              <a:t>.</a:t>
            </a:r>
          </a:p>
          <a:p>
            <a:pPr marL="359410" lvl="1" indent="-359410">
              <a:buClr>
                <a:srgbClr val="DF4807"/>
              </a:buClr>
              <a:buFont typeface="SRH"/>
              <a:buChar char="—"/>
            </a:pPr>
            <a:r>
              <a:rPr lang="en-GB" sz="1600">
                <a:latin typeface="SRH Text"/>
                <a:ea typeface="SRH Text"/>
                <a:cs typeface="SRH Text"/>
              </a:rPr>
              <a:t>The dataset is then in a readily usable format for analysis and deriving insights.</a:t>
            </a:r>
            <a:endParaRPr lang="en-GB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09A2-9E55-35CF-A524-7E42AB1C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2ADD-2A33-4380-85D0-FA52F1786223}" type="datetime1">
              <a:rPr lang="en-US" smtClean="0"/>
              <a:t>11/10/2024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11BD-6C18-2853-E145-D1655DAF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74F4-0A48-4798-914A-7409A94F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8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5AE3-4FC0-1444-0B1D-65B361C8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79" y="-332035"/>
            <a:ext cx="9157663" cy="1474838"/>
          </a:xfrm>
        </p:spPr>
        <p:txBody>
          <a:bodyPr/>
          <a:lstStyle/>
          <a:p>
            <a:r>
              <a:rPr lang="en-US" sz="2800" b="1">
                <a:latin typeface="SRH Headline"/>
                <a:ea typeface="SRH Headline"/>
                <a:cs typeface="SRH Headline"/>
              </a:rPr>
              <a:t>Challenges </a:t>
            </a:r>
            <a:r>
              <a:rPr lang="en-US" sz="2800">
                <a:latin typeface="SRH Headline"/>
                <a:ea typeface="SRH Headline"/>
                <a:cs typeface="SRH Headline"/>
              </a:rPr>
              <a:t>in</a:t>
            </a:r>
            <a:r>
              <a:rPr lang="en-US" sz="2800" b="1">
                <a:latin typeface="SRH Headline"/>
                <a:ea typeface="SRH Headline"/>
                <a:cs typeface="SRH Headline"/>
              </a:rPr>
              <a:t> </a:t>
            </a:r>
            <a:r>
              <a:rPr lang="en-US" sz="2800">
                <a:latin typeface="SRH Headline"/>
                <a:ea typeface="SRH Headline"/>
                <a:cs typeface="SRH Headline"/>
              </a:rPr>
              <a:t>implementation: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422F-E3F2-5AA6-4E12-F9BDCA34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1138072"/>
            <a:ext cx="9962272" cy="5394086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i="1" u="sng">
                <a:latin typeface="SRH Text"/>
                <a:ea typeface="SRH Text"/>
                <a:cs typeface="SRH Text"/>
              </a:rPr>
              <a:t>API Rate Limits</a:t>
            </a:r>
            <a:r>
              <a:rPr lang="en-US" sz="1600" b="1">
                <a:latin typeface="SRH Text"/>
                <a:ea typeface="SRH Text"/>
                <a:cs typeface="SRH Text"/>
              </a:rPr>
              <a:t>: </a:t>
            </a:r>
            <a:r>
              <a:rPr lang="en-US" sz="1600">
                <a:latin typeface="SRH Text"/>
                <a:ea typeface="SRH Text"/>
                <a:cs typeface="SRH Text"/>
              </a:rPr>
              <a:t>This will impede the number of times one can call the Stack Overflow &amp; GitHub API, which could reduce real-time data flow. Any downtime to the pipeline may be frequent.</a:t>
            </a:r>
            <a:endParaRPr lang="en-US">
              <a:latin typeface="SRH Text"/>
              <a:ea typeface="SRH Text"/>
              <a:cs typeface="SRH Tex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i="1" u="sng">
                <a:latin typeface="SRH Text"/>
                <a:ea typeface="SRH Text"/>
                <a:cs typeface="SRH Text"/>
              </a:rPr>
              <a:t>Data Latency</a:t>
            </a:r>
            <a:r>
              <a:rPr lang="en-US" sz="1600" b="1">
                <a:latin typeface="SRH Text"/>
                <a:ea typeface="SRH Text"/>
                <a:cs typeface="SRH Text"/>
              </a:rPr>
              <a:t>: </a:t>
            </a:r>
            <a:r>
              <a:rPr lang="en-US" sz="1600">
                <a:latin typeface="SRH Text"/>
                <a:ea typeface="SRH Text"/>
                <a:cs typeface="SRH Text"/>
              </a:rPr>
              <a:t>There might be slight delays with insights in real time due to the processing time involved in data extraction, cleaning, and transformation.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i="1" u="sng">
                <a:latin typeface="SRH Text"/>
                <a:ea typeface="SRH Text"/>
                <a:cs typeface="SRH Text"/>
              </a:rPr>
              <a:t>Scalability Issue</a:t>
            </a:r>
            <a:r>
              <a:rPr lang="en-US" sz="1600" b="1">
                <a:latin typeface="SRH Text"/>
                <a:ea typeface="SRH Text"/>
                <a:cs typeface="SRH Text"/>
              </a:rPr>
              <a:t>: </a:t>
            </a:r>
            <a:r>
              <a:rPr lang="en-US" sz="1600">
                <a:latin typeface="SRH Text"/>
                <a:ea typeface="SRH Text"/>
                <a:cs typeface="SRH Text"/>
              </a:rPr>
              <a:t>Volume can create a bottleneck when being processed on a local machine. Potential migration of data processing may be required to be performed on the cloud.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i="1">
                <a:latin typeface="SRH Text"/>
                <a:ea typeface="SRH Text"/>
                <a:cs typeface="SRH Text"/>
              </a:rPr>
              <a:t>DAG Complexity</a:t>
            </a:r>
            <a:r>
              <a:rPr lang="en-US" sz="1600" b="1">
                <a:latin typeface="SRH Text"/>
                <a:ea typeface="SRH Text"/>
                <a:cs typeface="SRH Text"/>
              </a:rPr>
              <a:t>: </a:t>
            </a:r>
            <a:r>
              <a:rPr lang="en-US" sz="1600">
                <a:latin typeface="SRH Text"/>
                <a:ea typeface="SRH Text"/>
                <a:cs typeface="SRH Text"/>
              </a:rPr>
              <a:t>Besides, the maintenance of multi-step DAGs requires continuous monitoring for the sake of smooth processing.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D87E-AF82-0E8D-8AE8-7FA2B75D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10/11/2024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E237-8567-4439-3629-26E3B2E9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523C-DE84-E8F6-884A-F895EDE5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9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7B85632-E4AE-45C1-B77F-DC305DB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91181"/>
            <a:ext cx="11083317" cy="1168245"/>
          </a:xfrm>
        </p:spPr>
        <p:txBody>
          <a:bodyPr/>
          <a:lstStyle/>
          <a:p>
            <a:r>
              <a:rPr lang="en-IN">
                <a:latin typeface="SRH Headline"/>
                <a:ea typeface="SRH Headline"/>
                <a:cs typeface="SRH Headline"/>
              </a:rPr>
              <a:t>Q&amp;A</a:t>
            </a:r>
            <a:br>
              <a:rPr lang="de-DE"/>
            </a:b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E1104D1-BC8B-4CDA-80E7-378C65BB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3460059"/>
            <a:ext cx="4255132" cy="2622606"/>
          </a:xfrm>
        </p:spPr>
        <p:txBody>
          <a:bodyPr/>
          <a:lstStyle/>
          <a:p>
            <a:r>
              <a:rPr lang="de-DE"/>
              <a:t>09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E6FC4-C5A8-42EB-8C76-017ABA49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SRH Hochschule Heidelberg – ADSA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FAC48-550F-4F0D-BB5A-FF464BF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44D-941B-4DFC-AF5F-0416193D12E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CE2CD2-9169-AFE7-7AF3-8BA967D9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7645" y="6356350"/>
            <a:ext cx="874559" cy="3651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00712"/>
      </p:ext>
    </p:extLst>
  </p:cSld>
  <p:clrMapOvr>
    <a:masterClrMapping/>
  </p:clrMapOvr>
</p:sld>
</file>

<file path=ppt/theme/theme1.xml><?xml version="1.0" encoding="utf-8"?>
<a:theme xmlns:a="http://schemas.openxmlformats.org/drawingml/2006/main" name="SRH">
  <a:themeElements>
    <a:clrScheme name="SRH Bildung">
      <a:dk1>
        <a:srgbClr val="575756"/>
      </a:dk1>
      <a:lt1>
        <a:sysClr val="window" lastClr="FFFFFF"/>
      </a:lt1>
      <a:dk2>
        <a:srgbClr val="00699A"/>
      </a:dk2>
      <a:lt2>
        <a:srgbClr val="AAA39D"/>
      </a:lt2>
      <a:accent1>
        <a:srgbClr val="DF4807"/>
      </a:accent1>
      <a:accent2>
        <a:srgbClr val="AAA39D"/>
      </a:accent2>
      <a:accent3>
        <a:srgbClr val="FCC61E"/>
      </a:accent3>
      <a:accent4>
        <a:srgbClr val="35B4A0"/>
      </a:accent4>
      <a:accent5>
        <a:srgbClr val="CA007F"/>
      </a:accent5>
      <a:accent6>
        <a:srgbClr val="021E30"/>
      </a:accent6>
      <a:hlink>
        <a:srgbClr val="000000"/>
      </a:hlink>
      <a:folHlink>
        <a:srgbClr val="000000"/>
      </a:folHlink>
    </a:clrScheme>
    <a:fontScheme name="SRH">
      <a:majorFont>
        <a:latin typeface="SRH Display"/>
        <a:ea typeface=""/>
        <a:cs typeface=""/>
      </a:majorFont>
      <a:minorFont>
        <a:latin typeface="SR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RH Bildu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DF4807"/>
        </a:accent1>
        <a:accent2>
          <a:srgbClr val="AAA39D"/>
        </a:accent2>
        <a:accent3>
          <a:srgbClr val="FCC61E"/>
        </a:accent3>
        <a:accent4>
          <a:srgbClr val="35B4A0"/>
        </a:accent4>
        <a:accent5>
          <a:srgbClr val="CA007F"/>
        </a:accent5>
        <a:accent6>
          <a:srgbClr val="021E30"/>
        </a:accent6>
        <a:hlink>
          <a:srgbClr val="000000"/>
        </a:hlink>
        <a:folHlink>
          <a:srgbClr val="000000"/>
        </a:folHlink>
      </a:clrScheme>
    </a:extraClrScheme>
    <a:extraClrScheme>
      <a:clrScheme name="SRH Gesundheit">
        <a:dk1>
          <a:srgbClr val="575756"/>
        </a:dk1>
        <a:lt1>
          <a:sysClr val="window" lastClr="FFFFFF"/>
        </a:lt1>
        <a:dk2>
          <a:srgbClr val="35B4A0"/>
        </a:dk2>
        <a:lt2>
          <a:srgbClr val="AAA39D"/>
        </a:lt2>
        <a:accent1>
          <a:srgbClr val="00699A"/>
        </a:accent1>
        <a:accent2>
          <a:srgbClr val="CA007F"/>
        </a:accent2>
        <a:accent3>
          <a:srgbClr val="78C8D2"/>
        </a:accent3>
        <a:accent4>
          <a:srgbClr val="0D3A5D"/>
        </a:accent4>
        <a:accent5>
          <a:srgbClr val="DF4807"/>
        </a:accent5>
        <a:accent6>
          <a:srgbClr val="FCC61E"/>
        </a:accent6>
        <a:hlink>
          <a:srgbClr val="000000"/>
        </a:hlink>
        <a:folHlink>
          <a:srgbClr val="000000"/>
        </a:folHlink>
      </a:clrScheme>
    </a:extraClrScheme>
    <a:extraClrScheme>
      <a:clrScheme name="SRH Holding">
        <a:dk1>
          <a:srgbClr val="575756"/>
        </a:dk1>
        <a:lt1>
          <a:sysClr val="window" lastClr="FFFFFF"/>
        </a:lt1>
        <a:dk2>
          <a:srgbClr val="00699A"/>
        </a:dk2>
        <a:lt2>
          <a:srgbClr val="AAA39D"/>
        </a:lt2>
        <a:accent1>
          <a:srgbClr val="AAA39D"/>
        </a:accent1>
        <a:accent2>
          <a:srgbClr val="DF4807"/>
        </a:accent2>
        <a:accent3>
          <a:srgbClr val="575756"/>
        </a:accent3>
        <a:accent4>
          <a:srgbClr val="FCC61E"/>
        </a:accent4>
        <a:accent5>
          <a:srgbClr val="78C8D2"/>
        </a:accent5>
        <a:accent6>
          <a:srgbClr val="0D3A5D"/>
        </a:accent6>
        <a:hlink>
          <a:srgbClr val="000000"/>
        </a:hlink>
        <a:folHlink>
          <a:srgbClr val="000000"/>
        </a:folHlink>
      </a:clrScheme>
    </a:extraClrScheme>
    <a:extraClrScheme>
      <a:clrScheme name="SRH ServicePartner">
        <a:dk1>
          <a:srgbClr val="575756"/>
        </a:dk1>
        <a:lt1>
          <a:sysClr val="window" lastClr="FFFFFF"/>
        </a:lt1>
        <a:dk2>
          <a:srgbClr val="9C0C35"/>
        </a:dk2>
        <a:lt2>
          <a:srgbClr val="AAA39D"/>
        </a:lt2>
        <a:accent1>
          <a:srgbClr val="AAA39D"/>
        </a:accent1>
        <a:accent2>
          <a:srgbClr val="35B4A0"/>
        </a:accent2>
        <a:accent3>
          <a:srgbClr val="575756"/>
        </a:accent3>
        <a:accent4>
          <a:srgbClr val="0D3A5D"/>
        </a:accent4>
        <a:accent5>
          <a:srgbClr val="DF4807"/>
        </a:accent5>
        <a:accent6>
          <a:srgbClr val="00699A"/>
        </a:accent6>
        <a:hlink>
          <a:srgbClr val="000000"/>
        </a:hlink>
        <a:folHlink>
          <a:srgbClr val="000000"/>
        </a:folHlink>
      </a:clrScheme>
    </a:extraClrScheme>
  </a:extraClrSchemeLst>
  <a:custClrLst>
    <a:custClr name="SRH ORANGE">
      <a:srgbClr val="DF4807"/>
    </a:custClr>
    <a:custClr name="SRH WARM GREY">
      <a:srgbClr val="AAA39D"/>
    </a:custClr>
    <a:custClr name="SRH BLUE">
      <a:srgbClr val="00699A"/>
    </a:custClr>
    <a:custClr name="SRH SUN YELLOW">
      <a:srgbClr val="FCC61E"/>
    </a:custClr>
    <a:custClr name="SRH Fresh Mint">
      <a:srgbClr val="35B4A0"/>
    </a:custClr>
    <a:custClr name="SRH SWEET BERRY">
      <a:srgbClr val="CA007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SRH PASSION RED">
      <a:srgbClr val="9C0C35"/>
    </a:custClr>
    <a:custClr name="SRH SMOKEY BLACK">
      <a:srgbClr val="575756"/>
    </a:custClr>
    <a:custClr name="SRH CALM OCEAN">
      <a:srgbClr val="78C8D2"/>
    </a:custClr>
    <a:custClr name="SRH MIDNIGHT BLUE">
      <a:srgbClr val="0D3A5D"/>
    </a:custClr>
    <a:custClr name="SRH DEEP BLUE">
      <a:srgbClr val="021E30"/>
    </a:custClr>
    <a:custClr name=" SRH Text ">
      <a:srgbClr val="575756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B407206-5B37-48EC-AD88-0E09B8C7F0C1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E6CB48917F1046A09BD2F322D31D36" ma:contentTypeVersion="5" ma:contentTypeDescription="Create a new document." ma:contentTypeScope="" ma:versionID="eb90acbc38d44a2887b2a7752fec1b59">
  <xsd:schema xmlns:xsd="http://www.w3.org/2001/XMLSchema" xmlns:xs="http://www.w3.org/2001/XMLSchema" xmlns:p="http://schemas.microsoft.com/office/2006/metadata/properties" xmlns:ns2="df255378-f21e-46ec-867d-fc97d5b3e272" xmlns:ns3="66fb5522-2b2b-477b-8d09-22de1a913a61" targetNamespace="http://schemas.microsoft.com/office/2006/metadata/properties" ma:root="true" ma:fieldsID="3ebefe67dba139a56c12b8d127418f4b" ns2:_="" ns3:_="">
    <xsd:import namespace="df255378-f21e-46ec-867d-fc97d5b3e272"/>
    <xsd:import namespace="66fb5522-2b2b-477b-8d09-22de1a9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55378-f21e-46ec-867d-fc97d5b3e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b5522-2b2b-477b-8d09-22de1a9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7D3617-1C8F-4EB8-9B6E-F13E03F33E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98F202-2751-4CBB-903A-FB75B3FE16CB}">
  <ds:schemaRefs>
    <ds:schemaRef ds:uri="66fb5522-2b2b-477b-8d09-22de1a913a61"/>
    <ds:schemaRef ds:uri="df255378-f21e-46ec-867d-fc97d5b3e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SRH</vt:lpstr>
      <vt:lpstr>Data Management-2  </vt:lpstr>
      <vt:lpstr>Architecture Diagram for Stack overflow website</vt:lpstr>
      <vt:lpstr>Data Pipeline Flow Explanation</vt:lpstr>
      <vt:lpstr>PowerPoint Presentation</vt:lpstr>
      <vt:lpstr>Data Processing Using GitHub API</vt:lpstr>
      <vt:lpstr>Data Processing Using GitHub API</vt:lpstr>
      <vt:lpstr>PowerPoint Presentation</vt:lpstr>
      <vt:lpstr>Challenges in implementation: </vt:lpstr>
      <vt:lpstr>Q&amp;A 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Henrike Voelker</dc:creator>
  <cp:revision>1</cp:revision>
  <dcterms:created xsi:type="dcterms:W3CDTF">2020-06-05T16:20:53Z</dcterms:created>
  <dcterms:modified xsi:type="dcterms:W3CDTF">2024-11-10T22:05:53Z</dcterms:modified>
</cp:coreProperties>
</file>