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80" r:id="rId6"/>
    <p:sldId id="262" r:id="rId7"/>
    <p:sldId id="272" r:id="rId8"/>
    <p:sldId id="277" r:id="rId9"/>
    <p:sldId id="261" r:id="rId10"/>
    <p:sldId id="260" r:id="rId11"/>
    <p:sldId id="266" r:id="rId12"/>
    <p:sldId id="268" r:id="rId13"/>
    <p:sldId id="282" r:id="rId14"/>
    <p:sldId id="269" r:id="rId15"/>
    <p:sldId id="270" r:id="rId16"/>
    <p:sldId id="273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baltimore-city-employee-salaries-b820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764" y="834734"/>
            <a:ext cx="8332342" cy="846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 TO DATA SCIENCE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5187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Baltimore City Employee Salaries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Insight into the Workforce of Baltimore City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ity with boats and buildings&#10;&#10;Description automatically generated with medium confidence">
            <a:extLst>
              <a:ext uri="{FF2B5EF4-FFF2-40B4-BE49-F238E27FC236}">
                <a16:creationId xmlns:a16="http://schemas.microsoft.com/office/drawing/2014/main" id="{060EA591-B3C5-7C7D-B07B-6277CF46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2721"/>
            <a:ext cx="91440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9DA8-588C-19B2-F952-3F9EF5E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Hiring Trends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B4021C-DDF9-8762-97F4-DA3008FA13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77" y="1450975"/>
            <a:ext cx="3993036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5D6269-E123-78DF-E685-E24B4020E0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9612" y="1071702"/>
            <a:ext cx="4830471" cy="39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9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9BDB-7AC6-2B19-A88E-7DF00E88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676"/>
            <a:ext cx="8229600" cy="6440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Years worked by Employees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8377B5-6700-A581-21FC-38461E01A5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1636295"/>
            <a:ext cx="4932948" cy="32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EECBD-A820-9EFD-EB4A-CB5861D3A2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0975"/>
            <a:ext cx="4223084" cy="35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2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8E17F-6E2B-6C1B-0EFF-9546A2F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Yearly Average Salary Trend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F99767-DF07-058D-78A2-E0D3D79E99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346709"/>
            <a:ext cx="4495800" cy="378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AEC45-37C2-0CDD-92F3-B381B9A36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of employees has shown a general upward trend over the years.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certain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years with significant spikes or drops, indicating changes in pay scales or organizational changes during those times.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7F33DA98-E798-6BFA-CA67-437FCA03A7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" y="797443"/>
            <a:ext cx="3784018" cy="38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DB95B95-BFE9-03FD-7A8A-3EB4924ECE8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309153" y="1064311"/>
            <a:ext cx="423894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employees might be unpaid like interns or volunteers.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$0.0 could be a mistake in the data.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roles are short-term and might not have a yearly salary.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$0.0 might just be a placeholder for missing info.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should double-check these $0.0 salary entries.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entries can change our overall data results.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C061989-679C-6BD6-79CA-098546AD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5" y="701074"/>
            <a:ext cx="6541608" cy="44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6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A73CB07-460F-22D8-6CEB-52B2FB11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7" y="668526"/>
            <a:ext cx="7400058" cy="44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9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315AE17-6EFB-4524-CE66-F2C2F30D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5" y="648254"/>
            <a:ext cx="56483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F2-B5F4-741F-5DBD-7854A6D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7584"/>
            <a:ext cx="8229600" cy="6440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F94487-CD37-4B16-30DE-F679C1CB9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68567"/>
            <a:ext cx="783404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Baltimore Employee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a clear view of the Baltimore City employee salary distribution from 2011 to 2021.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Roles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Jobs like "911 OPERATOR" and "LABORER" are among the most common in the city.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 the years, average salaries have shown some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Some employees have a $0.0 salary, suggesting possible data issues or unpaid roles.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have varying lengths of service, with some serving for several decades.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large number of employees earn around the average salary, but there are exceptions.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needed some cleaning, like handling missing values, before diving deep into the analysis.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wrap up, this data gives a deep insight into the working structure, pay scales, and trends of Baltimore City employees. It's essential to treat this data responsibly, remembering that every number represents a person's livelihood.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9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24E1-4E9E-8153-EB18-215A218B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A9D5-3537-8E19-C4A9-581AA495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902"/>
            <a:ext cx="8229600" cy="338306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a comprehensive view of Baltimore City employee salaries and gross pay spanning from fiscal year 2011 to the most recent fiscal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Span</a:t>
            </a: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From 2011 till the recent fiscal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Who's Included</a:t>
            </a: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Workers on board as of June 30 of the last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Baltimore City Dataset</a:t>
            </a:r>
            <a:endParaRPr lang="en-US" sz="160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Look Into This</a:t>
            </a: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a peek into city job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an eye on city spending on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in city job planning and budgeting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4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0AF5-06A1-AC51-4B3D-5BC2EA1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903B5-EAFC-EBA1-A909-B05498C4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278" y="1346709"/>
            <a:ext cx="6272373" cy="3617762"/>
          </a:xfrm>
        </p:spPr>
      </p:pic>
    </p:spTree>
    <p:extLst>
      <p:ext uri="{BB962C8B-B14F-4D97-AF65-F5344CB8AC3E}">
        <p14:creationId xmlns:p14="http://schemas.microsoft.com/office/powerpoint/2010/main" val="28914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122-8D01-C4F1-8673-36476361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8989" y="966114"/>
            <a:ext cx="8229600" cy="644065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conclusions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3F918C-045B-A310-1A6B-57EB8441F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07713"/>
            <a:ext cx="6960742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columns have missing values.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 initial has the most. 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class, last name, and hire date also have missing entries.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emoved all rows with any missing values to ensure accuracy.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‘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MiddleInitial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column has an optional high missing count.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a wide variety of records: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there are 147,491 unique gross pay values.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‘agency’ matches with a unique agency name.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01C4-0FA3-D030-CF3E-B8E64424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1997243"/>
            <a:ext cx="8518358" cy="896540"/>
          </a:xfrm>
        </p:spPr>
        <p:txBody>
          <a:bodyPr>
            <a:normAutofit/>
          </a:bodyPr>
          <a:lstStyle/>
          <a:p>
            <a:r>
              <a:rPr lang="en-IN" dirty="0"/>
              <a:t>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706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B1AC-89AD-59FF-EBC4-72E5C545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Job roles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EE96AD-CE6D-0F15-1DC9-BC42FFA8E7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2" y="1387806"/>
            <a:ext cx="4393058" cy="37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39D0E-A037-4E2B-573B-9F4AA9D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595264"/>
            <a:ext cx="4038600" cy="3173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job role at the top of the graph is the most common, with the highest number of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notable variation in the number of employees across these top 10 roles.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4519D86-DB9D-CA05-8F38-10A507CE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6" y="627320"/>
            <a:ext cx="7666074" cy="45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6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AD3E-BDBA-1242-6355-5EED8853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Average Salary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18B8-AF24-BA09-EE7A-66BABDA608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346708"/>
            <a:ext cx="4495800" cy="37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3A3B8221-739F-1D34-2547-915D6BC85E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0815"/>
            <a:ext cx="4495800" cy="34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7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0FD628-030F-B7E4-CE05-5470EAF8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Annual Salaries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286497-BF48-45AD-C43D-D6DA7E8BB6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267" y="1346709"/>
            <a:ext cx="4627210" cy="317339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9AD96-E15A-D0F3-99FE-01E0099C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133" y="1482924"/>
            <a:ext cx="4038600" cy="3173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fall within a specific salary range, forming a peak in the histogram.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fewer employees on the extremes, showing fewer very low or very high salaries.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557</Words>
  <Application>Microsoft Office PowerPoint</Application>
  <PresentationFormat>On-screen Show (16:9)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 INTRO TO DATA SCIENCE PROJECT 1</vt:lpstr>
      <vt:lpstr>Introduction</vt:lpstr>
      <vt:lpstr>Dataset Overview</vt:lpstr>
      <vt:lpstr>Data cleaning conclusions </vt:lpstr>
      <vt:lpstr>Data Visualizations</vt:lpstr>
      <vt:lpstr>Job roles Analysis</vt:lpstr>
      <vt:lpstr>PowerPoint Presentation</vt:lpstr>
      <vt:lpstr>Average Salary </vt:lpstr>
      <vt:lpstr>Annual Salaries Analysis</vt:lpstr>
      <vt:lpstr>Hiring Trends</vt:lpstr>
      <vt:lpstr>Years worked by Employees</vt:lpstr>
      <vt:lpstr>Yearly Average Salary Trend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Rakesh Agurla</cp:lastModifiedBy>
  <cp:revision>3</cp:revision>
  <dcterms:created xsi:type="dcterms:W3CDTF">2019-02-27T15:38:32Z</dcterms:created>
  <dcterms:modified xsi:type="dcterms:W3CDTF">2023-10-17T03:46:14Z</dcterms:modified>
</cp:coreProperties>
</file>