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7" r:id="rId6"/>
    <p:sldId id="261" r:id="rId7"/>
    <p:sldId id="263" r:id="rId8"/>
    <p:sldId id="264" r:id="rId9"/>
    <p:sldId id="265" r:id="rId10"/>
    <p:sldId id="266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C6E43-8A88-4E55-9EA5-4B2DA6E764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0D7EBA0-560C-4CF9-B8F8-9C48E75610D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Functional Overview</a:t>
          </a:r>
          <a:endParaRPr lang="en-US" dirty="0"/>
        </a:p>
      </dgm:t>
    </dgm:pt>
    <dgm:pt modelId="{876D6450-F3D8-4FEF-8482-5B560009F633}" type="parTrans" cxnId="{2064D1A6-9B8B-4F0C-8041-766480811F6F}">
      <dgm:prSet/>
      <dgm:spPr/>
      <dgm:t>
        <a:bodyPr/>
        <a:lstStyle/>
        <a:p>
          <a:endParaRPr lang="en-US"/>
        </a:p>
      </dgm:t>
    </dgm:pt>
    <dgm:pt modelId="{DE2388CB-7B1A-40A9-BE78-F5B510B4B07D}" type="sibTrans" cxnId="{2064D1A6-9B8B-4F0C-8041-766480811F6F}">
      <dgm:prSet/>
      <dgm:spPr/>
      <dgm:t>
        <a:bodyPr/>
        <a:lstStyle/>
        <a:p>
          <a:endParaRPr lang="en-US"/>
        </a:p>
      </dgm:t>
    </dgm:pt>
    <dgm:pt modelId="{3FC9A4AC-ECCE-49A8-925A-A076ADF2A6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Architectural Overview</a:t>
          </a:r>
          <a:endParaRPr lang="en-US"/>
        </a:p>
      </dgm:t>
    </dgm:pt>
    <dgm:pt modelId="{D4358C2B-68DC-46BA-800E-0927FFDCC207}" type="parTrans" cxnId="{872E8637-B710-4544-8F9B-CC0ADE41A383}">
      <dgm:prSet/>
      <dgm:spPr/>
      <dgm:t>
        <a:bodyPr/>
        <a:lstStyle/>
        <a:p>
          <a:endParaRPr lang="en-US"/>
        </a:p>
      </dgm:t>
    </dgm:pt>
    <dgm:pt modelId="{A232FD89-BD5A-4241-A524-64D5AECBEB3F}" type="sibTrans" cxnId="{872E8637-B710-4544-8F9B-CC0ADE41A383}">
      <dgm:prSet/>
      <dgm:spPr/>
      <dgm:t>
        <a:bodyPr/>
        <a:lstStyle/>
        <a:p>
          <a:endParaRPr lang="en-US"/>
        </a:p>
      </dgm:t>
    </dgm:pt>
    <dgm:pt modelId="{AD78EAFF-FB78-4310-8659-4419EC62D6D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Profiling</a:t>
          </a:r>
        </a:p>
      </dgm:t>
    </dgm:pt>
    <dgm:pt modelId="{58D19379-0F97-456E-A45B-A74785ECC7A4}" type="parTrans" cxnId="{D0DE6F5B-CE4D-4085-AF40-6B6080D2C280}">
      <dgm:prSet/>
      <dgm:spPr/>
      <dgm:t>
        <a:bodyPr/>
        <a:lstStyle/>
        <a:p>
          <a:endParaRPr lang="en-US"/>
        </a:p>
      </dgm:t>
    </dgm:pt>
    <dgm:pt modelId="{1285BA33-F92B-4FC3-BF90-801FDBC0222E}" type="sibTrans" cxnId="{D0DE6F5B-CE4D-4085-AF40-6B6080D2C280}">
      <dgm:prSet/>
      <dgm:spPr/>
      <dgm:t>
        <a:bodyPr/>
        <a:lstStyle/>
        <a:p>
          <a:endParaRPr lang="en-US"/>
        </a:p>
      </dgm:t>
    </dgm:pt>
    <dgm:pt modelId="{34B5B569-9780-4994-8EEE-FA830E0324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Analysis Overview</a:t>
          </a:r>
          <a:endParaRPr lang="en-US" dirty="0"/>
        </a:p>
      </dgm:t>
    </dgm:pt>
    <dgm:pt modelId="{7A0FA70E-9716-42AC-B8B5-6EEC1A89E169}" type="parTrans" cxnId="{FA699E4E-1EB1-4D13-B3FE-AD0FD5B179F2}">
      <dgm:prSet/>
      <dgm:spPr/>
      <dgm:t>
        <a:bodyPr/>
        <a:lstStyle/>
        <a:p>
          <a:endParaRPr lang="en-US"/>
        </a:p>
      </dgm:t>
    </dgm:pt>
    <dgm:pt modelId="{E3C6961C-05BA-4E5F-8CC6-AB90E11C975F}" type="sibTrans" cxnId="{FA699E4E-1EB1-4D13-B3FE-AD0FD5B179F2}">
      <dgm:prSet/>
      <dgm:spPr/>
      <dgm:t>
        <a:bodyPr/>
        <a:lstStyle/>
        <a:p>
          <a:endParaRPr lang="en-US"/>
        </a:p>
      </dgm:t>
    </dgm:pt>
    <dgm:pt modelId="{FE344DF4-C534-4E63-A8E5-59273EA5D5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Technical Stack</a:t>
          </a:r>
          <a:endParaRPr lang="en-US" dirty="0"/>
        </a:p>
      </dgm:t>
    </dgm:pt>
    <dgm:pt modelId="{D9BAD140-FE48-4F45-BA1B-9B9BA25E0A43}" type="parTrans" cxnId="{D38C634E-EE87-449B-A8E8-58BC0DA41C05}">
      <dgm:prSet/>
      <dgm:spPr/>
      <dgm:t>
        <a:bodyPr/>
        <a:lstStyle/>
        <a:p>
          <a:endParaRPr lang="en-US"/>
        </a:p>
      </dgm:t>
    </dgm:pt>
    <dgm:pt modelId="{F4C13736-0086-4617-B4F0-77F3263B380D}" type="sibTrans" cxnId="{D38C634E-EE87-449B-A8E8-58BC0DA41C05}">
      <dgm:prSet/>
      <dgm:spPr/>
      <dgm:t>
        <a:bodyPr/>
        <a:lstStyle/>
        <a:p>
          <a:endParaRPr lang="en-US"/>
        </a:p>
      </dgm:t>
    </dgm:pt>
    <dgm:pt modelId="{1E2A0725-AB98-4A65-88BD-1810E43F5B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Steps Implemented</a:t>
          </a:r>
        </a:p>
        <a:p>
          <a:endParaRPr lang="en-US" dirty="0"/>
        </a:p>
      </dgm:t>
    </dgm:pt>
    <dgm:pt modelId="{D3116D9F-27A7-4F84-9656-496DCC3A1AFD}" type="parTrans" cxnId="{58112431-56C6-44E4-A5C6-74DF2136CB17}">
      <dgm:prSet/>
      <dgm:spPr/>
      <dgm:t>
        <a:bodyPr/>
        <a:lstStyle/>
        <a:p>
          <a:endParaRPr lang="en-IN"/>
        </a:p>
      </dgm:t>
    </dgm:pt>
    <dgm:pt modelId="{915563D0-6A46-4176-A937-3E0EE70C8B95}" type="sibTrans" cxnId="{58112431-56C6-44E4-A5C6-74DF2136CB17}">
      <dgm:prSet/>
      <dgm:spPr/>
      <dgm:t>
        <a:bodyPr/>
        <a:lstStyle/>
        <a:p>
          <a:endParaRPr lang="en-IN"/>
        </a:p>
      </dgm:t>
    </dgm:pt>
    <dgm:pt modelId="{B0A8949B-66C4-455D-A21B-0CF3FD33E928}" type="pres">
      <dgm:prSet presAssocID="{65AC6E43-8A88-4E55-9EA5-4B2DA6E7641D}" presName="root" presStyleCnt="0">
        <dgm:presLayoutVars>
          <dgm:dir/>
          <dgm:resizeHandles val="exact"/>
        </dgm:presLayoutVars>
      </dgm:prSet>
      <dgm:spPr/>
    </dgm:pt>
    <dgm:pt modelId="{07361ED4-58D2-4DF9-964F-F142A56CC3CD}" type="pres">
      <dgm:prSet presAssocID="{50D7EBA0-560C-4CF9-B8F8-9C48E75610DA}" presName="compNode" presStyleCnt="0"/>
      <dgm:spPr/>
    </dgm:pt>
    <dgm:pt modelId="{1662613D-15B2-4947-A765-815CBB078F3A}" type="pres">
      <dgm:prSet presAssocID="{50D7EBA0-560C-4CF9-B8F8-9C48E75610D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062C90-701A-436C-8AAD-22F9FEF8F81D}" type="pres">
      <dgm:prSet presAssocID="{50D7EBA0-560C-4CF9-B8F8-9C48E75610DA}" presName="spaceRect" presStyleCnt="0"/>
      <dgm:spPr/>
    </dgm:pt>
    <dgm:pt modelId="{CA90F367-0CE7-41A5-AA84-87583F1B888C}" type="pres">
      <dgm:prSet presAssocID="{50D7EBA0-560C-4CF9-B8F8-9C48E75610DA}" presName="textRect" presStyleLbl="revTx" presStyleIdx="0" presStyleCnt="6">
        <dgm:presLayoutVars>
          <dgm:chMax val="1"/>
          <dgm:chPref val="1"/>
        </dgm:presLayoutVars>
      </dgm:prSet>
      <dgm:spPr/>
    </dgm:pt>
    <dgm:pt modelId="{4400F0F2-25DC-466F-8D35-587518020C80}" type="pres">
      <dgm:prSet presAssocID="{DE2388CB-7B1A-40A9-BE78-F5B510B4B07D}" presName="sibTrans" presStyleCnt="0"/>
      <dgm:spPr/>
    </dgm:pt>
    <dgm:pt modelId="{79DED3B3-41E4-4B0D-AC6B-04FCB8231D2B}" type="pres">
      <dgm:prSet presAssocID="{3FC9A4AC-ECCE-49A8-925A-A076ADF2A667}" presName="compNode" presStyleCnt="0"/>
      <dgm:spPr/>
    </dgm:pt>
    <dgm:pt modelId="{A7D40000-099E-4C64-9D8F-E1898CB75989}" type="pres">
      <dgm:prSet presAssocID="{3FC9A4AC-ECCE-49A8-925A-A076ADF2A66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2DA5419-184E-4608-B246-1AE9664C5BC7}" type="pres">
      <dgm:prSet presAssocID="{3FC9A4AC-ECCE-49A8-925A-A076ADF2A667}" presName="spaceRect" presStyleCnt="0"/>
      <dgm:spPr/>
    </dgm:pt>
    <dgm:pt modelId="{D950A2DF-F963-4CA7-B13A-F6D4F7ACA973}" type="pres">
      <dgm:prSet presAssocID="{3FC9A4AC-ECCE-49A8-925A-A076ADF2A667}" presName="textRect" presStyleLbl="revTx" presStyleIdx="1" presStyleCnt="6">
        <dgm:presLayoutVars>
          <dgm:chMax val="1"/>
          <dgm:chPref val="1"/>
        </dgm:presLayoutVars>
      </dgm:prSet>
      <dgm:spPr/>
    </dgm:pt>
    <dgm:pt modelId="{D962293F-9196-42F4-8946-6CC172372CBD}" type="pres">
      <dgm:prSet presAssocID="{A232FD89-BD5A-4241-A524-64D5AECBEB3F}" presName="sibTrans" presStyleCnt="0"/>
      <dgm:spPr/>
    </dgm:pt>
    <dgm:pt modelId="{CE17B390-1DBE-439D-B302-9074AFA58F46}" type="pres">
      <dgm:prSet presAssocID="{AD78EAFF-FB78-4310-8659-4419EC62D6D3}" presName="compNode" presStyleCnt="0"/>
      <dgm:spPr/>
    </dgm:pt>
    <dgm:pt modelId="{495D11E7-7AAD-4C9D-AE13-F244EE09B1A7}" type="pres">
      <dgm:prSet presAssocID="{AD78EAFF-FB78-4310-8659-4419EC62D6D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2D77DD-8CD0-4CD7-8845-6B63CDBD29CE}" type="pres">
      <dgm:prSet presAssocID="{AD78EAFF-FB78-4310-8659-4419EC62D6D3}" presName="spaceRect" presStyleCnt="0"/>
      <dgm:spPr/>
    </dgm:pt>
    <dgm:pt modelId="{223B0F1A-9543-418C-A654-7D7D801B1F78}" type="pres">
      <dgm:prSet presAssocID="{AD78EAFF-FB78-4310-8659-4419EC62D6D3}" presName="textRect" presStyleLbl="revTx" presStyleIdx="2" presStyleCnt="6">
        <dgm:presLayoutVars>
          <dgm:chMax val="1"/>
          <dgm:chPref val="1"/>
        </dgm:presLayoutVars>
      </dgm:prSet>
      <dgm:spPr/>
    </dgm:pt>
    <dgm:pt modelId="{2836D153-C811-46C6-85FD-A28F6D714188}" type="pres">
      <dgm:prSet presAssocID="{1285BA33-F92B-4FC3-BF90-801FDBC0222E}" presName="sibTrans" presStyleCnt="0"/>
      <dgm:spPr/>
    </dgm:pt>
    <dgm:pt modelId="{5FD8E19F-EDFC-4341-95BF-FA23266902D9}" type="pres">
      <dgm:prSet presAssocID="{34B5B569-9780-4994-8EEE-FA830E03248D}" presName="compNode" presStyleCnt="0"/>
      <dgm:spPr/>
    </dgm:pt>
    <dgm:pt modelId="{03416552-6C2A-435A-ADF1-103FED06BC28}" type="pres">
      <dgm:prSet presAssocID="{34B5B569-9780-4994-8EEE-FA830E03248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C1E437-A60B-464F-AB64-B0539AAD61E8}" type="pres">
      <dgm:prSet presAssocID="{34B5B569-9780-4994-8EEE-FA830E03248D}" presName="spaceRect" presStyleCnt="0"/>
      <dgm:spPr/>
    </dgm:pt>
    <dgm:pt modelId="{872690FE-7E52-4FDD-97F7-2BB8EA995E03}" type="pres">
      <dgm:prSet presAssocID="{34B5B569-9780-4994-8EEE-FA830E03248D}" presName="textRect" presStyleLbl="revTx" presStyleIdx="3" presStyleCnt="6">
        <dgm:presLayoutVars>
          <dgm:chMax val="1"/>
          <dgm:chPref val="1"/>
        </dgm:presLayoutVars>
      </dgm:prSet>
      <dgm:spPr/>
    </dgm:pt>
    <dgm:pt modelId="{54DF30E4-9CC0-4DD2-B929-DF2FC63B4183}" type="pres">
      <dgm:prSet presAssocID="{E3C6961C-05BA-4E5F-8CC6-AB90E11C975F}" presName="sibTrans" presStyleCnt="0"/>
      <dgm:spPr/>
    </dgm:pt>
    <dgm:pt modelId="{5920FC27-81B7-4EC5-87FF-55022BE6A2FD}" type="pres">
      <dgm:prSet presAssocID="{1E2A0725-AB98-4A65-88BD-1810E43F5BEF}" presName="compNode" presStyleCnt="0"/>
      <dgm:spPr/>
    </dgm:pt>
    <dgm:pt modelId="{3C1223BD-7168-4F8A-A6AE-0B542E53F315}" type="pres">
      <dgm:prSet presAssocID="{1E2A0725-AB98-4A65-88BD-1810E43F5BE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41BF9824-FDB3-4EB5-8B62-B2B56AFB4BEC}" type="pres">
      <dgm:prSet presAssocID="{1E2A0725-AB98-4A65-88BD-1810E43F5BEF}" presName="spaceRect" presStyleCnt="0"/>
      <dgm:spPr/>
    </dgm:pt>
    <dgm:pt modelId="{41A497E6-E3EE-4C08-8C35-9F5B56BB6C47}" type="pres">
      <dgm:prSet presAssocID="{1E2A0725-AB98-4A65-88BD-1810E43F5BEF}" presName="textRect" presStyleLbl="revTx" presStyleIdx="4" presStyleCnt="6">
        <dgm:presLayoutVars>
          <dgm:chMax val="1"/>
          <dgm:chPref val="1"/>
        </dgm:presLayoutVars>
      </dgm:prSet>
      <dgm:spPr/>
    </dgm:pt>
    <dgm:pt modelId="{4C72AEF4-940A-42F3-A79A-975B6A2A33BA}" type="pres">
      <dgm:prSet presAssocID="{915563D0-6A46-4176-A937-3E0EE70C8B95}" presName="sibTrans" presStyleCnt="0"/>
      <dgm:spPr/>
    </dgm:pt>
    <dgm:pt modelId="{7E666D79-2D69-401D-9A57-8648A39C8E8C}" type="pres">
      <dgm:prSet presAssocID="{FE344DF4-C534-4E63-A8E5-59273EA5D505}" presName="compNode" presStyleCnt="0"/>
      <dgm:spPr/>
    </dgm:pt>
    <dgm:pt modelId="{C6AEB3C6-4FC5-4BB4-83E1-DC7080B27873}" type="pres">
      <dgm:prSet presAssocID="{FE344DF4-C534-4E63-A8E5-59273EA5D5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B787B0-9BB0-4EA8-A572-529E41CA436D}" type="pres">
      <dgm:prSet presAssocID="{FE344DF4-C534-4E63-A8E5-59273EA5D505}" presName="spaceRect" presStyleCnt="0"/>
      <dgm:spPr/>
    </dgm:pt>
    <dgm:pt modelId="{76A59F17-0707-4712-A8E6-A89F7DE3ED4A}" type="pres">
      <dgm:prSet presAssocID="{FE344DF4-C534-4E63-A8E5-59273EA5D5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8112431-56C6-44E4-A5C6-74DF2136CB17}" srcId="{65AC6E43-8A88-4E55-9EA5-4B2DA6E7641D}" destId="{1E2A0725-AB98-4A65-88BD-1810E43F5BEF}" srcOrd="4" destOrd="0" parTransId="{D3116D9F-27A7-4F84-9656-496DCC3A1AFD}" sibTransId="{915563D0-6A46-4176-A937-3E0EE70C8B95}"/>
    <dgm:cxn modelId="{3D2B4333-5D81-4464-BF02-0F7C0E0EAE0C}" type="presOf" srcId="{50D7EBA0-560C-4CF9-B8F8-9C48E75610DA}" destId="{CA90F367-0CE7-41A5-AA84-87583F1B888C}" srcOrd="0" destOrd="0" presId="urn:microsoft.com/office/officeart/2018/2/layout/IconLabelList"/>
    <dgm:cxn modelId="{F28A6A36-6F0D-42FF-BBBB-CAAFCFC321BE}" type="presOf" srcId="{34B5B569-9780-4994-8EEE-FA830E03248D}" destId="{872690FE-7E52-4FDD-97F7-2BB8EA995E03}" srcOrd="0" destOrd="0" presId="urn:microsoft.com/office/officeart/2018/2/layout/IconLabelList"/>
    <dgm:cxn modelId="{872E8637-B710-4544-8F9B-CC0ADE41A383}" srcId="{65AC6E43-8A88-4E55-9EA5-4B2DA6E7641D}" destId="{3FC9A4AC-ECCE-49A8-925A-A076ADF2A667}" srcOrd="1" destOrd="0" parTransId="{D4358C2B-68DC-46BA-800E-0927FFDCC207}" sibTransId="{A232FD89-BD5A-4241-A524-64D5AECBEB3F}"/>
    <dgm:cxn modelId="{D0DE6F5B-CE4D-4085-AF40-6B6080D2C280}" srcId="{65AC6E43-8A88-4E55-9EA5-4B2DA6E7641D}" destId="{AD78EAFF-FB78-4310-8659-4419EC62D6D3}" srcOrd="2" destOrd="0" parTransId="{58D19379-0F97-456E-A45B-A74785ECC7A4}" sibTransId="{1285BA33-F92B-4FC3-BF90-801FDBC0222E}"/>
    <dgm:cxn modelId="{D38C634E-EE87-449B-A8E8-58BC0DA41C05}" srcId="{65AC6E43-8A88-4E55-9EA5-4B2DA6E7641D}" destId="{FE344DF4-C534-4E63-A8E5-59273EA5D505}" srcOrd="5" destOrd="0" parTransId="{D9BAD140-FE48-4F45-BA1B-9B9BA25E0A43}" sibTransId="{F4C13736-0086-4617-B4F0-77F3263B380D}"/>
    <dgm:cxn modelId="{FA699E4E-1EB1-4D13-B3FE-AD0FD5B179F2}" srcId="{65AC6E43-8A88-4E55-9EA5-4B2DA6E7641D}" destId="{34B5B569-9780-4994-8EEE-FA830E03248D}" srcOrd="3" destOrd="0" parTransId="{7A0FA70E-9716-42AC-B8B5-6EEC1A89E169}" sibTransId="{E3C6961C-05BA-4E5F-8CC6-AB90E11C975F}"/>
    <dgm:cxn modelId="{BA6FA889-3D64-4C24-A77A-75B65B4F2C77}" type="presOf" srcId="{1E2A0725-AB98-4A65-88BD-1810E43F5BEF}" destId="{41A497E6-E3EE-4C08-8C35-9F5B56BB6C47}" srcOrd="0" destOrd="0" presId="urn:microsoft.com/office/officeart/2018/2/layout/IconLabelList"/>
    <dgm:cxn modelId="{65063B90-111D-491E-93B4-CBB6382FA97B}" type="presOf" srcId="{65AC6E43-8A88-4E55-9EA5-4B2DA6E7641D}" destId="{B0A8949B-66C4-455D-A21B-0CF3FD33E928}" srcOrd="0" destOrd="0" presId="urn:microsoft.com/office/officeart/2018/2/layout/IconLabelList"/>
    <dgm:cxn modelId="{2064D1A6-9B8B-4F0C-8041-766480811F6F}" srcId="{65AC6E43-8A88-4E55-9EA5-4B2DA6E7641D}" destId="{50D7EBA0-560C-4CF9-B8F8-9C48E75610DA}" srcOrd="0" destOrd="0" parTransId="{876D6450-F3D8-4FEF-8482-5B560009F633}" sibTransId="{DE2388CB-7B1A-40A9-BE78-F5B510B4B07D}"/>
    <dgm:cxn modelId="{329D1DD8-5FA9-4A13-8C52-C8A5B858BA8F}" type="presOf" srcId="{FE344DF4-C534-4E63-A8E5-59273EA5D505}" destId="{76A59F17-0707-4712-A8E6-A89F7DE3ED4A}" srcOrd="0" destOrd="0" presId="urn:microsoft.com/office/officeart/2018/2/layout/IconLabelList"/>
    <dgm:cxn modelId="{2CAED9E7-6D15-4E03-8A9C-DDC179B6AF88}" type="presOf" srcId="{3FC9A4AC-ECCE-49A8-925A-A076ADF2A667}" destId="{D950A2DF-F963-4CA7-B13A-F6D4F7ACA973}" srcOrd="0" destOrd="0" presId="urn:microsoft.com/office/officeart/2018/2/layout/IconLabelList"/>
    <dgm:cxn modelId="{BFDB6DE8-317F-4ED4-8EDB-E152B8DDD438}" type="presOf" srcId="{AD78EAFF-FB78-4310-8659-4419EC62D6D3}" destId="{223B0F1A-9543-418C-A654-7D7D801B1F78}" srcOrd="0" destOrd="0" presId="urn:microsoft.com/office/officeart/2018/2/layout/IconLabelList"/>
    <dgm:cxn modelId="{3118B753-4D7D-40EA-AA0E-9B34DADDAEAB}" type="presParOf" srcId="{B0A8949B-66C4-455D-A21B-0CF3FD33E928}" destId="{07361ED4-58D2-4DF9-964F-F142A56CC3CD}" srcOrd="0" destOrd="0" presId="urn:microsoft.com/office/officeart/2018/2/layout/IconLabelList"/>
    <dgm:cxn modelId="{D5868581-DEA5-4578-A1CF-EC749449F429}" type="presParOf" srcId="{07361ED4-58D2-4DF9-964F-F142A56CC3CD}" destId="{1662613D-15B2-4947-A765-815CBB078F3A}" srcOrd="0" destOrd="0" presId="urn:microsoft.com/office/officeart/2018/2/layout/IconLabelList"/>
    <dgm:cxn modelId="{71A74870-A928-4507-9B7B-06009770C677}" type="presParOf" srcId="{07361ED4-58D2-4DF9-964F-F142A56CC3CD}" destId="{F4062C90-701A-436C-8AAD-22F9FEF8F81D}" srcOrd="1" destOrd="0" presId="urn:microsoft.com/office/officeart/2018/2/layout/IconLabelList"/>
    <dgm:cxn modelId="{A788ADCC-0D5C-4EDA-A9F0-502FE05BD4BC}" type="presParOf" srcId="{07361ED4-58D2-4DF9-964F-F142A56CC3CD}" destId="{CA90F367-0CE7-41A5-AA84-87583F1B888C}" srcOrd="2" destOrd="0" presId="urn:microsoft.com/office/officeart/2018/2/layout/IconLabelList"/>
    <dgm:cxn modelId="{6115A12D-DF39-46D1-851C-198EC27791B5}" type="presParOf" srcId="{B0A8949B-66C4-455D-A21B-0CF3FD33E928}" destId="{4400F0F2-25DC-466F-8D35-587518020C80}" srcOrd="1" destOrd="0" presId="urn:microsoft.com/office/officeart/2018/2/layout/IconLabelList"/>
    <dgm:cxn modelId="{1220F651-9BD6-42F7-873E-1CF8A5E7E6A8}" type="presParOf" srcId="{B0A8949B-66C4-455D-A21B-0CF3FD33E928}" destId="{79DED3B3-41E4-4B0D-AC6B-04FCB8231D2B}" srcOrd="2" destOrd="0" presId="urn:microsoft.com/office/officeart/2018/2/layout/IconLabelList"/>
    <dgm:cxn modelId="{EC9FCE94-BEF3-4D53-B1C0-9ED39FC6AAB1}" type="presParOf" srcId="{79DED3B3-41E4-4B0D-AC6B-04FCB8231D2B}" destId="{A7D40000-099E-4C64-9D8F-E1898CB75989}" srcOrd="0" destOrd="0" presId="urn:microsoft.com/office/officeart/2018/2/layout/IconLabelList"/>
    <dgm:cxn modelId="{A8317CFE-8A0B-408D-9051-33A57A350A88}" type="presParOf" srcId="{79DED3B3-41E4-4B0D-AC6B-04FCB8231D2B}" destId="{02DA5419-184E-4608-B246-1AE9664C5BC7}" srcOrd="1" destOrd="0" presId="urn:microsoft.com/office/officeart/2018/2/layout/IconLabelList"/>
    <dgm:cxn modelId="{213647BE-C238-4EFF-86A5-0EF84BC4BFEF}" type="presParOf" srcId="{79DED3B3-41E4-4B0D-AC6B-04FCB8231D2B}" destId="{D950A2DF-F963-4CA7-B13A-F6D4F7ACA973}" srcOrd="2" destOrd="0" presId="urn:microsoft.com/office/officeart/2018/2/layout/IconLabelList"/>
    <dgm:cxn modelId="{FC0B76CC-DCA4-4427-B5DA-893EAD3F851B}" type="presParOf" srcId="{B0A8949B-66C4-455D-A21B-0CF3FD33E928}" destId="{D962293F-9196-42F4-8946-6CC172372CBD}" srcOrd="3" destOrd="0" presId="urn:microsoft.com/office/officeart/2018/2/layout/IconLabelList"/>
    <dgm:cxn modelId="{6E1F3FEF-658B-43C9-818E-21149850C182}" type="presParOf" srcId="{B0A8949B-66C4-455D-A21B-0CF3FD33E928}" destId="{CE17B390-1DBE-439D-B302-9074AFA58F46}" srcOrd="4" destOrd="0" presId="urn:microsoft.com/office/officeart/2018/2/layout/IconLabelList"/>
    <dgm:cxn modelId="{969334F3-3371-468D-99A8-C7153871404D}" type="presParOf" srcId="{CE17B390-1DBE-439D-B302-9074AFA58F46}" destId="{495D11E7-7AAD-4C9D-AE13-F244EE09B1A7}" srcOrd="0" destOrd="0" presId="urn:microsoft.com/office/officeart/2018/2/layout/IconLabelList"/>
    <dgm:cxn modelId="{73575A12-CDFB-4A16-AF91-1BCACEBB8C30}" type="presParOf" srcId="{CE17B390-1DBE-439D-B302-9074AFA58F46}" destId="{C62D77DD-8CD0-4CD7-8845-6B63CDBD29CE}" srcOrd="1" destOrd="0" presId="urn:microsoft.com/office/officeart/2018/2/layout/IconLabelList"/>
    <dgm:cxn modelId="{82C1C2A8-8582-4C6E-B1DD-688BFB14FBFE}" type="presParOf" srcId="{CE17B390-1DBE-439D-B302-9074AFA58F46}" destId="{223B0F1A-9543-418C-A654-7D7D801B1F78}" srcOrd="2" destOrd="0" presId="urn:microsoft.com/office/officeart/2018/2/layout/IconLabelList"/>
    <dgm:cxn modelId="{01191B35-F0F3-4582-9070-C45144424A7C}" type="presParOf" srcId="{B0A8949B-66C4-455D-A21B-0CF3FD33E928}" destId="{2836D153-C811-46C6-85FD-A28F6D714188}" srcOrd="5" destOrd="0" presId="urn:microsoft.com/office/officeart/2018/2/layout/IconLabelList"/>
    <dgm:cxn modelId="{A1DBD4E9-ACAA-4392-A145-A90A400FD2F3}" type="presParOf" srcId="{B0A8949B-66C4-455D-A21B-0CF3FD33E928}" destId="{5FD8E19F-EDFC-4341-95BF-FA23266902D9}" srcOrd="6" destOrd="0" presId="urn:microsoft.com/office/officeart/2018/2/layout/IconLabelList"/>
    <dgm:cxn modelId="{6D6BBCBC-4063-4149-91F8-AD493004F471}" type="presParOf" srcId="{5FD8E19F-EDFC-4341-95BF-FA23266902D9}" destId="{03416552-6C2A-435A-ADF1-103FED06BC28}" srcOrd="0" destOrd="0" presId="urn:microsoft.com/office/officeart/2018/2/layout/IconLabelList"/>
    <dgm:cxn modelId="{1CD3AF4C-E44D-4C84-9A66-37D3DFD35E4E}" type="presParOf" srcId="{5FD8E19F-EDFC-4341-95BF-FA23266902D9}" destId="{8FC1E437-A60B-464F-AB64-B0539AAD61E8}" srcOrd="1" destOrd="0" presId="urn:microsoft.com/office/officeart/2018/2/layout/IconLabelList"/>
    <dgm:cxn modelId="{B0F15923-94B8-4DFF-A45C-9338B840D9C2}" type="presParOf" srcId="{5FD8E19F-EDFC-4341-95BF-FA23266902D9}" destId="{872690FE-7E52-4FDD-97F7-2BB8EA995E03}" srcOrd="2" destOrd="0" presId="urn:microsoft.com/office/officeart/2018/2/layout/IconLabelList"/>
    <dgm:cxn modelId="{08F8BBB6-8B02-4BE7-AB09-390D146E26EE}" type="presParOf" srcId="{B0A8949B-66C4-455D-A21B-0CF3FD33E928}" destId="{54DF30E4-9CC0-4DD2-B929-DF2FC63B4183}" srcOrd="7" destOrd="0" presId="urn:microsoft.com/office/officeart/2018/2/layout/IconLabelList"/>
    <dgm:cxn modelId="{F2372ED0-AB9F-4C20-973E-F8F91B15905B}" type="presParOf" srcId="{B0A8949B-66C4-455D-A21B-0CF3FD33E928}" destId="{5920FC27-81B7-4EC5-87FF-55022BE6A2FD}" srcOrd="8" destOrd="0" presId="urn:microsoft.com/office/officeart/2018/2/layout/IconLabelList"/>
    <dgm:cxn modelId="{CA7DF5ED-4776-4A69-8420-C86F99BE1DB0}" type="presParOf" srcId="{5920FC27-81B7-4EC5-87FF-55022BE6A2FD}" destId="{3C1223BD-7168-4F8A-A6AE-0B542E53F315}" srcOrd="0" destOrd="0" presId="urn:microsoft.com/office/officeart/2018/2/layout/IconLabelList"/>
    <dgm:cxn modelId="{ABB5B87C-D041-49F0-BEA1-A578999E782B}" type="presParOf" srcId="{5920FC27-81B7-4EC5-87FF-55022BE6A2FD}" destId="{41BF9824-FDB3-4EB5-8B62-B2B56AFB4BEC}" srcOrd="1" destOrd="0" presId="urn:microsoft.com/office/officeart/2018/2/layout/IconLabelList"/>
    <dgm:cxn modelId="{84E17E9E-4DFC-4C68-A04A-5A0D37017D32}" type="presParOf" srcId="{5920FC27-81B7-4EC5-87FF-55022BE6A2FD}" destId="{41A497E6-E3EE-4C08-8C35-9F5B56BB6C47}" srcOrd="2" destOrd="0" presId="urn:microsoft.com/office/officeart/2018/2/layout/IconLabelList"/>
    <dgm:cxn modelId="{299ED909-5EFC-4BE3-949F-598FD9EA9A18}" type="presParOf" srcId="{B0A8949B-66C4-455D-A21B-0CF3FD33E928}" destId="{4C72AEF4-940A-42F3-A79A-975B6A2A33BA}" srcOrd="9" destOrd="0" presId="urn:microsoft.com/office/officeart/2018/2/layout/IconLabelList"/>
    <dgm:cxn modelId="{CBF28CC8-6C73-4B57-9696-5F76A1D0E180}" type="presParOf" srcId="{B0A8949B-66C4-455D-A21B-0CF3FD33E928}" destId="{7E666D79-2D69-401D-9A57-8648A39C8E8C}" srcOrd="10" destOrd="0" presId="urn:microsoft.com/office/officeart/2018/2/layout/IconLabelList"/>
    <dgm:cxn modelId="{AFE45450-6AD0-48EB-B6D6-5FFADED64679}" type="presParOf" srcId="{7E666D79-2D69-401D-9A57-8648A39C8E8C}" destId="{C6AEB3C6-4FC5-4BB4-83E1-DC7080B27873}" srcOrd="0" destOrd="0" presId="urn:microsoft.com/office/officeart/2018/2/layout/IconLabelList"/>
    <dgm:cxn modelId="{61A818A0-4C1D-44A6-AD6E-492BEF076C0C}" type="presParOf" srcId="{7E666D79-2D69-401D-9A57-8648A39C8E8C}" destId="{F0B787B0-9BB0-4EA8-A572-529E41CA436D}" srcOrd="1" destOrd="0" presId="urn:microsoft.com/office/officeart/2018/2/layout/IconLabelList"/>
    <dgm:cxn modelId="{78403AF3-0063-4708-908E-8156E4AB0684}" type="presParOf" srcId="{7E666D79-2D69-401D-9A57-8648A39C8E8C}" destId="{76A59F17-0707-4712-A8E6-A89F7DE3ED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EBA2E5-F332-4421-839A-3E2EFFCAB6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62C137-691A-4A98-9B52-4D9B005A5A0D}">
      <dgm:prSet/>
      <dgm:spPr/>
      <dgm:t>
        <a:bodyPr/>
        <a:lstStyle/>
        <a:p>
          <a:r>
            <a:rPr lang="en-IN"/>
            <a:t>In this case study we are understanding the data set which is divided into three objects: </a:t>
          </a:r>
          <a:endParaRPr lang="en-US"/>
        </a:p>
      </dgm:t>
    </dgm:pt>
    <dgm:pt modelId="{7E537E60-8333-4EBA-9F3F-86782D2F47E5}" type="parTrans" cxnId="{51E77B7C-E885-4A09-8CE1-24083828EBE2}">
      <dgm:prSet/>
      <dgm:spPr/>
      <dgm:t>
        <a:bodyPr/>
        <a:lstStyle/>
        <a:p>
          <a:endParaRPr lang="en-US"/>
        </a:p>
      </dgm:t>
    </dgm:pt>
    <dgm:pt modelId="{7C83CCD2-762F-4B19-9C3C-669DFDABC564}" type="sibTrans" cxnId="{51E77B7C-E885-4A09-8CE1-24083828EBE2}">
      <dgm:prSet/>
      <dgm:spPr/>
      <dgm:t>
        <a:bodyPr/>
        <a:lstStyle/>
        <a:p>
          <a:endParaRPr lang="en-US"/>
        </a:p>
      </dgm:t>
    </dgm:pt>
    <dgm:pt modelId="{F700BAD3-84F1-49BC-BBD9-9D2B92D401A5}">
      <dgm:prSet/>
      <dgm:spPr/>
      <dgm:t>
        <a:bodyPr/>
        <a:lstStyle/>
        <a:p>
          <a:r>
            <a:rPr lang="en-IN" u="sng"/>
            <a:t>Author</a:t>
          </a:r>
          <a:r>
            <a:rPr lang="en-IN"/>
            <a:t> contains the details related to the author of books.</a:t>
          </a:r>
          <a:endParaRPr lang="en-US"/>
        </a:p>
      </dgm:t>
    </dgm:pt>
    <dgm:pt modelId="{B29B7707-F843-49BF-B133-7FCCC24291E3}" type="parTrans" cxnId="{6751D473-CB09-475C-9A60-A6E267D21569}">
      <dgm:prSet/>
      <dgm:spPr/>
      <dgm:t>
        <a:bodyPr/>
        <a:lstStyle/>
        <a:p>
          <a:endParaRPr lang="en-US"/>
        </a:p>
      </dgm:t>
    </dgm:pt>
    <dgm:pt modelId="{F6043B9C-3E7C-4622-9DF0-8D56B5AD50D8}" type="sibTrans" cxnId="{6751D473-CB09-475C-9A60-A6E267D21569}">
      <dgm:prSet/>
      <dgm:spPr/>
      <dgm:t>
        <a:bodyPr/>
        <a:lstStyle/>
        <a:p>
          <a:endParaRPr lang="en-US"/>
        </a:p>
      </dgm:t>
    </dgm:pt>
    <dgm:pt modelId="{98E4D81E-64FC-489F-86D8-146B5CD5D07E}">
      <dgm:prSet/>
      <dgm:spPr/>
      <dgm:t>
        <a:bodyPr/>
        <a:lstStyle/>
        <a:p>
          <a:r>
            <a:rPr lang="en-IN" u="sng"/>
            <a:t>Edition</a:t>
          </a:r>
          <a:r>
            <a:rPr lang="en-IN"/>
            <a:t> contains the various editions of the book. </a:t>
          </a:r>
          <a:endParaRPr lang="en-US"/>
        </a:p>
      </dgm:t>
    </dgm:pt>
    <dgm:pt modelId="{F1D8F3BC-5090-41DD-9A7B-02E29B4148AC}" type="parTrans" cxnId="{F229533A-8226-44A7-8ECC-3A81EB0E39C2}">
      <dgm:prSet/>
      <dgm:spPr/>
      <dgm:t>
        <a:bodyPr/>
        <a:lstStyle/>
        <a:p>
          <a:endParaRPr lang="en-US"/>
        </a:p>
      </dgm:t>
    </dgm:pt>
    <dgm:pt modelId="{82078B89-6873-4FE2-9614-0B6A9CAEADED}" type="sibTrans" cxnId="{F229533A-8226-44A7-8ECC-3A81EB0E39C2}">
      <dgm:prSet/>
      <dgm:spPr/>
      <dgm:t>
        <a:bodyPr/>
        <a:lstStyle/>
        <a:p>
          <a:endParaRPr lang="en-US"/>
        </a:p>
      </dgm:t>
    </dgm:pt>
    <dgm:pt modelId="{055F6510-8D21-4CAE-944A-17E341DCAB14}">
      <dgm:prSet/>
      <dgm:spPr/>
      <dgm:t>
        <a:bodyPr/>
        <a:lstStyle/>
        <a:p>
          <a:r>
            <a:rPr lang="en-IN" u="sng"/>
            <a:t>Work</a:t>
          </a:r>
          <a:r>
            <a:rPr lang="en-IN"/>
            <a:t> enlists the different works done by Authors.</a:t>
          </a:r>
          <a:endParaRPr lang="en-US"/>
        </a:p>
      </dgm:t>
    </dgm:pt>
    <dgm:pt modelId="{89E9CF1F-E6C0-441D-94F4-10E9A36F913E}" type="parTrans" cxnId="{242FB4A4-9929-477B-9D4E-3A3B0FD90F09}">
      <dgm:prSet/>
      <dgm:spPr/>
      <dgm:t>
        <a:bodyPr/>
        <a:lstStyle/>
        <a:p>
          <a:endParaRPr lang="en-US"/>
        </a:p>
      </dgm:t>
    </dgm:pt>
    <dgm:pt modelId="{8F2BEE9F-4335-4530-BC03-89A15D151915}" type="sibTrans" cxnId="{242FB4A4-9929-477B-9D4E-3A3B0FD90F09}">
      <dgm:prSet/>
      <dgm:spPr/>
      <dgm:t>
        <a:bodyPr/>
        <a:lstStyle/>
        <a:p>
          <a:endParaRPr lang="en-US"/>
        </a:p>
      </dgm:t>
    </dgm:pt>
    <dgm:pt modelId="{C9463EA7-7C78-410A-A05B-A240023DBD72}">
      <dgm:prSet/>
      <dgm:spPr/>
      <dgm:t>
        <a:bodyPr/>
        <a:lstStyle/>
        <a:p>
          <a:r>
            <a:rPr lang="en-IN" dirty="0"/>
            <a:t>The data is cleaned, profiled, </a:t>
          </a:r>
          <a:r>
            <a:rPr lang="en-IN" dirty="0" err="1"/>
            <a:t>modeled</a:t>
          </a:r>
          <a:r>
            <a:rPr lang="en-IN" dirty="0"/>
            <a:t> and sliced to analyse different measures in different scenarios.</a:t>
          </a:r>
          <a:endParaRPr lang="en-US" dirty="0"/>
        </a:p>
      </dgm:t>
    </dgm:pt>
    <dgm:pt modelId="{56328200-7C98-49F9-80B6-8C422F8F3DFB}" type="parTrans" cxnId="{16A0F38A-DA05-4BBC-B0DC-720C883E095C}">
      <dgm:prSet/>
      <dgm:spPr/>
      <dgm:t>
        <a:bodyPr/>
        <a:lstStyle/>
        <a:p>
          <a:endParaRPr lang="en-US"/>
        </a:p>
      </dgm:t>
    </dgm:pt>
    <dgm:pt modelId="{4358C85F-7C80-40C7-8A89-1830975304CF}" type="sibTrans" cxnId="{16A0F38A-DA05-4BBC-B0DC-720C883E095C}">
      <dgm:prSet/>
      <dgm:spPr/>
      <dgm:t>
        <a:bodyPr/>
        <a:lstStyle/>
        <a:p>
          <a:endParaRPr lang="en-US"/>
        </a:p>
      </dgm:t>
    </dgm:pt>
    <dgm:pt modelId="{3BE0A1F6-B3EB-48B2-AECE-3D3AAF388F54}" type="pres">
      <dgm:prSet presAssocID="{F7EBA2E5-F332-4421-839A-3E2EFFCAB64E}" presName="vert0" presStyleCnt="0">
        <dgm:presLayoutVars>
          <dgm:dir/>
          <dgm:animOne val="branch"/>
          <dgm:animLvl val="lvl"/>
        </dgm:presLayoutVars>
      </dgm:prSet>
      <dgm:spPr/>
    </dgm:pt>
    <dgm:pt modelId="{F24EB7B1-CCC5-45A4-9D4C-BD7E14EAC058}" type="pres">
      <dgm:prSet presAssocID="{E562C137-691A-4A98-9B52-4D9B005A5A0D}" presName="thickLine" presStyleLbl="alignNode1" presStyleIdx="0" presStyleCnt="5"/>
      <dgm:spPr/>
    </dgm:pt>
    <dgm:pt modelId="{9EA498C6-0D5F-47B7-AF43-A32F7A6420B4}" type="pres">
      <dgm:prSet presAssocID="{E562C137-691A-4A98-9B52-4D9B005A5A0D}" presName="horz1" presStyleCnt="0"/>
      <dgm:spPr/>
    </dgm:pt>
    <dgm:pt modelId="{04FED0D7-32BA-4FFD-A78F-78D8B02F51A9}" type="pres">
      <dgm:prSet presAssocID="{E562C137-691A-4A98-9B52-4D9B005A5A0D}" presName="tx1" presStyleLbl="revTx" presStyleIdx="0" presStyleCnt="5"/>
      <dgm:spPr/>
    </dgm:pt>
    <dgm:pt modelId="{7F576C5A-0D07-4011-AD36-450B558AD127}" type="pres">
      <dgm:prSet presAssocID="{E562C137-691A-4A98-9B52-4D9B005A5A0D}" presName="vert1" presStyleCnt="0"/>
      <dgm:spPr/>
    </dgm:pt>
    <dgm:pt modelId="{D091E4EE-A4D6-4B28-BFB1-3019C2A450C2}" type="pres">
      <dgm:prSet presAssocID="{F700BAD3-84F1-49BC-BBD9-9D2B92D401A5}" presName="thickLine" presStyleLbl="alignNode1" presStyleIdx="1" presStyleCnt="5"/>
      <dgm:spPr/>
    </dgm:pt>
    <dgm:pt modelId="{44B36C69-A5B3-423A-99F1-899BD4A13575}" type="pres">
      <dgm:prSet presAssocID="{F700BAD3-84F1-49BC-BBD9-9D2B92D401A5}" presName="horz1" presStyleCnt="0"/>
      <dgm:spPr/>
    </dgm:pt>
    <dgm:pt modelId="{C87343F3-75C7-4770-A048-E2105C0F40C1}" type="pres">
      <dgm:prSet presAssocID="{F700BAD3-84F1-49BC-BBD9-9D2B92D401A5}" presName="tx1" presStyleLbl="revTx" presStyleIdx="1" presStyleCnt="5"/>
      <dgm:spPr/>
    </dgm:pt>
    <dgm:pt modelId="{B66A020D-C15B-4FD8-9186-71E0177026C0}" type="pres">
      <dgm:prSet presAssocID="{F700BAD3-84F1-49BC-BBD9-9D2B92D401A5}" presName="vert1" presStyleCnt="0"/>
      <dgm:spPr/>
    </dgm:pt>
    <dgm:pt modelId="{AEB9421B-CBEE-4E0D-A2F8-559F181BAB17}" type="pres">
      <dgm:prSet presAssocID="{98E4D81E-64FC-489F-86D8-146B5CD5D07E}" presName="thickLine" presStyleLbl="alignNode1" presStyleIdx="2" presStyleCnt="5"/>
      <dgm:spPr/>
    </dgm:pt>
    <dgm:pt modelId="{0C64C050-0C4D-4332-9EA0-33F8837B27A8}" type="pres">
      <dgm:prSet presAssocID="{98E4D81E-64FC-489F-86D8-146B5CD5D07E}" presName="horz1" presStyleCnt="0"/>
      <dgm:spPr/>
    </dgm:pt>
    <dgm:pt modelId="{1D2B1E19-3479-47BE-8CDD-67C234A9ADE7}" type="pres">
      <dgm:prSet presAssocID="{98E4D81E-64FC-489F-86D8-146B5CD5D07E}" presName="tx1" presStyleLbl="revTx" presStyleIdx="2" presStyleCnt="5"/>
      <dgm:spPr/>
    </dgm:pt>
    <dgm:pt modelId="{32B1A53F-12B0-4706-A093-96005B8B132A}" type="pres">
      <dgm:prSet presAssocID="{98E4D81E-64FC-489F-86D8-146B5CD5D07E}" presName="vert1" presStyleCnt="0"/>
      <dgm:spPr/>
    </dgm:pt>
    <dgm:pt modelId="{846903DC-F8C8-4776-9E27-A6D0D914447B}" type="pres">
      <dgm:prSet presAssocID="{055F6510-8D21-4CAE-944A-17E341DCAB14}" presName="thickLine" presStyleLbl="alignNode1" presStyleIdx="3" presStyleCnt="5"/>
      <dgm:spPr/>
    </dgm:pt>
    <dgm:pt modelId="{2152851A-53EF-4538-8967-C49465CF391E}" type="pres">
      <dgm:prSet presAssocID="{055F6510-8D21-4CAE-944A-17E341DCAB14}" presName="horz1" presStyleCnt="0"/>
      <dgm:spPr/>
    </dgm:pt>
    <dgm:pt modelId="{33B5F0C6-2FE2-4136-864C-FBCCE0191994}" type="pres">
      <dgm:prSet presAssocID="{055F6510-8D21-4CAE-944A-17E341DCAB14}" presName="tx1" presStyleLbl="revTx" presStyleIdx="3" presStyleCnt="5"/>
      <dgm:spPr/>
    </dgm:pt>
    <dgm:pt modelId="{F867D623-DE4C-4A48-9F8A-21055E50173B}" type="pres">
      <dgm:prSet presAssocID="{055F6510-8D21-4CAE-944A-17E341DCAB14}" presName="vert1" presStyleCnt="0"/>
      <dgm:spPr/>
    </dgm:pt>
    <dgm:pt modelId="{90C65F0C-C421-4576-8A1A-53D47146104E}" type="pres">
      <dgm:prSet presAssocID="{C9463EA7-7C78-410A-A05B-A240023DBD72}" presName="thickLine" presStyleLbl="alignNode1" presStyleIdx="4" presStyleCnt="5"/>
      <dgm:spPr/>
    </dgm:pt>
    <dgm:pt modelId="{1B07B323-4E84-4F9F-B75A-13AF2F2916D6}" type="pres">
      <dgm:prSet presAssocID="{C9463EA7-7C78-410A-A05B-A240023DBD72}" presName="horz1" presStyleCnt="0"/>
      <dgm:spPr/>
    </dgm:pt>
    <dgm:pt modelId="{2367CB7E-5952-423B-8D90-F218F59CEF54}" type="pres">
      <dgm:prSet presAssocID="{C9463EA7-7C78-410A-A05B-A240023DBD72}" presName="tx1" presStyleLbl="revTx" presStyleIdx="4" presStyleCnt="5"/>
      <dgm:spPr/>
    </dgm:pt>
    <dgm:pt modelId="{A4877ADB-295D-4857-86BC-0DEB609F1E10}" type="pres">
      <dgm:prSet presAssocID="{C9463EA7-7C78-410A-A05B-A240023DBD72}" presName="vert1" presStyleCnt="0"/>
      <dgm:spPr/>
    </dgm:pt>
  </dgm:ptLst>
  <dgm:cxnLst>
    <dgm:cxn modelId="{F229533A-8226-44A7-8ECC-3A81EB0E39C2}" srcId="{F7EBA2E5-F332-4421-839A-3E2EFFCAB64E}" destId="{98E4D81E-64FC-489F-86D8-146B5CD5D07E}" srcOrd="2" destOrd="0" parTransId="{F1D8F3BC-5090-41DD-9A7B-02E29B4148AC}" sibTransId="{82078B89-6873-4FE2-9614-0B6A9CAEADED}"/>
    <dgm:cxn modelId="{91AAD13A-5235-4443-AD16-929330608D36}" type="presOf" srcId="{98E4D81E-64FC-489F-86D8-146B5CD5D07E}" destId="{1D2B1E19-3479-47BE-8CDD-67C234A9ADE7}" srcOrd="0" destOrd="0" presId="urn:microsoft.com/office/officeart/2008/layout/LinedList"/>
    <dgm:cxn modelId="{3347486C-6A35-4647-954D-2A08F5668339}" type="presOf" srcId="{C9463EA7-7C78-410A-A05B-A240023DBD72}" destId="{2367CB7E-5952-423B-8D90-F218F59CEF54}" srcOrd="0" destOrd="0" presId="urn:microsoft.com/office/officeart/2008/layout/LinedList"/>
    <dgm:cxn modelId="{6751D473-CB09-475C-9A60-A6E267D21569}" srcId="{F7EBA2E5-F332-4421-839A-3E2EFFCAB64E}" destId="{F700BAD3-84F1-49BC-BBD9-9D2B92D401A5}" srcOrd="1" destOrd="0" parTransId="{B29B7707-F843-49BF-B133-7FCCC24291E3}" sibTransId="{F6043B9C-3E7C-4622-9DF0-8D56B5AD50D8}"/>
    <dgm:cxn modelId="{51E77B7C-E885-4A09-8CE1-24083828EBE2}" srcId="{F7EBA2E5-F332-4421-839A-3E2EFFCAB64E}" destId="{E562C137-691A-4A98-9B52-4D9B005A5A0D}" srcOrd="0" destOrd="0" parTransId="{7E537E60-8333-4EBA-9F3F-86782D2F47E5}" sibTransId="{7C83CCD2-762F-4B19-9C3C-669DFDABC564}"/>
    <dgm:cxn modelId="{16A0F38A-DA05-4BBC-B0DC-720C883E095C}" srcId="{F7EBA2E5-F332-4421-839A-3E2EFFCAB64E}" destId="{C9463EA7-7C78-410A-A05B-A240023DBD72}" srcOrd="4" destOrd="0" parTransId="{56328200-7C98-49F9-80B6-8C422F8F3DFB}" sibTransId="{4358C85F-7C80-40C7-8A89-1830975304CF}"/>
    <dgm:cxn modelId="{D029DFA2-F2F2-4A34-93C3-B38B70837743}" type="presOf" srcId="{F700BAD3-84F1-49BC-BBD9-9D2B92D401A5}" destId="{C87343F3-75C7-4770-A048-E2105C0F40C1}" srcOrd="0" destOrd="0" presId="urn:microsoft.com/office/officeart/2008/layout/LinedList"/>
    <dgm:cxn modelId="{242FB4A4-9929-477B-9D4E-3A3B0FD90F09}" srcId="{F7EBA2E5-F332-4421-839A-3E2EFFCAB64E}" destId="{055F6510-8D21-4CAE-944A-17E341DCAB14}" srcOrd="3" destOrd="0" parTransId="{89E9CF1F-E6C0-441D-94F4-10E9A36F913E}" sibTransId="{8F2BEE9F-4335-4530-BC03-89A15D151915}"/>
    <dgm:cxn modelId="{519931BA-6F3A-4E72-8E34-69A689E70E4D}" type="presOf" srcId="{055F6510-8D21-4CAE-944A-17E341DCAB14}" destId="{33B5F0C6-2FE2-4136-864C-FBCCE0191994}" srcOrd="0" destOrd="0" presId="urn:microsoft.com/office/officeart/2008/layout/LinedList"/>
    <dgm:cxn modelId="{458B16BE-0F6A-456D-BC87-EB5B87FFFF04}" type="presOf" srcId="{E562C137-691A-4A98-9B52-4D9B005A5A0D}" destId="{04FED0D7-32BA-4FFD-A78F-78D8B02F51A9}" srcOrd="0" destOrd="0" presId="urn:microsoft.com/office/officeart/2008/layout/LinedList"/>
    <dgm:cxn modelId="{CB0CF9C3-9225-45BB-A203-5E81B34EACB7}" type="presOf" srcId="{F7EBA2E5-F332-4421-839A-3E2EFFCAB64E}" destId="{3BE0A1F6-B3EB-48B2-AECE-3D3AAF388F54}" srcOrd="0" destOrd="0" presId="urn:microsoft.com/office/officeart/2008/layout/LinedList"/>
    <dgm:cxn modelId="{F45F7094-612A-477B-81E0-8218B3A74C68}" type="presParOf" srcId="{3BE0A1F6-B3EB-48B2-AECE-3D3AAF388F54}" destId="{F24EB7B1-CCC5-45A4-9D4C-BD7E14EAC058}" srcOrd="0" destOrd="0" presId="urn:microsoft.com/office/officeart/2008/layout/LinedList"/>
    <dgm:cxn modelId="{78901FFA-DCCF-448F-B590-D28905A248B7}" type="presParOf" srcId="{3BE0A1F6-B3EB-48B2-AECE-3D3AAF388F54}" destId="{9EA498C6-0D5F-47B7-AF43-A32F7A6420B4}" srcOrd="1" destOrd="0" presId="urn:microsoft.com/office/officeart/2008/layout/LinedList"/>
    <dgm:cxn modelId="{7C5303CE-6ED0-4F81-8F1A-9B13A64F992E}" type="presParOf" srcId="{9EA498C6-0D5F-47B7-AF43-A32F7A6420B4}" destId="{04FED0D7-32BA-4FFD-A78F-78D8B02F51A9}" srcOrd="0" destOrd="0" presId="urn:microsoft.com/office/officeart/2008/layout/LinedList"/>
    <dgm:cxn modelId="{ABBF4502-C331-4882-8605-F17FF00381CF}" type="presParOf" srcId="{9EA498C6-0D5F-47B7-AF43-A32F7A6420B4}" destId="{7F576C5A-0D07-4011-AD36-450B558AD127}" srcOrd="1" destOrd="0" presId="urn:microsoft.com/office/officeart/2008/layout/LinedList"/>
    <dgm:cxn modelId="{65770A70-7B8D-4E1B-AD01-100373318DB1}" type="presParOf" srcId="{3BE0A1F6-B3EB-48B2-AECE-3D3AAF388F54}" destId="{D091E4EE-A4D6-4B28-BFB1-3019C2A450C2}" srcOrd="2" destOrd="0" presId="urn:microsoft.com/office/officeart/2008/layout/LinedList"/>
    <dgm:cxn modelId="{D73E6E65-C9A8-4F62-9879-9BD04CD7A78E}" type="presParOf" srcId="{3BE0A1F6-B3EB-48B2-AECE-3D3AAF388F54}" destId="{44B36C69-A5B3-423A-99F1-899BD4A13575}" srcOrd="3" destOrd="0" presId="urn:microsoft.com/office/officeart/2008/layout/LinedList"/>
    <dgm:cxn modelId="{987ECD24-6714-495D-8593-FD5D75CF395D}" type="presParOf" srcId="{44B36C69-A5B3-423A-99F1-899BD4A13575}" destId="{C87343F3-75C7-4770-A048-E2105C0F40C1}" srcOrd="0" destOrd="0" presId="urn:microsoft.com/office/officeart/2008/layout/LinedList"/>
    <dgm:cxn modelId="{DF86AEC1-0C88-422D-919D-FE46BEAE2E6A}" type="presParOf" srcId="{44B36C69-A5B3-423A-99F1-899BD4A13575}" destId="{B66A020D-C15B-4FD8-9186-71E0177026C0}" srcOrd="1" destOrd="0" presId="urn:microsoft.com/office/officeart/2008/layout/LinedList"/>
    <dgm:cxn modelId="{15261CE1-D836-4D54-9616-65D2EFBA2F53}" type="presParOf" srcId="{3BE0A1F6-B3EB-48B2-AECE-3D3AAF388F54}" destId="{AEB9421B-CBEE-4E0D-A2F8-559F181BAB17}" srcOrd="4" destOrd="0" presId="urn:microsoft.com/office/officeart/2008/layout/LinedList"/>
    <dgm:cxn modelId="{A9E238AD-D05C-4DA5-93AE-0A09AA0209C3}" type="presParOf" srcId="{3BE0A1F6-B3EB-48B2-AECE-3D3AAF388F54}" destId="{0C64C050-0C4D-4332-9EA0-33F8837B27A8}" srcOrd="5" destOrd="0" presId="urn:microsoft.com/office/officeart/2008/layout/LinedList"/>
    <dgm:cxn modelId="{007BFBB2-FEE3-4E70-8D8F-76BECEE4505D}" type="presParOf" srcId="{0C64C050-0C4D-4332-9EA0-33F8837B27A8}" destId="{1D2B1E19-3479-47BE-8CDD-67C234A9ADE7}" srcOrd="0" destOrd="0" presId="urn:microsoft.com/office/officeart/2008/layout/LinedList"/>
    <dgm:cxn modelId="{BA4DB9D2-3270-4188-B4B6-859D816BC507}" type="presParOf" srcId="{0C64C050-0C4D-4332-9EA0-33F8837B27A8}" destId="{32B1A53F-12B0-4706-A093-96005B8B132A}" srcOrd="1" destOrd="0" presId="urn:microsoft.com/office/officeart/2008/layout/LinedList"/>
    <dgm:cxn modelId="{900C998D-BBE5-426E-B774-9CAC41C97C51}" type="presParOf" srcId="{3BE0A1F6-B3EB-48B2-AECE-3D3AAF388F54}" destId="{846903DC-F8C8-4776-9E27-A6D0D914447B}" srcOrd="6" destOrd="0" presId="urn:microsoft.com/office/officeart/2008/layout/LinedList"/>
    <dgm:cxn modelId="{DF1C6DC9-1CEB-4358-8F8D-8F6CB688D6E5}" type="presParOf" srcId="{3BE0A1F6-B3EB-48B2-AECE-3D3AAF388F54}" destId="{2152851A-53EF-4538-8967-C49465CF391E}" srcOrd="7" destOrd="0" presId="urn:microsoft.com/office/officeart/2008/layout/LinedList"/>
    <dgm:cxn modelId="{B61510E1-414E-448B-9DF7-D88E39C11D16}" type="presParOf" srcId="{2152851A-53EF-4538-8967-C49465CF391E}" destId="{33B5F0C6-2FE2-4136-864C-FBCCE0191994}" srcOrd="0" destOrd="0" presId="urn:microsoft.com/office/officeart/2008/layout/LinedList"/>
    <dgm:cxn modelId="{7BFCE363-D6E0-45C8-BAAD-E5E783D10540}" type="presParOf" srcId="{2152851A-53EF-4538-8967-C49465CF391E}" destId="{F867D623-DE4C-4A48-9F8A-21055E50173B}" srcOrd="1" destOrd="0" presId="urn:microsoft.com/office/officeart/2008/layout/LinedList"/>
    <dgm:cxn modelId="{7CA2F29C-EC6E-4BCA-9E2D-557B1057B8C1}" type="presParOf" srcId="{3BE0A1F6-B3EB-48B2-AECE-3D3AAF388F54}" destId="{90C65F0C-C421-4576-8A1A-53D47146104E}" srcOrd="8" destOrd="0" presId="urn:microsoft.com/office/officeart/2008/layout/LinedList"/>
    <dgm:cxn modelId="{DD954EB6-5406-4A68-A1E1-0A81727E14DF}" type="presParOf" srcId="{3BE0A1F6-B3EB-48B2-AECE-3D3AAF388F54}" destId="{1B07B323-4E84-4F9F-B75A-13AF2F2916D6}" srcOrd="9" destOrd="0" presId="urn:microsoft.com/office/officeart/2008/layout/LinedList"/>
    <dgm:cxn modelId="{6CDC14DD-64C8-44D0-9422-4E13180A11A7}" type="presParOf" srcId="{1B07B323-4E84-4F9F-B75A-13AF2F2916D6}" destId="{2367CB7E-5952-423B-8D90-F218F59CEF54}" srcOrd="0" destOrd="0" presId="urn:microsoft.com/office/officeart/2008/layout/LinedList"/>
    <dgm:cxn modelId="{FEAE3A47-E997-43BF-8DFD-BB1B3D29E251}" type="presParOf" srcId="{1B07B323-4E84-4F9F-B75A-13AF2F2916D6}" destId="{A4877ADB-295D-4857-86BC-0DEB609F1E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2613D-15B2-4947-A765-815CBB078F3A}">
      <dsp:nvSpPr>
        <dsp:cNvPr id="0" name=""/>
        <dsp:cNvSpPr/>
      </dsp:nvSpPr>
      <dsp:spPr>
        <a:xfrm>
          <a:off x="435160" y="1300888"/>
          <a:ext cx="710332" cy="710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0F367-0CE7-41A5-AA84-87583F1B888C}">
      <dsp:nvSpPr>
        <dsp:cNvPr id="0" name=""/>
        <dsp:cNvSpPr/>
      </dsp:nvSpPr>
      <dsp:spPr>
        <a:xfrm>
          <a:off x="1069" y="22629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Functional Overview</a:t>
          </a:r>
          <a:endParaRPr lang="en-US" sz="1500" kern="1200" dirty="0"/>
        </a:p>
      </dsp:txBody>
      <dsp:txXfrm>
        <a:off x="1069" y="2262934"/>
        <a:ext cx="1578515" cy="631406"/>
      </dsp:txXfrm>
    </dsp:sp>
    <dsp:sp modelId="{A7D40000-099E-4C64-9D8F-E1898CB75989}">
      <dsp:nvSpPr>
        <dsp:cNvPr id="0" name=""/>
        <dsp:cNvSpPr/>
      </dsp:nvSpPr>
      <dsp:spPr>
        <a:xfrm>
          <a:off x="2289916" y="1300888"/>
          <a:ext cx="710332" cy="710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A2DF-F963-4CA7-B13A-F6D4F7ACA973}">
      <dsp:nvSpPr>
        <dsp:cNvPr id="0" name=""/>
        <dsp:cNvSpPr/>
      </dsp:nvSpPr>
      <dsp:spPr>
        <a:xfrm>
          <a:off x="1855824" y="22629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Architectural Overview</a:t>
          </a:r>
          <a:endParaRPr lang="en-US" sz="1500" kern="1200"/>
        </a:p>
      </dsp:txBody>
      <dsp:txXfrm>
        <a:off x="1855824" y="2262934"/>
        <a:ext cx="1578515" cy="631406"/>
      </dsp:txXfrm>
    </dsp:sp>
    <dsp:sp modelId="{495D11E7-7AAD-4C9D-AE13-F244EE09B1A7}">
      <dsp:nvSpPr>
        <dsp:cNvPr id="0" name=""/>
        <dsp:cNvSpPr/>
      </dsp:nvSpPr>
      <dsp:spPr>
        <a:xfrm>
          <a:off x="4144672" y="1300888"/>
          <a:ext cx="710332" cy="710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B0F1A-9543-418C-A654-7D7D801B1F78}">
      <dsp:nvSpPr>
        <dsp:cNvPr id="0" name=""/>
        <dsp:cNvSpPr/>
      </dsp:nvSpPr>
      <dsp:spPr>
        <a:xfrm>
          <a:off x="3710580" y="22629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Profiling</a:t>
          </a:r>
        </a:p>
      </dsp:txBody>
      <dsp:txXfrm>
        <a:off x="3710580" y="2262934"/>
        <a:ext cx="1578515" cy="631406"/>
      </dsp:txXfrm>
    </dsp:sp>
    <dsp:sp modelId="{03416552-6C2A-435A-ADF1-103FED06BC28}">
      <dsp:nvSpPr>
        <dsp:cNvPr id="0" name=""/>
        <dsp:cNvSpPr/>
      </dsp:nvSpPr>
      <dsp:spPr>
        <a:xfrm>
          <a:off x="5999428" y="1300888"/>
          <a:ext cx="710332" cy="7103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690FE-7E52-4FDD-97F7-2BB8EA995E03}">
      <dsp:nvSpPr>
        <dsp:cNvPr id="0" name=""/>
        <dsp:cNvSpPr/>
      </dsp:nvSpPr>
      <dsp:spPr>
        <a:xfrm>
          <a:off x="5565336" y="22629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Analysis Overview</a:t>
          </a:r>
          <a:endParaRPr lang="en-US" sz="1500" kern="1200" dirty="0"/>
        </a:p>
      </dsp:txBody>
      <dsp:txXfrm>
        <a:off x="5565336" y="2262934"/>
        <a:ext cx="1578515" cy="631406"/>
      </dsp:txXfrm>
    </dsp:sp>
    <dsp:sp modelId="{3C1223BD-7168-4F8A-A6AE-0B542E53F315}">
      <dsp:nvSpPr>
        <dsp:cNvPr id="0" name=""/>
        <dsp:cNvSpPr/>
      </dsp:nvSpPr>
      <dsp:spPr>
        <a:xfrm>
          <a:off x="7854184" y="1300888"/>
          <a:ext cx="710332" cy="7103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497E6-E3EE-4C08-8C35-9F5B56BB6C47}">
      <dsp:nvSpPr>
        <dsp:cNvPr id="0" name=""/>
        <dsp:cNvSpPr/>
      </dsp:nvSpPr>
      <dsp:spPr>
        <a:xfrm>
          <a:off x="7420092" y="22629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Steps Implemented</a:t>
          </a:r>
        </a:p>
        <a:p>
          <a:pPr marL="0" lvl="0" indent="0" algn="ctr" defTabSz="666750"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7420092" y="2262934"/>
        <a:ext cx="1578515" cy="631406"/>
      </dsp:txXfrm>
    </dsp:sp>
    <dsp:sp modelId="{C6AEB3C6-4FC5-4BB4-83E1-DC7080B27873}">
      <dsp:nvSpPr>
        <dsp:cNvPr id="0" name=""/>
        <dsp:cNvSpPr/>
      </dsp:nvSpPr>
      <dsp:spPr>
        <a:xfrm>
          <a:off x="9708940" y="1300888"/>
          <a:ext cx="710332" cy="7103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59F17-0707-4712-A8E6-A89F7DE3ED4A}">
      <dsp:nvSpPr>
        <dsp:cNvPr id="0" name=""/>
        <dsp:cNvSpPr/>
      </dsp:nvSpPr>
      <dsp:spPr>
        <a:xfrm>
          <a:off x="9274848" y="22629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Technical Stack</a:t>
          </a:r>
          <a:endParaRPr lang="en-US" sz="1500" kern="1200" dirty="0"/>
        </a:p>
      </dsp:txBody>
      <dsp:txXfrm>
        <a:off x="9274848" y="2262934"/>
        <a:ext cx="1578515" cy="63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EB7B1-CCC5-45A4-9D4C-BD7E14EAC058}">
      <dsp:nvSpPr>
        <dsp:cNvPr id="0" name=""/>
        <dsp:cNvSpPr/>
      </dsp:nvSpPr>
      <dsp:spPr>
        <a:xfrm>
          <a:off x="0" y="677"/>
          <a:ext cx="65553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ED0D7-32BA-4FFD-A78F-78D8B02F51A9}">
      <dsp:nvSpPr>
        <dsp:cNvPr id="0" name=""/>
        <dsp:cNvSpPr/>
      </dsp:nvSpPr>
      <dsp:spPr>
        <a:xfrm>
          <a:off x="0" y="677"/>
          <a:ext cx="655534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 this case study we are understanding the data set which is divided into three objects: </a:t>
          </a:r>
          <a:endParaRPr lang="en-US" sz="2400" kern="1200"/>
        </a:p>
      </dsp:txBody>
      <dsp:txXfrm>
        <a:off x="0" y="677"/>
        <a:ext cx="6555347" cy="1108938"/>
      </dsp:txXfrm>
    </dsp:sp>
    <dsp:sp modelId="{D091E4EE-A4D6-4B28-BFB1-3019C2A450C2}">
      <dsp:nvSpPr>
        <dsp:cNvPr id="0" name=""/>
        <dsp:cNvSpPr/>
      </dsp:nvSpPr>
      <dsp:spPr>
        <a:xfrm>
          <a:off x="0" y="1109615"/>
          <a:ext cx="65553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343F3-75C7-4770-A048-E2105C0F40C1}">
      <dsp:nvSpPr>
        <dsp:cNvPr id="0" name=""/>
        <dsp:cNvSpPr/>
      </dsp:nvSpPr>
      <dsp:spPr>
        <a:xfrm>
          <a:off x="0" y="1109615"/>
          <a:ext cx="655534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sng" kern="1200"/>
            <a:t>Author</a:t>
          </a:r>
          <a:r>
            <a:rPr lang="en-IN" sz="2400" kern="1200"/>
            <a:t> contains the details related to the author of books.</a:t>
          </a:r>
          <a:endParaRPr lang="en-US" sz="2400" kern="1200"/>
        </a:p>
      </dsp:txBody>
      <dsp:txXfrm>
        <a:off x="0" y="1109615"/>
        <a:ext cx="6555347" cy="1108938"/>
      </dsp:txXfrm>
    </dsp:sp>
    <dsp:sp modelId="{AEB9421B-CBEE-4E0D-A2F8-559F181BAB17}">
      <dsp:nvSpPr>
        <dsp:cNvPr id="0" name=""/>
        <dsp:cNvSpPr/>
      </dsp:nvSpPr>
      <dsp:spPr>
        <a:xfrm>
          <a:off x="0" y="2218554"/>
          <a:ext cx="65553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B1E19-3479-47BE-8CDD-67C234A9ADE7}">
      <dsp:nvSpPr>
        <dsp:cNvPr id="0" name=""/>
        <dsp:cNvSpPr/>
      </dsp:nvSpPr>
      <dsp:spPr>
        <a:xfrm>
          <a:off x="0" y="2218554"/>
          <a:ext cx="655534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sng" kern="1200"/>
            <a:t>Edition</a:t>
          </a:r>
          <a:r>
            <a:rPr lang="en-IN" sz="2400" kern="1200"/>
            <a:t> contains the various editions of the book. </a:t>
          </a:r>
          <a:endParaRPr lang="en-US" sz="2400" kern="1200"/>
        </a:p>
      </dsp:txBody>
      <dsp:txXfrm>
        <a:off x="0" y="2218554"/>
        <a:ext cx="6555347" cy="1108938"/>
      </dsp:txXfrm>
    </dsp:sp>
    <dsp:sp modelId="{846903DC-F8C8-4776-9E27-A6D0D914447B}">
      <dsp:nvSpPr>
        <dsp:cNvPr id="0" name=""/>
        <dsp:cNvSpPr/>
      </dsp:nvSpPr>
      <dsp:spPr>
        <a:xfrm>
          <a:off x="0" y="3327492"/>
          <a:ext cx="65553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5F0C6-2FE2-4136-864C-FBCCE0191994}">
      <dsp:nvSpPr>
        <dsp:cNvPr id="0" name=""/>
        <dsp:cNvSpPr/>
      </dsp:nvSpPr>
      <dsp:spPr>
        <a:xfrm>
          <a:off x="0" y="3327492"/>
          <a:ext cx="655534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sng" kern="1200"/>
            <a:t>Work</a:t>
          </a:r>
          <a:r>
            <a:rPr lang="en-IN" sz="2400" kern="1200"/>
            <a:t> enlists the different works done by Authors.</a:t>
          </a:r>
          <a:endParaRPr lang="en-US" sz="2400" kern="1200"/>
        </a:p>
      </dsp:txBody>
      <dsp:txXfrm>
        <a:off x="0" y="3327492"/>
        <a:ext cx="6555347" cy="1108938"/>
      </dsp:txXfrm>
    </dsp:sp>
    <dsp:sp modelId="{90C65F0C-C421-4576-8A1A-53D47146104E}">
      <dsp:nvSpPr>
        <dsp:cNvPr id="0" name=""/>
        <dsp:cNvSpPr/>
      </dsp:nvSpPr>
      <dsp:spPr>
        <a:xfrm>
          <a:off x="0" y="4436431"/>
          <a:ext cx="65553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7CB7E-5952-423B-8D90-F218F59CEF54}">
      <dsp:nvSpPr>
        <dsp:cNvPr id="0" name=""/>
        <dsp:cNvSpPr/>
      </dsp:nvSpPr>
      <dsp:spPr>
        <a:xfrm>
          <a:off x="0" y="4436431"/>
          <a:ext cx="655534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data is cleaned, profiled, </a:t>
          </a:r>
          <a:r>
            <a:rPr lang="en-IN" sz="2400" kern="1200" dirty="0" err="1"/>
            <a:t>modeled</a:t>
          </a:r>
          <a:r>
            <a:rPr lang="en-IN" sz="2400" kern="1200" dirty="0"/>
            <a:t> and sliced to analyse different measures in different scenarios.</a:t>
          </a:r>
          <a:endParaRPr lang="en-US" sz="2400" kern="1200" dirty="0"/>
        </a:p>
      </dsp:txBody>
      <dsp:txXfrm>
        <a:off x="0" y="4436431"/>
        <a:ext cx="6555347" cy="110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9F47-A033-4596-BF44-5C3C33891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7B5DA-AED1-4798-A277-926E03981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EF5E-3707-4A5F-92F3-BBF8EABA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8282-E217-486F-9FFA-0F8ACCAD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1728-04DA-4417-88FC-FF572658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7D6B-B7BE-47CD-B736-20395E88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F04B3-A29A-42E0-976A-767B33D1E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83A1-2FD1-42D4-801A-9C8138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AC75-BC89-44C2-8A8C-AA3EC978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AC22-A372-47DE-B38D-739916A8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3A1D6-8DE1-4630-A702-7B5FB95E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76E35-7924-4169-AF88-98411EB0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6AE9-237B-4476-B91D-187BC636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4B2F9-9530-4679-B955-7D9928A3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ACA7-4541-4D2E-82B8-AA9C917F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51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85A7-E663-4389-A6FB-836F6D1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265C-3DBB-4420-BDEF-F9D7609D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2F9D4-3D9D-4047-B16E-DA210D5A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D213-0847-4FDA-A57C-65B3381F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CDC5-131C-438C-8D36-F15D0AD3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3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B478-D977-4C26-8971-9A9F334E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E8D2-8E63-46EE-8F05-899151CBC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615F-3B8E-49A4-BEB1-D297600B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5F32-AFC0-49EA-A099-D5F23BC4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227E-3E53-47E0-AC5C-A444D80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8C6-D07C-418F-909D-36ACBAF5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D4D3-A0E1-47AE-8F7E-0CA33C299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D152E-CFD3-413A-9639-A5D7AA7C2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799C-D21A-4A7B-BFD3-D4084EF2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E3AC5-84EB-43EB-A4F4-A4B35733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E95B3-7262-4136-A81A-BCDB1CCA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3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0D3B-4A3B-4AE5-A7F7-45725EA7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2B6B-689F-4B74-8A46-FB447997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CF9B3-38C0-4CB9-AA1E-6D5EE937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444BC-B290-44C3-8C1E-D4C16406A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171E6-70B5-49A1-9C53-BD1A48B79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30609-0957-4FEB-AAEA-4F5A1125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63C70-2021-4643-B954-BAB5DA41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D3101-F9BE-481B-8817-F4D8B5C4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1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9B01-B192-4D8E-9BED-728CDB58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5FDC9-2C0A-4DAD-8021-99CF5E3A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C8B7-6A96-46C3-A7FF-A00FE818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43C41-E70D-4F29-91A8-7A0F8A10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5E58-30A4-4CB7-8C22-9C37CC92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034B9-4938-40C5-AC10-080E8826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AACD9-31C8-4BFC-B2C4-2F9D51B3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33C9-5837-4142-B20B-8F51200E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3F89-B83F-4809-AD81-7CB2CB32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2305F-45BB-4629-AE25-66C2BE21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6A9B-B176-4C47-B412-D0E4A0B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2801-CDC1-4405-A757-54348E97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9AFC-36EB-4319-BAB1-E36AABCD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A01-C334-4F9C-9CC9-E529516C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62C1A-FC3B-43D7-B8C2-3CECACE4A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FA88F-5AD1-4136-8DC4-FB77C14E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83B0-0A2F-4582-9DED-583AD046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24832-57A6-4506-BD54-45608F06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B8944-9908-4465-AF85-E57D4FF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864E7-F12C-4986-B0F8-2CD1A7E4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CDAA-16EE-488C-8525-897CA09A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83DC-7A75-4EF3-9D1E-22B06E5C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9112-8B7B-4BF5-969C-5B9A8232B045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90E7-6FEB-4F33-A2D5-F947CBF73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2612-8237-44F7-A4B8-506B7E1E6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7FE5-BD1F-4E5A-B5EB-DB0AF0FD4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D4E-0358-4198-A026-BA69178A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Case Study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06A29-F27C-41B9-A0B7-8DF9A2848204}"/>
              </a:ext>
            </a:extLst>
          </p:cNvPr>
          <p:cNvSpPr txBox="1"/>
          <p:nvPr/>
        </p:nvSpPr>
        <p:spPr>
          <a:xfrm>
            <a:off x="8344033" y="5889147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 Rakesh Kr. Bhardwaj</a:t>
            </a:r>
          </a:p>
        </p:txBody>
      </p:sp>
    </p:spTree>
    <p:extLst>
      <p:ext uri="{BB962C8B-B14F-4D97-AF65-F5344CB8AC3E}">
        <p14:creationId xmlns:p14="http://schemas.microsoft.com/office/powerpoint/2010/main" val="5043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73B510-A4E1-44F8-87A5-BE2991638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956250"/>
              </p:ext>
            </p:extLst>
          </p:nvPr>
        </p:nvGraphicFramePr>
        <p:xfrm>
          <a:off x="168812" y="2405574"/>
          <a:ext cx="11864162" cy="417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65">
                  <a:extLst>
                    <a:ext uri="{9D8B030D-6E8A-4147-A177-3AD203B41FA5}">
                      <a16:colId xmlns:a16="http://schemas.microsoft.com/office/drawing/2014/main" val="214958303"/>
                    </a:ext>
                  </a:extLst>
                </a:gridCol>
                <a:gridCol w="3454975">
                  <a:extLst>
                    <a:ext uri="{9D8B030D-6E8A-4147-A177-3AD203B41FA5}">
                      <a16:colId xmlns:a16="http://schemas.microsoft.com/office/drawing/2014/main" val="2707373089"/>
                    </a:ext>
                  </a:extLst>
                </a:gridCol>
                <a:gridCol w="6721741">
                  <a:extLst>
                    <a:ext uri="{9D8B030D-6E8A-4147-A177-3AD203B41FA5}">
                      <a16:colId xmlns:a16="http://schemas.microsoft.com/office/drawing/2014/main" val="1372875338"/>
                    </a:ext>
                  </a:extLst>
                </a:gridCol>
                <a:gridCol w="1227881">
                  <a:extLst>
                    <a:ext uri="{9D8B030D-6E8A-4147-A177-3AD203B41FA5}">
                      <a16:colId xmlns:a16="http://schemas.microsoft.com/office/drawing/2014/main" val="4038435987"/>
                    </a:ext>
                  </a:extLst>
                </a:gridCol>
              </a:tblGrid>
              <a:tr h="820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S. No.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SQL Query/ Excel Sheet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Output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extLst>
                  <a:ext uri="{0D108BD9-81ED-4DB2-BD59-A6C34878D82A}">
                    <a16:rowId xmlns:a16="http://schemas.microsoft.com/office/drawing/2014/main" val="303982779"/>
                  </a:ext>
                </a:extLst>
              </a:tr>
              <a:tr h="7076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Latest published book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top 1 edition_key,title,number_of_pages,publish_year from cs.td_edition    order by publish_year desc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 : "#OfBooks by Publishers"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9977946"/>
                  </a:ext>
                </a:extLst>
              </a:tr>
              <a:tr h="582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 subjects which have maximum books 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 : "#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OfBooks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by Subjects"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13530429"/>
                  </a:ext>
                </a:extLst>
              </a:tr>
              <a:tr h="582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books published in specific year like 2021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#OfBooks by PublishYear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8129306"/>
                  </a:ext>
                </a:extLst>
              </a:tr>
              <a:tr h="8283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 who wrote minimum books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top 1 authors,a.[name], count(e.[key]) #OfBooks from demo.casestudy.edition 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join demo.casestudy.author a on a.[key] = e.authors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 e.authors is not null group by authors,a.[name] order by 3 asc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57607435"/>
                  </a:ext>
                </a:extLst>
              </a:tr>
              <a:tr h="5823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authors who are no more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count(distinct author_key) AuthorWhichAreDied from cs.td_author where death_year is not null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8776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1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Implemented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7BA63-CA43-4957-9948-FC24B605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649480"/>
            <a:ext cx="5529695" cy="5546047"/>
          </a:xfrm>
        </p:spPr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 the JSON file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Imported JSON file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leaning and loading of data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 and loaded into Layer 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 modeling and creation of Facts and Dims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the OLAP database and SSAS Multidimensional cube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mining and analyzing data by creating different pivots and SQL queries.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1988F7F7-B5AF-4771-AE9F-543E66C9A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745" y="1631250"/>
            <a:ext cx="3135976" cy="31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A6F1E6-2AD5-4374-85CD-F2B19F25D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899045"/>
              </p:ext>
            </p:extLst>
          </p:nvPr>
        </p:nvGraphicFramePr>
        <p:xfrm>
          <a:off x="644056" y="2715619"/>
          <a:ext cx="10927829" cy="349012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47176">
                  <a:extLst>
                    <a:ext uri="{9D8B030D-6E8A-4147-A177-3AD203B41FA5}">
                      <a16:colId xmlns:a16="http://schemas.microsoft.com/office/drawing/2014/main" val="3317816398"/>
                    </a:ext>
                  </a:extLst>
                </a:gridCol>
                <a:gridCol w="8480653">
                  <a:extLst>
                    <a:ext uri="{9D8B030D-6E8A-4147-A177-3AD203B41FA5}">
                      <a16:colId xmlns:a16="http://schemas.microsoft.com/office/drawing/2014/main" val="2460781510"/>
                    </a:ext>
                  </a:extLst>
                </a:gridCol>
              </a:tblGrid>
              <a:tr h="77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en-IN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187" marT="44474" marB="3335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b="0" cap="none" spc="0" dirty="0">
                          <a:solidFill>
                            <a:schemeClr val="tx1"/>
                          </a:solidFill>
                          <a:effectLst/>
                        </a:rPr>
                        <a:t>SQL Server</a:t>
                      </a:r>
                      <a:endParaRPr lang="en-IN" sz="23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187" marT="44474" marB="3335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406085"/>
                  </a:ext>
                </a:extLst>
              </a:tr>
              <a:tr h="77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ETL Tool</a:t>
                      </a:r>
                      <a:endParaRPr lang="en-IN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187" marT="44474" marB="3335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SSIS (SQL Server Integration Services)</a:t>
                      </a:r>
                      <a:endParaRPr lang="en-IN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187" marT="44474" marB="3335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69587"/>
                  </a:ext>
                </a:extLst>
              </a:tr>
              <a:tr h="115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Analysis tool</a:t>
                      </a:r>
                      <a:endParaRPr lang="en-IN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187" marT="44474" marB="3335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SSAS Cube (SQL Server Analysis Services) – Multidimensional cube.</a:t>
                      </a:r>
                      <a:endParaRPr lang="en-IN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187" marT="44474" marB="3335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28536"/>
                  </a:ext>
                </a:extLst>
              </a:tr>
              <a:tr h="77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Reporting Tool</a:t>
                      </a:r>
                      <a:endParaRPr lang="en-IN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187" marT="44474" marB="3335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Excel</a:t>
                      </a:r>
                      <a:endParaRPr lang="en-IN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187" marT="44474" marB="3335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89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3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07D2C-4107-4A7E-A31A-17AD4953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AC1E1-6DE5-4DEC-AAB8-0A0E39C85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29777"/>
              </p:ext>
            </p:extLst>
          </p:nvPr>
        </p:nvGraphicFramePr>
        <p:xfrm>
          <a:off x="717452" y="2110154"/>
          <a:ext cx="10854433" cy="419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66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Functional Overview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59FF674-13D4-41C2-BA5E-D05DBED42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644249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35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Architectural Overview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51C87C4-D431-497C-B8F2-22CF56851AA8}"/>
              </a:ext>
            </a:extLst>
          </p:cNvPr>
          <p:cNvSpPr/>
          <p:nvPr/>
        </p:nvSpPr>
        <p:spPr>
          <a:xfrm>
            <a:off x="0" y="2660484"/>
            <a:ext cx="2222695" cy="3429001"/>
          </a:xfrm>
          <a:prstGeom prst="can">
            <a:avLst>
              <a:gd name="adj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Layer 1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Database : </a:t>
            </a:r>
            <a:r>
              <a:rPr lang="en-IN" dirty="0">
                <a:solidFill>
                  <a:schemeClr val="tx1"/>
                </a:solidFill>
              </a:rPr>
              <a:t>Demo</a:t>
            </a:r>
          </a:p>
          <a:p>
            <a:r>
              <a:rPr lang="en-IN" b="1" dirty="0">
                <a:solidFill>
                  <a:schemeClr val="tx1"/>
                </a:solidFill>
              </a:rPr>
              <a:t>Table name </a:t>
            </a:r>
            <a:r>
              <a:rPr lang="en-IN" dirty="0">
                <a:solidFill>
                  <a:schemeClr val="tx1"/>
                </a:solidFill>
              </a:rPr>
              <a:t>: Edition, Author, Work</a:t>
            </a:r>
          </a:p>
          <a:p>
            <a:r>
              <a:rPr lang="en-IN" b="1" dirty="0">
                <a:solidFill>
                  <a:schemeClr val="tx1"/>
                </a:solidFill>
              </a:rPr>
              <a:t>SSIS Package</a:t>
            </a:r>
            <a:r>
              <a:rPr lang="en-IN" dirty="0">
                <a:solidFill>
                  <a:schemeClr val="tx1"/>
                </a:solidFill>
              </a:rPr>
              <a:t>: Data </a:t>
            </a:r>
            <a:r>
              <a:rPr lang="en-IN" dirty="0" err="1">
                <a:solidFill>
                  <a:schemeClr val="tx1"/>
                </a:solidFill>
              </a:rPr>
              <a:t>Loading.dtsx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A38AB4E-AD5E-44FE-BB30-00C6A4BA5A0D}"/>
              </a:ext>
            </a:extLst>
          </p:cNvPr>
          <p:cNvSpPr/>
          <p:nvPr/>
        </p:nvSpPr>
        <p:spPr>
          <a:xfrm>
            <a:off x="2363372" y="1891970"/>
            <a:ext cx="5936566" cy="4354085"/>
          </a:xfrm>
          <a:prstGeom prst="can">
            <a:avLst>
              <a:gd name="adj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Layer 2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Database : </a:t>
            </a:r>
            <a:r>
              <a:rPr lang="en-IN" dirty="0">
                <a:solidFill>
                  <a:schemeClr val="tx1"/>
                </a:solidFill>
              </a:rPr>
              <a:t>Datawarehouse</a:t>
            </a:r>
          </a:p>
          <a:p>
            <a:r>
              <a:rPr lang="en-IN" b="1" dirty="0">
                <a:solidFill>
                  <a:schemeClr val="tx1"/>
                </a:solidFill>
              </a:rPr>
              <a:t>Table name 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td_author_sk,td_author,td_edition_sk,td_edition,td_work_sk,td_work,tf_factlessfact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SP</a:t>
            </a:r>
            <a:r>
              <a:rPr lang="en-IN" dirty="0">
                <a:solidFill>
                  <a:schemeClr val="tx1"/>
                </a:solidFill>
              </a:rPr>
              <a:t>:[cs].[</a:t>
            </a:r>
            <a:r>
              <a:rPr lang="en-IN" dirty="0" err="1">
                <a:solidFill>
                  <a:schemeClr val="tx1"/>
                </a:solidFill>
              </a:rPr>
              <a:t>usp_td_author</a:t>
            </a:r>
            <a:r>
              <a:rPr lang="en-IN" dirty="0">
                <a:solidFill>
                  <a:schemeClr val="tx1"/>
                </a:solidFill>
              </a:rPr>
              <a:t>].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r>
              <a:rPr lang="en-IN" dirty="0">
                <a:solidFill>
                  <a:schemeClr val="tx1"/>
                </a:solidFill>
              </a:rPr>
              <a:t>,[cs].[</a:t>
            </a:r>
            <a:r>
              <a:rPr lang="en-IN" dirty="0" err="1">
                <a:solidFill>
                  <a:schemeClr val="tx1"/>
                </a:solidFill>
              </a:rPr>
              <a:t>usp_td_edition</a:t>
            </a:r>
            <a:r>
              <a:rPr lang="en-IN" dirty="0">
                <a:solidFill>
                  <a:schemeClr val="tx1"/>
                </a:solidFill>
              </a:rPr>
              <a:t>].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r>
              <a:rPr lang="en-IN" dirty="0">
                <a:solidFill>
                  <a:schemeClr val="tx1"/>
                </a:solidFill>
              </a:rPr>
              <a:t>,[cs].[</a:t>
            </a:r>
            <a:r>
              <a:rPr lang="en-IN" dirty="0" err="1">
                <a:solidFill>
                  <a:schemeClr val="tx1"/>
                </a:solidFill>
              </a:rPr>
              <a:t>usp_td_work</a:t>
            </a:r>
            <a:r>
              <a:rPr lang="en-IN" dirty="0">
                <a:solidFill>
                  <a:schemeClr val="tx1"/>
                </a:solidFill>
              </a:rPr>
              <a:t>].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r>
              <a:rPr lang="en-IN" dirty="0">
                <a:solidFill>
                  <a:schemeClr val="tx1"/>
                </a:solidFill>
              </a:rPr>
              <a:t>,[cs].[</a:t>
            </a:r>
            <a:r>
              <a:rPr lang="en-IN" dirty="0" err="1">
                <a:solidFill>
                  <a:schemeClr val="tx1"/>
                </a:solidFill>
              </a:rPr>
              <a:t>usp_tf_FactlessFact</a:t>
            </a:r>
            <a:r>
              <a:rPr lang="en-IN" dirty="0">
                <a:solidFill>
                  <a:schemeClr val="tx1"/>
                </a:solidFill>
              </a:rPr>
              <a:t>].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B1444B7F-F1D8-424C-8C43-08140D1941D6}"/>
              </a:ext>
            </a:extLst>
          </p:cNvPr>
          <p:cNvSpPr/>
          <p:nvPr/>
        </p:nvSpPr>
        <p:spPr>
          <a:xfrm>
            <a:off x="8440611" y="2325060"/>
            <a:ext cx="3751385" cy="378419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Layer 3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OLAP Database : </a:t>
            </a:r>
            <a:r>
              <a:rPr lang="en-IN" sz="1800" u="none" strike="noStrike" cap="none" spc="0" dirty="0" err="1">
                <a:solidFill>
                  <a:schemeClr val="tx1"/>
                </a:solidFill>
                <a:effectLst/>
              </a:rPr>
              <a:t>Casestudy_SSAS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Dimension :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Author, Work, Edition, Languages, Subjects, Genres</a:t>
            </a:r>
            <a:endParaRPr kumimoji="0" lang="en-I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Calibri" panose="020F0502020204030204"/>
              </a:rPr>
              <a:t>Measures :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[#Authors],[#Editions],[#Subjects],[#Genres],[#Languages],[#Publishers]</a:t>
            </a:r>
            <a:endParaRPr kumimoji="0" lang="en-I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2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Profiling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159D84-CDB8-4F86-95DD-533824ED9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250394"/>
              </p:ext>
            </p:extLst>
          </p:nvPr>
        </p:nvGraphicFramePr>
        <p:xfrm>
          <a:off x="309490" y="2419643"/>
          <a:ext cx="11549576" cy="408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032">
                  <a:extLst>
                    <a:ext uri="{9D8B030D-6E8A-4147-A177-3AD203B41FA5}">
                      <a16:colId xmlns:a16="http://schemas.microsoft.com/office/drawing/2014/main" val="3135127217"/>
                    </a:ext>
                  </a:extLst>
                </a:gridCol>
                <a:gridCol w="4392371">
                  <a:extLst>
                    <a:ext uri="{9D8B030D-6E8A-4147-A177-3AD203B41FA5}">
                      <a16:colId xmlns:a16="http://schemas.microsoft.com/office/drawing/2014/main" val="1590194124"/>
                    </a:ext>
                  </a:extLst>
                </a:gridCol>
                <a:gridCol w="2922173">
                  <a:extLst>
                    <a:ext uri="{9D8B030D-6E8A-4147-A177-3AD203B41FA5}">
                      <a16:colId xmlns:a16="http://schemas.microsoft.com/office/drawing/2014/main" val="312901264"/>
                    </a:ext>
                  </a:extLst>
                </a:gridCol>
              </a:tblGrid>
              <a:tr h="304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Work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Edition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Author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 anchor="ctr"/>
                </a:tc>
                <a:extLst>
                  <a:ext uri="{0D108BD9-81ED-4DB2-BD59-A6C34878D82A}">
                    <a16:rowId xmlns:a16="http://schemas.microsoft.com/office/drawing/2014/main" val="198291678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Removed columns which are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Removed columns which are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Removed columns which are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4174206748"/>
                  </a:ext>
                </a:extLst>
              </a:tr>
              <a:tr h="5505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Fetched only year from First_published_date and created a new column as first_published_year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CONCAT([title_prefix],[title])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ISNULL([name], [personal_name]) [author_name]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1980663297"/>
                  </a:ext>
                </a:extLst>
              </a:tr>
              <a:tr h="55057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Created multiple rows for each  "Subject"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Fetched only year from Published_date and created a new column as Published_year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Fetched only year from death_date and created a new column as death_year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635172279"/>
                  </a:ext>
                </a:extLst>
              </a:tr>
              <a:tr h="5505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Filter "Title" column for bad data.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Title is not null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Fetched only year from birth_date and created a new column as birth_year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2414460323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number_of_pages &gt;=20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Filter "Name" column for bad data.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394230315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publish_date &gt;'1950'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1186032926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Created multiple rows for each  "Subject"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3626804083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Created multiple rows for each  "Languages"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2458894584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Created multiple rows for each  "genres"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2188368144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Created multiple rows for each  "publishers"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5" marR="10205" marT="10205" marB="0"/>
                </a:tc>
                <a:extLst>
                  <a:ext uri="{0D108BD9-81ED-4DB2-BD59-A6C34878D82A}">
                    <a16:rowId xmlns:a16="http://schemas.microsoft.com/office/drawing/2014/main" val="41838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73B510-A4E1-44F8-87A5-BE2991638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223038"/>
              </p:ext>
            </p:extLst>
          </p:nvPr>
        </p:nvGraphicFramePr>
        <p:xfrm>
          <a:off x="168812" y="2405575"/>
          <a:ext cx="1185906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367">
                  <a:extLst>
                    <a:ext uri="{9D8B030D-6E8A-4147-A177-3AD203B41FA5}">
                      <a16:colId xmlns:a16="http://schemas.microsoft.com/office/drawing/2014/main" val="214958303"/>
                    </a:ext>
                  </a:extLst>
                </a:gridCol>
                <a:gridCol w="3834164">
                  <a:extLst>
                    <a:ext uri="{9D8B030D-6E8A-4147-A177-3AD203B41FA5}">
                      <a16:colId xmlns:a16="http://schemas.microsoft.com/office/drawing/2014/main" val="2707373089"/>
                    </a:ext>
                  </a:extLst>
                </a:gridCol>
                <a:gridCol w="6080386">
                  <a:extLst>
                    <a:ext uri="{9D8B030D-6E8A-4147-A177-3AD203B41FA5}">
                      <a16:colId xmlns:a16="http://schemas.microsoft.com/office/drawing/2014/main" val="1372875338"/>
                    </a:ext>
                  </a:extLst>
                </a:gridCol>
                <a:gridCol w="1485147">
                  <a:extLst>
                    <a:ext uri="{9D8B030D-6E8A-4147-A177-3AD203B41FA5}">
                      <a16:colId xmlns:a16="http://schemas.microsoft.com/office/drawing/2014/main" val="4038435987"/>
                    </a:ext>
                  </a:extLst>
                </a:gridCol>
              </a:tblGrid>
              <a:tr h="5584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S. No.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SQL Query/ Excel Sheet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Output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extLst>
                  <a:ext uri="{0D108BD9-81ED-4DB2-BD59-A6C34878D82A}">
                    <a16:rowId xmlns:a16="http://schemas.microsoft.com/office/drawing/2014/main" val="303982779"/>
                  </a:ext>
                </a:extLst>
              </a:tr>
              <a:tr h="17912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Top 5 </a:t>
                      </a:r>
                      <a:r>
                        <a:rPr lang="en-US" sz="1400" u="none" strike="noStrike" dirty="0" err="1">
                          <a:effectLst/>
                        </a:rPr>
                        <a:t>geners</a:t>
                      </a:r>
                      <a:r>
                        <a:rPr lang="en-US" sz="1400" u="none" strike="noStrike" dirty="0">
                          <a:effectLst/>
                        </a:rPr>
                        <a:t> in which maximum books are published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select top 5 genres, COUNT(DISTINCT </a:t>
                      </a:r>
                      <a:r>
                        <a:rPr lang="en-IN" sz="1400" u="none" strike="noStrike" err="1">
                          <a:effectLst/>
                        </a:rPr>
                        <a:t>ff.editionid_sk</a:t>
                      </a:r>
                      <a:r>
                        <a:rPr lang="en-IN" sz="1400" u="none" strike="noStrike">
                          <a:effectLst/>
                        </a:rPr>
                        <a:t>) </a:t>
                      </a:r>
                      <a:r>
                        <a:rPr lang="en-IN" sz="1400" u="none" strike="noStrike" err="1">
                          <a:effectLst/>
                        </a:rPr>
                        <a:t>No_Of_Books</a:t>
                      </a:r>
                      <a:r>
                        <a:rPr lang="en-IN" sz="1400" u="none" strike="noStrike">
                          <a:effectLst/>
                        </a:rPr>
                        <a:t> from </a:t>
                      </a:r>
                      <a:r>
                        <a:rPr lang="en-IN" sz="1400" u="none" strike="noStrike" err="1">
                          <a:effectLst/>
                        </a:rPr>
                        <a:t>cs.tf_FactlessfACT</a:t>
                      </a:r>
                      <a:r>
                        <a:rPr lang="en-IN" sz="1400" u="none" strike="noStrike">
                          <a:effectLst/>
                        </a:rPr>
                        <a:t> ff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--inner join </a:t>
                      </a:r>
                      <a:r>
                        <a:rPr lang="en-IN" sz="1400" u="none" strike="noStrike" err="1">
                          <a:effectLst/>
                        </a:rPr>
                        <a:t>cs.td_edition</a:t>
                      </a:r>
                      <a:r>
                        <a:rPr lang="en-IN" sz="1400" u="none" strike="noStrike">
                          <a:effectLst/>
                        </a:rPr>
                        <a:t> e on </a:t>
                      </a:r>
                      <a:r>
                        <a:rPr lang="en-IN" sz="1400" u="none" strike="noStrike" err="1">
                          <a:effectLst/>
                        </a:rPr>
                        <a:t>e.editionid_sk</a:t>
                      </a:r>
                      <a:r>
                        <a:rPr lang="en-IN" sz="1400" u="none" strike="noStrike">
                          <a:effectLst/>
                        </a:rPr>
                        <a:t> = </a:t>
                      </a:r>
                      <a:r>
                        <a:rPr lang="en-IN" sz="1400" u="none" strike="noStrike" err="1">
                          <a:effectLst/>
                        </a:rPr>
                        <a:t>ff.editionid_sk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inner join </a:t>
                      </a:r>
                      <a:r>
                        <a:rPr lang="en-IN" sz="1400" u="none" strike="noStrike" err="1">
                          <a:effectLst/>
                        </a:rPr>
                        <a:t>cs.td_genres</a:t>
                      </a:r>
                      <a:r>
                        <a:rPr lang="en-IN" sz="1400" u="none" strike="noStrike">
                          <a:effectLst/>
                        </a:rPr>
                        <a:t> </a:t>
                      </a:r>
                      <a:r>
                        <a:rPr lang="en-IN" sz="1400" u="none" strike="noStrike" err="1">
                          <a:effectLst/>
                        </a:rPr>
                        <a:t>tg</a:t>
                      </a:r>
                      <a:r>
                        <a:rPr lang="en-IN" sz="1400" u="none" strike="noStrike">
                          <a:effectLst/>
                        </a:rPr>
                        <a:t> on </a:t>
                      </a:r>
                      <a:r>
                        <a:rPr lang="en-IN" sz="1400" u="none" strike="noStrike" err="1">
                          <a:effectLst/>
                        </a:rPr>
                        <a:t>ff.genres_sk</a:t>
                      </a:r>
                      <a:r>
                        <a:rPr lang="en-IN" sz="1400" u="none" strike="noStrike">
                          <a:effectLst/>
                        </a:rPr>
                        <a:t>=</a:t>
                      </a:r>
                      <a:r>
                        <a:rPr lang="en-IN" sz="1400" u="none" strike="noStrike" err="1">
                          <a:effectLst/>
                        </a:rPr>
                        <a:t>tg.genres_sk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where </a:t>
                      </a:r>
                      <a:r>
                        <a:rPr lang="en-IN" sz="1400" u="none" strike="noStrike" err="1">
                          <a:effectLst/>
                        </a:rPr>
                        <a:t>ff.editionid_sk</a:t>
                      </a:r>
                      <a:r>
                        <a:rPr lang="en-IN" sz="1400" u="none" strike="noStrike">
                          <a:effectLst/>
                        </a:rPr>
                        <a:t> is not null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GROUP BY genres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order by 2 desc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Fiction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Biography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Juvenile literature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Exhibitions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Juvenile fiction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extLst>
                  <a:ext uri="{0D108BD9-81ED-4DB2-BD59-A6C34878D82A}">
                    <a16:rowId xmlns:a16="http://schemas.microsoft.com/office/drawing/2014/main" val="1009977946"/>
                  </a:ext>
                </a:extLst>
              </a:tr>
              <a:tr h="80498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Book with maximum pages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select top 1 edition_key,title,number_of_pages from cs.td_edition  order by 3 desc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OL22855337M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extLst>
                  <a:ext uri="{0D108BD9-81ED-4DB2-BD59-A6C34878D82A}">
                    <a16:rowId xmlns:a16="http://schemas.microsoft.com/office/drawing/2014/main" val="1072989875"/>
                  </a:ext>
                </a:extLst>
              </a:tr>
              <a:tr h="105156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Author who wrote maximum books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select top 1 authors,a.[name], count(e.[key]) #OfBooks from demo.casestudy.edition e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left join demo.casestudy.author a on a.[key] = e.authors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where e.authors is not null group by authors,a.[name] order by 3 desc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/>
                </a:tc>
                <a:extLst>
                  <a:ext uri="{0D108BD9-81ED-4DB2-BD59-A6C34878D82A}">
                    <a16:rowId xmlns:a16="http://schemas.microsoft.com/office/drawing/2014/main" val="386340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25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73B510-A4E1-44F8-87A5-BE2991638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08448"/>
              </p:ext>
            </p:extLst>
          </p:nvPr>
        </p:nvGraphicFramePr>
        <p:xfrm>
          <a:off x="183796" y="2318616"/>
          <a:ext cx="11824408" cy="4389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25">
                  <a:extLst>
                    <a:ext uri="{9D8B030D-6E8A-4147-A177-3AD203B41FA5}">
                      <a16:colId xmlns:a16="http://schemas.microsoft.com/office/drawing/2014/main" val="214958303"/>
                    </a:ext>
                  </a:extLst>
                </a:gridCol>
                <a:gridCol w="3128427">
                  <a:extLst>
                    <a:ext uri="{9D8B030D-6E8A-4147-A177-3AD203B41FA5}">
                      <a16:colId xmlns:a16="http://schemas.microsoft.com/office/drawing/2014/main" val="2707373089"/>
                    </a:ext>
                  </a:extLst>
                </a:gridCol>
                <a:gridCol w="7138657">
                  <a:extLst>
                    <a:ext uri="{9D8B030D-6E8A-4147-A177-3AD203B41FA5}">
                      <a16:colId xmlns:a16="http://schemas.microsoft.com/office/drawing/2014/main" val="1372875338"/>
                    </a:ext>
                  </a:extLst>
                </a:gridCol>
                <a:gridCol w="1099299">
                  <a:extLst>
                    <a:ext uri="{9D8B030D-6E8A-4147-A177-3AD203B41FA5}">
                      <a16:colId xmlns:a16="http://schemas.microsoft.com/office/drawing/2014/main" val="4038435987"/>
                    </a:ext>
                  </a:extLst>
                </a:gridCol>
              </a:tblGrid>
              <a:tr h="356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S. No.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SQL Query/ Excel Sheet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Output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extLst>
                  <a:ext uri="{0D108BD9-81ED-4DB2-BD59-A6C34878D82A}">
                    <a16:rowId xmlns:a16="http://schemas.microsoft.com/office/drawing/2014/main" val="303982779"/>
                  </a:ext>
                </a:extLst>
              </a:tr>
              <a:tr h="32940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Retrieve the top 5 authors who (co-)authored the most books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 table if exists #authors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tbl.id [edition_key],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replace(trim(Splita.a.value('.', 'NVARCHAR(MAX)')),'.','')  authors into #authors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CAST('&lt;X&gt;'+REPLACE( authors, ',', '&lt;/X&gt;&lt;X&gt;')+'&lt;/X&gt;' AS XML) AS Col1,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[key] as id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 demo.casestudy.edition 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AS tbl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APPLY Col1.nodes('/X') AS Splita(a)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top 5 authors,count(a.edition_key) from #authors 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 JOIN (select edition_key,count(authors) a from #authors group by edition_key having  count(authors)&gt;1) a1 on a1.edition_key = a.edition_key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by authors order by 2 desc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* from #authors where authors = 'OL3246797A'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* from demo.casestudy.edition where [key] = 'OL10358430M'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997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25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73B510-A4E1-44F8-87A5-BE2991638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671235"/>
              </p:ext>
            </p:extLst>
          </p:nvPr>
        </p:nvGraphicFramePr>
        <p:xfrm>
          <a:off x="168812" y="2405575"/>
          <a:ext cx="11859064" cy="4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367">
                  <a:extLst>
                    <a:ext uri="{9D8B030D-6E8A-4147-A177-3AD203B41FA5}">
                      <a16:colId xmlns:a16="http://schemas.microsoft.com/office/drawing/2014/main" val="214958303"/>
                    </a:ext>
                  </a:extLst>
                </a:gridCol>
                <a:gridCol w="3453491">
                  <a:extLst>
                    <a:ext uri="{9D8B030D-6E8A-4147-A177-3AD203B41FA5}">
                      <a16:colId xmlns:a16="http://schemas.microsoft.com/office/drawing/2014/main" val="2707373089"/>
                    </a:ext>
                  </a:extLst>
                </a:gridCol>
                <a:gridCol w="6718852">
                  <a:extLst>
                    <a:ext uri="{9D8B030D-6E8A-4147-A177-3AD203B41FA5}">
                      <a16:colId xmlns:a16="http://schemas.microsoft.com/office/drawing/2014/main" val="1372875338"/>
                    </a:ext>
                  </a:extLst>
                </a:gridCol>
                <a:gridCol w="1227354">
                  <a:extLst>
                    <a:ext uri="{9D8B030D-6E8A-4147-A177-3AD203B41FA5}">
                      <a16:colId xmlns:a16="http://schemas.microsoft.com/office/drawing/2014/main" val="4038435987"/>
                    </a:ext>
                  </a:extLst>
                </a:gridCol>
              </a:tblGrid>
              <a:tr h="672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S. No.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SQL Query/ Excel Sheet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Output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extLst>
                  <a:ext uri="{0D108BD9-81ED-4DB2-BD59-A6C34878D82A}">
                    <a16:rowId xmlns:a16="http://schemas.microsoft.com/office/drawing/2014/main" val="303982779"/>
                  </a:ext>
                </a:extLst>
              </a:tr>
              <a:tr h="10902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publish year, get the number of authors that published at least one book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publish_date, count(authors) #ofAuthors from Demo.casestudy.edition where publish_date is not null group by publish_date having count(authors)&gt;1 order by 2 desc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9977946"/>
                  </a:ext>
                </a:extLst>
              </a:tr>
              <a:tr h="10205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the number of authors and number of books published per month for years between 1950 and 1970.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  reverse(substring(reverse([publish_date]),1,4)) [publish_year], count( distinct [key]) #ofBooks, count(distinct authors) #ofAuthors from Demo.casestudy.edition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 reverse(substring(reverse([publish_date]),1,4)) between '1950' and '1970' group by publish_date having count(authors)&gt;1 order by 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72989875"/>
                  </a:ext>
                </a:extLst>
              </a:tr>
              <a:tr h="14241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numbe rof rows (dimension) Work, Edition, Author, Languages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select count(*) from [cs].[td_work] --3247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select count(*) from cs.td_edition --77949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select count(*) from cs.td_author --178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count(*) from DataWarehouse.cs.td_subjects --131611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count(*) from DataWarehouse.cs.td_languages --517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count(*) from DataWarehouse.cs.td_genres --575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count(*) from DataWarehouse.cs.td_publishers --55033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6340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40CF-62BF-485F-A86C-901D739D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73B510-A4E1-44F8-87A5-BE2991638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148158"/>
              </p:ext>
            </p:extLst>
          </p:nvPr>
        </p:nvGraphicFramePr>
        <p:xfrm>
          <a:off x="168812" y="2405574"/>
          <a:ext cx="11864162" cy="423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65">
                  <a:extLst>
                    <a:ext uri="{9D8B030D-6E8A-4147-A177-3AD203B41FA5}">
                      <a16:colId xmlns:a16="http://schemas.microsoft.com/office/drawing/2014/main" val="214958303"/>
                    </a:ext>
                  </a:extLst>
                </a:gridCol>
                <a:gridCol w="3454975">
                  <a:extLst>
                    <a:ext uri="{9D8B030D-6E8A-4147-A177-3AD203B41FA5}">
                      <a16:colId xmlns:a16="http://schemas.microsoft.com/office/drawing/2014/main" val="2707373089"/>
                    </a:ext>
                  </a:extLst>
                </a:gridCol>
                <a:gridCol w="6721741">
                  <a:extLst>
                    <a:ext uri="{9D8B030D-6E8A-4147-A177-3AD203B41FA5}">
                      <a16:colId xmlns:a16="http://schemas.microsoft.com/office/drawing/2014/main" val="1372875338"/>
                    </a:ext>
                  </a:extLst>
                </a:gridCol>
                <a:gridCol w="1227881">
                  <a:extLst>
                    <a:ext uri="{9D8B030D-6E8A-4147-A177-3AD203B41FA5}">
                      <a16:colId xmlns:a16="http://schemas.microsoft.com/office/drawing/2014/main" val="4038435987"/>
                    </a:ext>
                  </a:extLst>
                </a:gridCol>
              </a:tblGrid>
              <a:tr h="507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S. No.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SQL Query/ Excel Sheet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Output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04" marR="9904" marT="9904" marB="0" anchor="b"/>
                </a:tc>
                <a:extLst>
                  <a:ext uri="{0D108BD9-81ED-4DB2-BD59-A6C34878D82A}">
                    <a16:rowId xmlns:a16="http://schemas.microsoft.com/office/drawing/2014/main" val="303982779"/>
                  </a:ext>
                </a:extLst>
              </a:tr>
              <a:tr h="4377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books by genres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 : "#OfBooks by Genres"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9977946"/>
                  </a:ext>
                </a:extLst>
              </a:tr>
              <a:tr h="36022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books by publisher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 : "#OfBooks by Publishers"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13530429"/>
                  </a:ext>
                </a:extLst>
              </a:tr>
              <a:tr h="36022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books by languages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Sheet: "#OfBooks by Languages"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8129306"/>
                  </a:ext>
                </a:extLst>
              </a:tr>
              <a:tr h="47588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 Publishers who published maximum books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 : "#OfBooks by Publishers"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57607435"/>
                  </a:ext>
                </a:extLst>
              </a:tr>
              <a:tr h="36022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Books by Published year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Sheet: "#OfBooks by PublishYear"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87767589"/>
                  </a:ext>
                </a:extLst>
              </a:tr>
              <a:tr h="6564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 languages in which maximum books are available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Sheet: "#OfBooks by Languages"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72989875"/>
                  </a:ext>
                </a:extLst>
              </a:tr>
              <a:tr h="10753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 with minimum pages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top 1 edition_key,title,number_of_pages from cs.td_edition where edition_key is not null  order by 3 asc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OL22944792M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6340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6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1567</Words>
  <Application>Microsoft Office PowerPoint</Application>
  <PresentationFormat>Widescreen</PresentationFormat>
  <Paragraphs>192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Case Study Implementation</vt:lpstr>
      <vt:lpstr>Contents</vt:lpstr>
      <vt:lpstr>Functional Overview</vt:lpstr>
      <vt:lpstr>Architectural Overview</vt:lpstr>
      <vt:lpstr>Data Profiling</vt:lpstr>
      <vt:lpstr>Analysis Overview</vt:lpstr>
      <vt:lpstr>Analysis Overview</vt:lpstr>
      <vt:lpstr>Analysis Overview</vt:lpstr>
      <vt:lpstr>Analysis Overview</vt:lpstr>
      <vt:lpstr>Analysis Overview</vt:lpstr>
      <vt:lpstr>Steps Implemented</vt:lpstr>
      <vt:lpstr>Technical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Implementation</dc:title>
  <dc:creator>Rakesh Bhardwaj</dc:creator>
  <cp:lastModifiedBy>Shilpa Dua</cp:lastModifiedBy>
  <cp:revision>34</cp:revision>
  <dcterms:created xsi:type="dcterms:W3CDTF">2021-11-22T08:19:00Z</dcterms:created>
  <dcterms:modified xsi:type="dcterms:W3CDTF">2021-11-22T11:07:49Z</dcterms:modified>
</cp:coreProperties>
</file>