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5"/>
  </p:notesMasterIdLst>
  <p:handoutMasterIdLst>
    <p:handoutMasterId r:id="rId16"/>
  </p:handoutMasterIdLst>
  <p:sldIdLst>
    <p:sldId id="2076138262" r:id="rId5"/>
    <p:sldId id="2076138468" r:id="rId6"/>
    <p:sldId id="2076138279" r:id="rId7"/>
    <p:sldId id="2076138297" r:id="rId8"/>
    <p:sldId id="2076138407" r:id="rId9"/>
    <p:sldId id="2076138408" r:id="rId10"/>
    <p:sldId id="2076138409" r:id="rId11"/>
    <p:sldId id="2076138410" r:id="rId12"/>
    <p:sldId id="2076138411" r:id="rId13"/>
    <p:sldId id="2076138464"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14D70C25-0413-A24B-B22A-8EE89C82326F}">
          <p14:sldIdLst/>
        </p14:section>
        <p14:section name="Title Slides" id="{FB6EE416-AF16-AF40-804B-633D4962DAEE}">
          <p14:sldIdLst>
            <p14:sldId id="2076138262"/>
          </p14:sldIdLst>
        </p14:section>
        <p14:section name="Divider Slides" id="{2B2B9EE5-80B5-0947-8184-1ED7C2B03199}">
          <p14:sldIdLst>
            <p14:sldId id="2076138468"/>
            <p14:sldId id="2076138279"/>
            <p14:sldId id="2076138297"/>
            <p14:sldId id="2076138407"/>
            <p14:sldId id="2076138408"/>
            <p14:sldId id="2076138409"/>
            <p14:sldId id="2076138410"/>
            <p14:sldId id="2076138411"/>
            <p14:sldId id="2076138464"/>
          </p14:sldIdLst>
        </p14:section>
        <p14:section name="Agenda Slides" id="{055AFA19-D1E1-8A4D-B3CD-4F468CD7A2AE}">
          <p14:sldIdLst/>
        </p14:section>
        <p14:section name="Quote Slides" id="{8EE70886-F4DB-2F40-8FB8-37E5FE2E7F63}">
          <p14:sldIdLst/>
        </p14:section>
        <p14:section name="Project slide" id="{0E6C0102-0830-EE4B-863A-6D51F4F973A4}">
          <p14:sldIdLst/>
        </p14:section>
        <p14:section name="Timeline Slides" id="{C612CE83-33A7-4546-825B-9D3A615EC37E}">
          <p14:sldIdLst/>
        </p14:section>
        <p14:section name="Charts, Graphs, and Tables" id="{F28C5BC2-3741-EB40-97C4-2358C8EA86C4}">
          <p14:sldIdLst/>
        </p14:section>
        <p14:section name="Team Slides" id="{97C9990A-4872-1945-8603-E202CB6FDEC0}">
          <p14:sldIdLst/>
        </p14:section>
        <p14:section name="Resources" id="{EFDF35F9-E9F0-5745-AAB5-0D7314BAA3D1}">
          <p14:sldIdLst/>
        </p14:section>
        <p14:section name="Layouts" id="{8F59876D-C8D3-2D40-8540-E20264ECD2D1}">
          <p14:sldIdLst/>
        </p14:section>
        <p14:section name="More Photo Slides" id="{6EA33047-67DE-E544-B8BB-DED362DE3B9A}">
          <p14:sldIdLst/>
        </p14:section>
        <p14:section name="End Slides" id="{3416B164-ED24-6748-9066-0F67B8B820A2}">
          <p14:sldIdLst/>
        </p14:section>
        <p14:section name="Appendix" id="{E4FA3E3E-AC15-BE48-9542-7C82A78646F3}">
          <p14:sldIdLst/>
        </p14:section>
      </p14:sectionLst>
    </p:ex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F2F2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4F28D4-1D88-49EC-8F7C-6B4BD4F9D0ED}" v="40" dt="2022-09-22T17:05:06.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6321" autoAdjust="0"/>
  </p:normalViewPr>
  <p:slideViewPr>
    <p:cSldViewPr snapToGrid="0">
      <p:cViewPr>
        <p:scale>
          <a:sx n="110" d="100"/>
          <a:sy n="110" d="100"/>
        </p:scale>
        <p:origin x="78" y="414"/>
      </p:cViewPr>
      <p:guideLst>
        <p:guide orient="horz" pos="640"/>
        <p:guide pos="3840"/>
      </p:guideLst>
    </p:cSldViewPr>
  </p:slideViewPr>
  <p:outlineViewPr>
    <p:cViewPr>
      <p:scale>
        <a:sx n="33" d="100"/>
        <a:sy n="33" d="100"/>
      </p:scale>
      <p:origin x="0" y="-44436"/>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kesh Reddy Charla" userId="9914ca5f-f88b-4b4b-a076-4e965ae89d7c" providerId="ADAL" clId="{0C4F28D4-1D88-49EC-8F7C-6B4BD4F9D0ED}"/>
    <pc:docChg chg="undo custSel addSld delSld modSld sldOrd modSection">
      <pc:chgData name="Rakesh Reddy Charla" userId="9914ca5f-f88b-4b4b-a076-4e965ae89d7c" providerId="ADAL" clId="{0C4F28D4-1D88-49EC-8F7C-6B4BD4F9D0ED}" dt="2022-09-22T23:05:56.976" v="3744"/>
      <pc:docMkLst>
        <pc:docMk/>
      </pc:docMkLst>
      <pc:sldChg chg="modSp mod ord">
        <pc:chgData name="Rakesh Reddy Charla" userId="9914ca5f-f88b-4b4b-a076-4e965ae89d7c" providerId="ADAL" clId="{0C4F28D4-1D88-49EC-8F7C-6B4BD4F9D0ED}" dt="2022-09-22T23:04:06.037" v="3730"/>
        <pc:sldMkLst>
          <pc:docMk/>
          <pc:sldMk cId="1647071200" sldId="2076138262"/>
        </pc:sldMkLst>
        <pc:spChg chg="mod">
          <ac:chgData name="Rakesh Reddy Charla" userId="9914ca5f-f88b-4b4b-a076-4e965ae89d7c" providerId="ADAL" clId="{0C4F28D4-1D88-49EC-8F7C-6B4BD4F9D0ED}" dt="2022-09-22T16:59:50.537" v="3084" actId="20577"/>
          <ac:spMkLst>
            <pc:docMk/>
            <pc:sldMk cId="1647071200" sldId="2076138262"/>
            <ac:spMk id="4" creationId="{00000000-0000-0000-0000-000000000000}"/>
          </ac:spMkLst>
        </pc:spChg>
        <pc:spChg chg="mod">
          <ac:chgData name="Rakesh Reddy Charla" userId="9914ca5f-f88b-4b4b-a076-4e965ae89d7c" providerId="ADAL" clId="{0C4F28D4-1D88-49EC-8F7C-6B4BD4F9D0ED}" dt="2022-09-22T17:26:03.773" v="3652" actId="20577"/>
          <ac:spMkLst>
            <pc:docMk/>
            <pc:sldMk cId="1647071200" sldId="2076138262"/>
            <ac:spMk id="5" creationId="{00000000-0000-0000-0000-000000000000}"/>
          </ac:spMkLst>
        </pc:spChg>
      </pc:sldChg>
      <pc:sldChg chg="del">
        <pc:chgData name="Rakesh Reddy Charla" userId="9914ca5f-f88b-4b4b-a076-4e965ae89d7c" providerId="ADAL" clId="{0C4F28D4-1D88-49EC-8F7C-6B4BD4F9D0ED}" dt="2022-09-22T06:29:26.792" v="2733" actId="47"/>
        <pc:sldMkLst>
          <pc:docMk/>
          <pc:sldMk cId="1618242027" sldId="2076138275"/>
        </pc:sldMkLst>
      </pc:sldChg>
      <pc:sldChg chg="del">
        <pc:chgData name="Rakesh Reddy Charla" userId="9914ca5f-f88b-4b4b-a076-4e965ae89d7c" providerId="ADAL" clId="{0C4F28D4-1D88-49EC-8F7C-6B4BD4F9D0ED}" dt="2022-09-22T23:05:20.956" v="3733" actId="47"/>
        <pc:sldMkLst>
          <pc:docMk/>
          <pc:sldMk cId="2182683946" sldId="2076138278"/>
        </pc:sldMkLst>
      </pc:sldChg>
      <pc:sldChg chg="addSp delSp modSp mod">
        <pc:chgData name="Rakesh Reddy Charla" userId="9914ca5f-f88b-4b4b-a076-4e965ae89d7c" providerId="ADAL" clId="{0C4F28D4-1D88-49EC-8F7C-6B4BD4F9D0ED}" dt="2022-09-22T17:24:27.859" v="3627" actId="478"/>
        <pc:sldMkLst>
          <pc:docMk/>
          <pc:sldMk cId="854967950" sldId="2076138279"/>
        </pc:sldMkLst>
        <pc:spChg chg="mod">
          <ac:chgData name="Rakesh Reddy Charla" userId="9914ca5f-f88b-4b4b-a076-4e965ae89d7c" providerId="ADAL" clId="{0C4F28D4-1D88-49EC-8F7C-6B4BD4F9D0ED}" dt="2022-09-22T16:58:59.987" v="3034" actId="20577"/>
          <ac:spMkLst>
            <pc:docMk/>
            <pc:sldMk cId="854967950" sldId="2076138279"/>
            <ac:spMk id="2" creationId="{5947E540-D664-2248-A353-E17150691F3D}"/>
          </ac:spMkLst>
        </pc:spChg>
        <pc:spChg chg="del">
          <ac:chgData name="Rakesh Reddy Charla" userId="9914ca5f-f88b-4b4b-a076-4e965ae89d7c" providerId="ADAL" clId="{0C4F28D4-1D88-49EC-8F7C-6B4BD4F9D0ED}" dt="2022-09-22T16:59:04.212" v="3035" actId="478"/>
          <ac:spMkLst>
            <pc:docMk/>
            <pc:sldMk cId="854967950" sldId="2076138279"/>
            <ac:spMk id="4" creationId="{C3D9F1C3-1A6A-0043-B6F0-28422B39AD04}"/>
          </ac:spMkLst>
        </pc:spChg>
        <pc:spChg chg="add del mod">
          <ac:chgData name="Rakesh Reddy Charla" userId="9914ca5f-f88b-4b4b-a076-4e965ae89d7c" providerId="ADAL" clId="{0C4F28D4-1D88-49EC-8F7C-6B4BD4F9D0ED}" dt="2022-09-22T17:24:27.859" v="3627" actId="478"/>
          <ac:spMkLst>
            <pc:docMk/>
            <pc:sldMk cId="854967950" sldId="2076138279"/>
            <ac:spMk id="5" creationId="{14BDAB87-F1EA-3A86-CD8B-8EF5397CD920}"/>
          </ac:spMkLst>
        </pc:spChg>
      </pc:sldChg>
      <pc:sldChg chg="del ord">
        <pc:chgData name="Rakesh Reddy Charla" userId="9914ca5f-f88b-4b4b-a076-4e965ae89d7c" providerId="ADAL" clId="{0C4F28D4-1D88-49EC-8F7C-6B4BD4F9D0ED}" dt="2022-09-22T18:12:09.342" v="3721" actId="47"/>
        <pc:sldMkLst>
          <pc:docMk/>
          <pc:sldMk cId="3556859027" sldId="2076138293"/>
        </pc:sldMkLst>
      </pc:sldChg>
      <pc:sldChg chg="addSp delSp modSp mod">
        <pc:chgData name="Rakesh Reddy Charla" userId="9914ca5f-f88b-4b4b-a076-4e965ae89d7c" providerId="ADAL" clId="{0C4F28D4-1D88-49EC-8F7C-6B4BD4F9D0ED}" dt="2022-09-22T17:24:56.751" v="3630" actId="207"/>
        <pc:sldMkLst>
          <pc:docMk/>
          <pc:sldMk cId="951407243" sldId="2076138297"/>
        </pc:sldMkLst>
        <pc:spChg chg="mod">
          <ac:chgData name="Rakesh Reddy Charla" userId="9914ca5f-f88b-4b4b-a076-4e965ae89d7c" providerId="ADAL" clId="{0C4F28D4-1D88-49EC-8F7C-6B4BD4F9D0ED}" dt="2022-09-22T16:56:45.072" v="2961" actId="1076"/>
          <ac:spMkLst>
            <pc:docMk/>
            <pc:sldMk cId="951407243" sldId="2076138297"/>
            <ac:spMk id="2" creationId="{59AF9CFF-5737-2040-AB97-7BA9FEA974A4}"/>
          </ac:spMkLst>
        </pc:spChg>
        <pc:spChg chg="del">
          <ac:chgData name="Rakesh Reddy Charla" userId="9914ca5f-f88b-4b4b-a076-4e965ae89d7c" providerId="ADAL" clId="{0C4F28D4-1D88-49EC-8F7C-6B4BD4F9D0ED}" dt="2022-09-22T06:32:12.915" v="2880" actId="478"/>
          <ac:spMkLst>
            <pc:docMk/>
            <pc:sldMk cId="951407243" sldId="2076138297"/>
            <ac:spMk id="3" creationId="{8E37AAED-6E89-5742-91DA-23C40B21B014}"/>
          </ac:spMkLst>
        </pc:spChg>
        <pc:spChg chg="mod">
          <ac:chgData name="Rakesh Reddy Charla" userId="9914ca5f-f88b-4b4b-a076-4e965ae89d7c" providerId="ADAL" clId="{0C4F28D4-1D88-49EC-8F7C-6B4BD4F9D0ED}" dt="2022-09-22T16:56:09.945" v="2953"/>
          <ac:spMkLst>
            <pc:docMk/>
            <pc:sldMk cId="951407243" sldId="2076138297"/>
            <ac:spMk id="5" creationId="{943D40BC-3A5C-BE8E-C4B6-51E4EDF5C549}"/>
          </ac:spMkLst>
        </pc:spChg>
        <pc:spChg chg="mod">
          <ac:chgData name="Rakesh Reddy Charla" userId="9914ca5f-f88b-4b4b-a076-4e965ae89d7c" providerId="ADAL" clId="{0C4F28D4-1D88-49EC-8F7C-6B4BD4F9D0ED}" dt="2022-09-22T05:42:50.399" v="215" actId="14100"/>
          <ac:spMkLst>
            <pc:docMk/>
            <pc:sldMk cId="951407243" sldId="2076138297"/>
            <ac:spMk id="6" creationId="{9C41A6CB-A7AE-EEC7-77BB-B5AE0C030323}"/>
          </ac:spMkLst>
        </pc:spChg>
        <pc:spChg chg="mod">
          <ac:chgData name="Rakesh Reddy Charla" userId="9914ca5f-f88b-4b4b-a076-4e965ae89d7c" providerId="ADAL" clId="{0C4F28D4-1D88-49EC-8F7C-6B4BD4F9D0ED}" dt="2022-09-22T05:42:53.431" v="216" actId="14100"/>
          <ac:spMkLst>
            <pc:docMk/>
            <pc:sldMk cId="951407243" sldId="2076138297"/>
            <ac:spMk id="9" creationId="{43BF87AA-E19E-C4CA-2AFE-627303DC4A5A}"/>
          </ac:spMkLst>
        </pc:spChg>
        <pc:spChg chg="mod">
          <ac:chgData name="Rakesh Reddy Charla" userId="9914ca5f-f88b-4b4b-a076-4e965ae89d7c" providerId="ADAL" clId="{0C4F28D4-1D88-49EC-8F7C-6B4BD4F9D0ED}" dt="2022-09-22T05:32:04.246" v="80" actId="14100"/>
          <ac:spMkLst>
            <pc:docMk/>
            <pc:sldMk cId="951407243" sldId="2076138297"/>
            <ac:spMk id="12" creationId="{03BBD053-433D-B7E1-EDA4-6C699B49B116}"/>
          </ac:spMkLst>
        </pc:spChg>
        <pc:spChg chg="mod">
          <ac:chgData name="Rakesh Reddy Charla" userId="9914ca5f-f88b-4b4b-a076-4e965ae89d7c" providerId="ADAL" clId="{0C4F28D4-1D88-49EC-8F7C-6B4BD4F9D0ED}" dt="2022-09-22T05:42:57.518" v="217" actId="14100"/>
          <ac:spMkLst>
            <pc:docMk/>
            <pc:sldMk cId="951407243" sldId="2076138297"/>
            <ac:spMk id="15" creationId="{C1A46AB2-9510-D011-0C06-D24CBD162F94}"/>
          </ac:spMkLst>
        </pc:spChg>
        <pc:spChg chg="mod">
          <ac:chgData name="Rakesh Reddy Charla" userId="9914ca5f-f88b-4b4b-a076-4e965ae89d7c" providerId="ADAL" clId="{0C4F28D4-1D88-49EC-8F7C-6B4BD4F9D0ED}" dt="2022-09-22T05:43:04.322" v="218" actId="14100"/>
          <ac:spMkLst>
            <pc:docMk/>
            <pc:sldMk cId="951407243" sldId="2076138297"/>
            <ac:spMk id="21" creationId="{C29D1447-0FFE-411F-DB11-8442927074A5}"/>
          </ac:spMkLst>
        </pc:spChg>
        <pc:spChg chg="del mod">
          <ac:chgData name="Rakesh Reddy Charla" userId="9914ca5f-f88b-4b4b-a076-4e965ae89d7c" providerId="ADAL" clId="{0C4F28D4-1D88-49EC-8F7C-6B4BD4F9D0ED}" dt="2022-09-22T16:56:17.024" v="2955" actId="478"/>
          <ac:spMkLst>
            <pc:docMk/>
            <pc:sldMk cId="951407243" sldId="2076138297"/>
            <ac:spMk id="22" creationId="{A4244A38-92FC-BBAF-8733-E4EB48C175EB}"/>
          </ac:spMkLst>
        </pc:spChg>
        <pc:spChg chg="add mod">
          <ac:chgData name="Rakesh Reddy Charla" userId="9914ca5f-f88b-4b4b-a076-4e965ae89d7c" providerId="ADAL" clId="{0C4F28D4-1D88-49EC-8F7C-6B4BD4F9D0ED}" dt="2022-09-22T16:56:39.903" v="2960" actId="14100"/>
          <ac:spMkLst>
            <pc:docMk/>
            <pc:sldMk cId="951407243" sldId="2076138297"/>
            <ac:spMk id="24" creationId="{AF10186C-3836-F184-502C-1B8B37AA5A18}"/>
          </ac:spMkLst>
        </pc:spChg>
        <pc:spChg chg="add mod">
          <ac:chgData name="Rakesh Reddy Charla" userId="9914ca5f-f88b-4b4b-a076-4e965ae89d7c" providerId="ADAL" clId="{0C4F28D4-1D88-49EC-8F7C-6B4BD4F9D0ED}" dt="2022-09-22T05:45:39.576" v="243" actId="14100"/>
          <ac:spMkLst>
            <pc:docMk/>
            <pc:sldMk cId="951407243" sldId="2076138297"/>
            <ac:spMk id="27" creationId="{76D07360-0015-1E94-62A8-5AC8B4AB4FF7}"/>
          </ac:spMkLst>
        </pc:spChg>
        <pc:spChg chg="add del mod">
          <ac:chgData name="Rakesh Reddy Charla" userId="9914ca5f-f88b-4b4b-a076-4e965ae89d7c" providerId="ADAL" clId="{0C4F28D4-1D88-49EC-8F7C-6B4BD4F9D0ED}" dt="2022-09-22T16:56:52.986" v="2962" actId="478"/>
          <ac:spMkLst>
            <pc:docMk/>
            <pc:sldMk cId="951407243" sldId="2076138297"/>
            <ac:spMk id="28" creationId="{8D9B5154-D440-EC1A-DFBB-4E992D3395BD}"/>
          </ac:spMkLst>
        </pc:spChg>
        <pc:spChg chg="mod">
          <ac:chgData name="Rakesh Reddy Charla" userId="9914ca5f-f88b-4b4b-a076-4e965ae89d7c" providerId="ADAL" clId="{0C4F28D4-1D88-49EC-8F7C-6B4BD4F9D0ED}" dt="2022-09-22T16:56:09.945" v="2953"/>
          <ac:spMkLst>
            <pc:docMk/>
            <pc:sldMk cId="951407243" sldId="2076138297"/>
            <ac:spMk id="29" creationId="{27E17C9C-36B3-B2ED-3A11-E6D532D54F3B}"/>
          </ac:spMkLst>
        </pc:spChg>
        <pc:spChg chg="add mod">
          <ac:chgData name="Rakesh Reddy Charla" userId="9914ca5f-f88b-4b4b-a076-4e965ae89d7c" providerId="ADAL" clId="{0C4F28D4-1D88-49EC-8F7C-6B4BD4F9D0ED}" dt="2022-09-22T16:56:26.381" v="2956" actId="1076"/>
          <ac:spMkLst>
            <pc:docMk/>
            <pc:sldMk cId="951407243" sldId="2076138297"/>
            <ac:spMk id="30" creationId="{65928BFD-698B-A3A6-28AA-4E9F23AA3519}"/>
          </ac:spMkLst>
        </pc:spChg>
        <pc:spChg chg="add del mod">
          <ac:chgData name="Rakesh Reddy Charla" userId="9914ca5f-f88b-4b4b-a076-4e965ae89d7c" providerId="ADAL" clId="{0C4F28D4-1D88-49EC-8F7C-6B4BD4F9D0ED}" dt="2022-09-22T06:32:15.506" v="2881" actId="478"/>
          <ac:spMkLst>
            <pc:docMk/>
            <pc:sldMk cId="951407243" sldId="2076138297"/>
            <ac:spMk id="30" creationId="{7F88D732-83BF-BCD9-79A1-FECE3CC1398F}"/>
          </ac:spMkLst>
        </pc:spChg>
        <pc:spChg chg="mod">
          <ac:chgData name="Rakesh Reddy Charla" userId="9914ca5f-f88b-4b4b-a076-4e965ae89d7c" providerId="ADAL" clId="{0C4F28D4-1D88-49EC-8F7C-6B4BD4F9D0ED}" dt="2022-09-22T17:24:56.751" v="3630" actId="207"/>
          <ac:spMkLst>
            <pc:docMk/>
            <pc:sldMk cId="951407243" sldId="2076138297"/>
            <ac:spMk id="33" creationId="{9DCDA768-6CD4-87C6-70D5-D3E984C33C3A}"/>
          </ac:spMkLst>
        </pc:spChg>
        <pc:spChg chg="mod">
          <ac:chgData name="Rakesh Reddy Charla" userId="9914ca5f-f88b-4b4b-a076-4e965ae89d7c" providerId="ADAL" clId="{0C4F28D4-1D88-49EC-8F7C-6B4BD4F9D0ED}" dt="2022-09-22T16:56:09.945" v="2953"/>
          <ac:spMkLst>
            <pc:docMk/>
            <pc:sldMk cId="951407243" sldId="2076138297"/>
            <ac:spMk id="36" creationId="{0A4C3EE1-5AA5-114D-CC19-68F63C6F7C4A}"/>
          </ac:spMkLst>
        </pc:spChg>
        <pc:grpChg chg="add mod">
          <ac:chgData name="Rakesh Reddy Charla" userId="9914ca5f-f88b-4b4b-a076-4e965ae89d7c" providerId="ADAL" clId="{0C4F28D4-1D88-49EC-8F7C-6B4BD4F9D0ED}" dt="2022-09-22T16:56:26.381" v="2956" actId="1076"/>
          <ac:grpSpMkLst>
            <pc:docMk/>
            <pc:sldMk cId="951407243" sldId="2076138297"/>
            <ac:grpSpMk id="3" creationId="{7065F65D-0A79-EFC8-7D5A-6BC942508BEC}"/>
          </ac:grpSpMkLst>
        </pc:grpChg>
        <pc:grpChg chg="del mod">
          <ac:chgData name="Rakesh Reddy Charla" userId="9914ca5f-f88b-4b4b-a076-4e965ae89d7c" providerId="ADAL" clId="{0C4F28D4-1D88-49EC-8F7C-6B4BD4F9D0ED}" dt="2022-09-22T05:45:56.263" v="250" actId="478"/>
          <ac:grpSpMkLst>
            <pc:docMk/>
            <pc:sldMk cId="951407243" sldId="2076138297"/>
            <ac:grpSpMk id="4" creationId="{4C3EEB38-BC81-D69F-4509-735636AA93AC}"/>
          </ac:grpSpMkLst>
        </pc:grpChg>
        <pc:grpChg chg="add mod">
          <ac:chgData name="Rakesh Reddy Charla" userId="9914ca5f-f88b-4b4b-a076-4e965ae89d7c" providerId="ADAL" clId="{0C4F28D4-1D88-49EC-8F7C-6B4BD4F9D0ED}" dt="2022-09-22T16:56:26.381" v="2956" actId="1076"/>
          <ac:grpSpMkLst>
            <pc:docMk/>
            <pc:sldMk cId="951407243" sldId="2076138297"/>
            <ac:grpSpMk id="6" creationId="{4234EF50-8864-C49D-8D10-F104CB239524}"/>
          </ac:grpSpMkLst>
        </pc:grpChg>
        <pc:grpChg chg="del mod">
          <ac:chgData name="Rakesh Reddy Charla" userId="9914ca5f-f88b-4b4b-a076-4e965ae89d7c" providerId="ADAL" clId="{0C4F28D4-1D88-49EC-8F7C-6B4BD4F9D0ED}" dt="2022-09-22T16:56:17.024" v="2955" actId="478"/>
          <ac:grpSpMkLst>
            <pc:docMk/>
            <pc:sldMk cId="951407243" sldId="2076138297"/>
            <ac:grpSpMk id="7" creationId="{9DDC7BE9-B748-6AE8-4D5D-A0E4B6C848DA}"/>
          </ac:grpSpMkLst>
        </pc:grpChg>
        <pc:grpChg chg="mod">
          <ac:chgData name="Rakesh Reddy Charla" userId="9914ca5f-f88b-4b4b-a076-4e965ae89d7c" providerId="ADAL" clId="{0C4F28D4-1D88-49EC-8F7C-6B4BD4F9D0ED}" dt="2022-09-22T05:32:39.668" v="134" actId="1038"/>
          <ac:grpSpMkLst>
            <pc:docMk/>
            <pc:sldMk cId="951407243" sldId="2076138297"/>
            <ac:grpSpMk id="10" creationId="{1FE79EDD-73DE-C72A-85D5-6F46F7932AB2}"/>
          </ac:grpSpMkLst>
        </pc:grpChg>
        <pc:grpChg chg="del mod">
          <ac:chgData name="Rakesh Reddy Charla" userId="9914ca5f-f88b-4b4b-a076-4e965ae89d7c" providerId="ADAL" clId="{0C4F28D4-1D88-49EC-8F7C-6B4BD4F9D0ED}" dt="2022-09-22T16:56:17.024" v="2955" actId="478"/>
          <ac:grpSpMkLst>
            <pc:docMk/>
            <pc:sldMk cId="951407243" sldId="2076138297"/>
            <ac:grpSpMk id="13" creationId="{8B28F55C-B679-3377-B71A-46FB2DDDC1FD}"/>
          </ac:grpSpMkLst>
        </pc:grpChg>
        <pc:grpChg chg="mod">
          <ac:chgData name="Rakesh Reddy Charla" userId="9914ca5f-f88b-4b4b-a076-4e965ae89d7c" providerId="ADAL" clId="{0C4F28D4-1D88-49EC-8F7C-6B4BD4F9D0ED}" dt="2022-09-22T05:32:39.668" v="134" actId="1038"/>
          <ac:grpSpMkLst>
            <pc:docMk/>
            <pc:sldMk cId="951407243" sldId="2076138297"/>
            <ac:grpSpMk id="16" creationId="{1E29D5E3-BBBC-3E4B-9F5C-68560C7B67A2}"/>
          </ac:grpSpMkLst>
        </pc:grpChg>
        <pc:grpChg chg="del mod">
          <ac:chgData name="Rakesh Reddy Charla" userId="9914ca5f-f88b-4b4b-a076-4e965ae89d7c" providerId="ADAL" clId="{0C4F28D4-1D88-49EC-8F7C-6B4BD4F9D0ED}" dt="2022-09-22T16:56:17.024" v="2955" actId="478"/>
          <ac:grpSpMkLst>
            <pc:docMk/>
            <pc:sldMk cId="951407243" sldId="2076138297"/>
            <ac:grpSpMk id="19" creationId="{38BA8FF7-D3E4-383E-FC90-48014337A917}"/>
          </ac:grpSpMkLst>
        </pc:grpChg>
        <pc:grpChg chg="add del mod">
          <ac:chgData name="Rakesh Reddy Charla" userId="9914ca5f-f88b-4b4b-a076-4e965ae89d7c" providerId="ADAL" clId="{0C4F28D4-1D88-49EC-8F7C-6B4BD4F9D0ED}" dt="2022-09-22T16:56:17.024" v="2955" actId="478"/>
          <ac:grpSpMkLst>
            <pc:docMk/>
            <pc:sldMk cId="951407243" sldId="2076138297"/>
            <ac:grpSpMk id="25" creationId="{035FD720-4909-A411-4469-DB8DAE8D2A21}"/>
          </ac:grpSpMkLst>
        </pc:grpChg>
        <pc:grpChg chg="add mod">
          <ac:chgData name="Rakesh Reddy Charla" userId="9914ca5f-f88b-4b4b-a076-4e965ae89d7c" providerId="ADAL" clId="{0C4F28D4-1D88-49EC-8F7C-6B4BD4F9D0ED}" dt="2022-09-22T16:56:26.381" v="2956" actId="1076"/>
          <ac:grpSpMkLst>
            <pc:docMk/>
            <pc:sldMk cId="951407243" sldId="2076138297"/>
            <ac:grpSpMk id="31" creationId="{F237F828-A887-3AF0-1A65-92435051E5BA}"/>
          </ac:grpSpMkLst>
        </pc:grpChg>
        <pc:grpChg chg="add mod">
          <ac:chgData name="Rakesh Reddy Charla" userId="9914ca5f-f88b-4b4b-a076-4e965ae89d7c" providerId="ADAL" clId="{0C4F28D4-1D88-49EC-8F7C-6B4BD4F9D0ED}" dt="2022-09-22T16:56:26.381" v="2956" actId="1076"/>
          <ac:grpSpMkLst>
            <pc:docMk/>
            <pc:sldMk cId="951407243" sldId="2076138297"/>
            <ac:grpSpMk id="34" creationId="{FF67C0E3-D399-55A1-453A-055F9B08F046}"/>
          </ac:grpSpMkLst>
        </pc:grpChg>
        <pc:picChg chg="mod">
          <ac:chgData name="Rakesh Reddy Charla" userId="9914ca5f-f88b-4b4b-a076-4e965ae89d7c" providerId="ADAL" clId="{0C4F28D4-1D88-49EC-8F7C-6B4BD4F9D0ED}" dt="2022-09-22T16:56:09.945" v="2953"/>
          <ac:picMkLst>
            <pc:docMk/>
            <pc:sldMk cId="951407243" sldId="2076138297"/>
            <ac:picMk id="4" creationId="{B2E50DC4-1F74-40E2-6E88-D10E9835FED0}"/>
          </ac:picMkLst>
        </pc:picChg>
        <pc:picChg chg="mod">
          <ac:chgData name="Rakesh Reddy Charla" userId="9914ca5f-f88b-4b4b-a076-4e965ae89d7c" providerId="ADAL" clId="{0C4F28D4-1D88-49EC-8F7C-6B4BD4F9D0ED}" dt="2022-09-22T16:56:09.945" v="2953"/>
          <ac:picMkLst>
            <pc:docMk/>
            <pc:sldMk cId="951407243" sldId="2076138297"/>
            <ac:picMk id="23" creationId="{B5D6C032-6EFA-1085-BF2D-D7AC7D28D6BA}"/>
          </ac:picMkLst>
        </pc:picChg>
        <pc:picChg chg="add mod">
          <ac:chgData name="Rakesh Reddy Charla" userId="9914ca5f-f88b-4b4b-a076-4e965ae89d7c" providerId="ADAL" clId="{0C4F28D4-1D88-49EC-8F7C-6B4BD4F9D0ED}" dt="2022-09-22T05:45:36.063" v="242" actId="14100"/>
          <ac:picMkLst>
            <pc:docMk/>
            <pc:sldMk cId="951407243" sldId="2076138297"/>
            <ac:picMk id="26" creationId="{6E5F787E-D735-7A31-D0D0-924AD95BB30D}"/>
          </ac:picMkLst>
        </pc:picChg>
        <pc:picChg chg="mod">
          <ac:chgData name="Rakesh Reddy Charla" userId="9914ca5f-f88b-4b4b-a076-4e965ae89d7c" providerId="ADAL" clId="{0C4F28D4-1D88-49EC-8F7C-6B4BD4F9D0ED}" dt="2022-09-22T16:56:09.945" v="2953"/>
          <ac:picMkLst>
            <pc:docMk/>
            <pc:sldMk cId="951407243" sldId="2076138297"/>
            <ac:picMk id="32" creationId="{AC697796-A608-D5A9-F6DB-38A4682009BE}"/>
          </ac:picMkLst>
        </pc:picChg>
        <pc:picChg chg="mod">
          <ac:chgData name="Rakesh Reddy Charla" userId="9914ca5f-f88b-4b4b-a076-4e965ae89d7c" providerId="ADAL" clId="{0C4F28D4-1D88-49EC-8F7C-6B4BD4F9D0ED}" dt="2022-09-22T16:56:09.945" v="2953"/>
          <ac:picMkLst>
            <pc:docMk/>
            <pc:sldMk cId="951407243" sldId="2076138297"/>
            <ac:picMk id="35" creationId="{AA979F19-DBC0-FE15-F9F8-CD095D8E2DFA}"/>
          </ac:picMkLst>
        </pc:picChg>
      </pc:sldChg>
      <pc:sldChg chg="del">
        <pc:chgData name="Rakesh Reddy Charla" userId="9914ca5f-f88b-4b4b-a076-4e965ae89d7c" providerId="ADAL" clId="{0C4F28D4-1D88-49EC-8F7C-6B4BD4F9D0ED}" dt="2022-09-22T18:12:46.364" v="3728" actId="47"/>
        <pc:sldMkLst>
          <pc:docMk/>
          <pc:sldMk cId="1054755160" sldId="2076138298"/>
        </pc:sldMkLst>
      </pc:sldChg>
      <pc:sldChg chg="ord">
        <pc:chgData name="Rakesh Reddy Charla" userId="9914ca5f-f88b-4b4b-a076-4e965ae89d7c" providerId="ADAL" clId="{0C4F28D4-1D88-49EC-8F7C-6B4BD4F9D0ED}" dt="2022-09-22T23:05:56.976" v="3744"/>
        <pc:sldMkLst>
          <pc:docMk/>
          <pc:sldMk cId="2611908054" sldId="2076138299"/>
        </pc:sldMkLst>
      </pc:sldChg>
      <pc:sldChg chg="del">
        <pc:chgData name="Rakesh Reddy Charla" userId="9914ca5f-f88b-4b4b-a076-4e965ae89d7c" providerId="ADAL" clId="{0C4F28D4-1D88-49EC-8F7C-6B4BD4F9D0ED}" dt="2022-09-22T18:12:24.795" v="3723" actId="47"/>
        <pc:sldMkLst>
          <pc:docMk/>
          <pc:sldMk cId="1535892038" sldId="2076138307"/>
        </pc:sldMkLst>
      </pc:sldChg>
      <pc:sldChg chg="del">
        <pc:chgData name="Rakesh Reddy Charla" userId="9914ca5f-f88b-4b4b-a076-4e965ae89d7c" providerId="ADAL" clId="{0C4F28D4-1D88-49EC-8F7C-6B4BD4F9D0ED}" dt="2022-09-22T18:11:01.924" v="3699" actId="47"/>
        <pc:sldMkLst>
          <pc:docMk/>
          <pc:sldMk cId="2772163888" sldId="2076138308"/>
        </pc:sldMkLst>
      </pc:sldChg>
      <pc:sldChg chg="del">
        <pc:chgData name="Rakesh Reddy Charla" userId="9914ca5f-f88b-4b4b-a076-4e965ae89d7c" providerId="ADAL" clId="{0C4F28D4-1D88-49EC-8F7C-6B4BD4F9D0ED}" dt="2022-09-22T18:11:02.851" v="3700" actId="47"/>
        <pc:sldMkLst>
          <pc:docMk/>
          <pc:sldMk cId="2439270395" sldId="2076138318"/>
        </pc:sldMkLst>
      </pc:sldChg>
      <pc:sldChg chg="del">
        <pc:chgData name="Rakesh Reddy Charla" userId="9914ca5f-f88b-4b4b-a076-4e965ae89d7c" providerId="ADAL" clId="{0C4F28D4-1D88-49EC-8F7C-6B4BD4F9D0ED}" dt="2022-09-22T18:11:15.236" v="3701" actId="47"/>
        <pc:sldMkLst>
          <pc:docMk/>
          <pc:sldMk cId="1039072884" sldId="2076138325"/>
        </pc:sldMkLst>
      </pc:sldChg>
      <pc:sldChg chg="del">
        <pc:chgData name="Rakesh Reddy Charla" userId="9914ca5f-f88b-4b4b-a076-4e965ae89d7c" providerId="ADAL" clId="{0C4F28D4-1D88-49EC-8F7C-6B4BD4F9D0ED}" dt="2022-09-22T18:10:48.759" v="3682" actId="47"/>
        <pc:sldMkLst>
          <pc:docMk/>
          <pc:sldMk cId="3462334954" sldId="2076138327"/>
        </pc:sldMkLst>
      </pc:sldChg>
      <pc:sldChg chg="del">
        <pc:chgData name="Rakesh Reddy Charla" userId="9914ca5f-f88b-4b4b-a076-4e965ae89d7c" providerId="ADAL" clId="{0C4F28D4-1D88-49EC-8F7C-6B4BD4F9D0ED}" dt="2022-09-22T18:10:50.245" v="3686" actId="47"/>
        <pc:sldMkLst>
          <pc:docMk/>
          <pc:sldMk cId="3792511404" sldId="2076138328"/>
        </pc:sldMkLst>
      </pc:sldChg>
      <pc:sldChg chg="del">
        <pc:chgData name="Rakesh Reddy Charla" userId="9914ca5f-f88b-4b4b-a076-4e965ae89d7c" providerId="ADAL" clId="{0C4F28D4-1D88-49EC-8F7C-6B4BD4F9D0ED}" dt="2022-09-22T18:10:49.379" v="3684" actId="47"/>
        <pc:sldMkLst>
          <pc:docMk/>
          <pc:sldMk cId="1991347499" sldId="2076138329"/>
        </pc:sldMkLst>
      </pc:sldChg>
      <pc:sldChg chg="del">
        <pc:chgData name="Rakesh Reddy Charla" userId="9914ca5f-f88b-4b4b-a076-4e965ae89d7c" providerId="ADAL" clId="{0C4F28D4-1D88-49EC-8F7C-6B4BD4F9D0ED}" dt="2022-09-22T18:10:49.780" v="3685" actId="47"/>
        <pc:sldMkLst>
          <pc:docMk/>
          <pc:sldMk cId="2894055497" sldId="2076138331"/>
        </pc:sldMkLst>
      </pc:sldChg>
      <pc:sldChg chg="del">
        <pc:chgData name="Rakesh Reddy Charla" userId="9914ca5f-f88b-4b4b-a076-4e965ae89d7c" providerId="ADAL" clId="{0C4F28D4-1D88-49EC-8F7C-6B4BD4F9D0ED}" dt="2022-09-22T18:10:49.130" v="3683" actId="47"/>
        <pc:sldMkLst>
          <pc:docMk/>
          <pc:sldMk cId="4097052283" sldId="2076138333"/>
        </pc:sldMkLst>
      </pc:sldChg>
      <pc:sldChg chg="del">
        <pc:chgData name="Rakesh Reddy Charla" userId="9914ca5f-f88b-4b4b-a076-4e965ae89d7c" providerId="ADAL" clId="{0C4F28D4-1D88-49EC-8F7C-6B4BD4F9D0ED}" dt="2022-09-22T18:10:51.900" v="3689" actId="47"/>
        <pc:sldMkLst>
          <pc:docMk/>
          <pc:sldMk cId="4181133701" sldId="2076138334"/>
        </pc:sldMkLst>
      </pc:sldChg>
      <pc:sldChg chg="del">
        <pc:chgData name="Rakesh Reddy Charla" userId="9914ca5f-f88b-4b4b-a076-4e965ae89d7c" providerId="ADAL" clId="{0C4F28D4-1D88-49EC-8F7C-6B4BD4F9D0ED}" dt="2022-09-22T18:11:34.379" v="3705" actId="47"/>
        <pc:sldMkLst>
          <pc:docMk/>
          <pc:sldMk cId="1341384026" sldId="2076138339"/>
        </pc:sldMkLst>
      </pc:sldChg>
      <pc:sldChg chg="del">
        <pc:chgData name="Rakesh Reddy Charla" userId="9914ca5f-f88b-4b4b-a076-4e965ae89d7c" providerId="ADAL" clId="{0C4F28D4-1D88-49EC-8F7C-6B4BD4F9D0ED}" dt="2022-09-22T18:11:35.129" v="3706" actId="47"/>
        <pc:sldMkLst>
          <pc:docMk/>
          <pc:sldMk cId="322007113" sldId="2076138341"/>
        </pc:sldMkLst>
      </pc:sldChg>
      <pc:sldChg chg="del">
        <pc:chgData name="Rakesh Reddy Charla" userId="9914ca5f-f88b-4b4b-a076-4e965ae89d7c" providerId="ADAL" clId="{0C4F28D4-1D88-49EC-8F7C-6B4BD4F9D0ED}" dt="2022-09-22T18:11:35.701" v="3707" actId="47"/>
        <pc:sldMkLst>
          <pc:docMk/>
          <pc:sldMk cId="2681360341" sldId="2076138343"/>
        </pc:sldMkLst>
      </pc:sldChg>
      <pc:sldChg chg="del">
        <pc:chgData name="Rakesh Reddy Charla" userId="9914ca5f-f88b-4b4b-a076-4e965ae89d7c" providerId="ADAL" clId="{0C4F28D4-1D88-49EC-8F7C-6B4BD4F9D0ED}" dt="2022-09-22T18:10:56.734" v="3691" actId="47"/>
        <pc:sldMkLst>
          <pc:docMk/>
          <pc:sldMk cId="1153377069" sldId="2076138345"/>
        </pc:sldMkLst>
      </pc:sldChg>
      <pc:sldChg chg="del">
        <pc:chgData name="Rakesh Reddy Charla" userId="9914ca5f-f88b-4b4b-a076-4e965ae89d7c" providerId="ADAL" clId="{0C4F28D4-1D88-49EC-8F7C-6B4BD4F9D0ED}" dt="2022-09-22T18:10:53.131" v="3690" actId="47"/>
        <pc:sldMkLst>
          <pc:docMk/>
          <pc:sldMk cId="3937448622" sldId="2076138346"/>
        </pc:sldMkLst>
      </pc:sldChg>
      <pc:sldChg chg="del">
        <pc:chgData name="Rakesh Reddy Charla" userId="9914ca5f-f88b-4b4b-a076-4e965ae89d7c" providerId="ADAL" clId="{0C4F28D4-1D88-49EC-8F7C-6B4BD4F9D0ED}" dt="2022-09-22T18:12:26.727" v="3724" actId="47"/>
        <pc:sldMkLst>
          <pc:docMk/>
          <pc:sldMk cId="1566688989" sldId="2076138347"/>
        </pc:sldMkLst>
      </pc:sldChg>
      <pc:sldChg chg="del">
        <pc:chgData name="Rakesh Reddy Charla" userId="9914ca5f-f88b-4b4b-a076-4e965ae89d7c" providerId="ADAL" clId="{0C4F28D4-1D88-49EC-8F7C-6B4BD4F9D0ED}" dt="2022-09-22T18:12:27.799" v="3725" actId="47"/>
        <pc:sldMkLst>
          <pc:docMk/>
          <pc:sldMk cId="3343381612" sldId="2076138349"/>
        </pc:sldMkLst>
      </pc:sldChg>
      <pc:sldChg chg="del">
        <pc:chgData name="Rakesh Reddy Charla" userId="9914ca5f-f88b-4b4b-a076-4e965ae89d7c" providerId="ADAL" clId="{0C4F28D4-1D88-49EC-8F7C-6B4BD4F9D0ED}" dt="2022-09-22T18:10:48.398" v="3681" actId="47"/>
        <pc:sldMkLst>
          <pc:docMk/>
          <pc:sldMk cId="3100735343" sldId="2076138351"/>
        </pc:sldMkLst>
      </pc:sldChg>
      <pc:sldChg chg="del">
        <pc:chgData name="Rakesh Reddy Charla" userId="9914ca5f-f88b-4b4b-a076-4e965ae89d7c" providerId="ADAL" clId="{0C4F28D4-1D88-49EC-8F7C-6B4BD4F9D0ED}" dt="2022-09-22T18:10:47.762" v="3680" actId="47"/>
        <pc:sldMkLst>
          <pc:docMk/>
          <pc:sldMk cId="1657227684" sldId="2076138354"/>
        </pc:sldMkLst>
      </pc:sldChg>
      <pc:sldChg chg="del">
        <pc:chgData name="Rakesh Reddy Charla" userId="9914ca5f-f88b-4b4b-a076-4e965ae89d7c" providerId="ADAL" clId="{0C4F28D4-1D88-49EC-8F7C-6B4BD4F9D0ED}" dt="2022-09-22T18:10:57.903" v="3692" actId="47"/>
        <pc:sldMkLst>
          <pc:docMk/>
          <pc:sldMk cId="434453605" sldId="2076138355"/>
        </pc:sldMkLst>
      </pc:sldChg>
      <pc:sldChg chg="del">
        <pc:chgData name="Rakesh Reddy Charla" userId="9914ca5f-f88b-4b4b-a076-4e965ae89d7c" providerId="ADAL" clId="{0C4F28D4-1D88-49EC-8F7C-6B4BD4F9D0ED}" dt="2022-09-22T18:10:50.887" v="3687" actId="47"/>
        <pc:sldMkLst>
          <pc:docMk/>
          <pc:sldMk cId="2627995952" sldId="2076138357"/>
        </pc:sldMkLst>
      </pc:sldChg>
      <pc:sldChg chg="del">
        <pc:chgData name="Rakesh Reddy Charla" userId="9914ca5f-f88b-4b4b-a076-4e965ae89d7c" providerId="ADAL" clId="{0C4F28D4-1D88-49EC-8F7C-6B4BD4F9D0ED}" dt="2022-09-22T18:10:51.277" v="3688" actId="47"/>
        <pc:sldMkLst>
          <pc:docMk/>
          <pc:sldMk cId="3678739663" sldId="2076138358"/>
        </pc:sldMkLst>
      </pc:sldChg>
      <pc:sldChg chg="del">
        <pc:chgData name="Rakesh Reddy Charla" userId="9914ca5f-f88b-4b4b-a076-4e965ae89d7c" providerId="ADAL" clId="{0C4F28D4-1D88-49EC-8F7C-6B4BD4F9D0ED}" dt="2022-09-22T18:11:33.148" v="3704" actId="47"/>
        <pc:sldMkLst>
          <pc:docMk/>
          <pc:sldMk cId="3651112807" sldId="2076138359"/>
        </pc:sldMkLst>
      </pc:sldChg>
      <pc:sldChg chg="del">
        <pc:chgData name="Rakesh Reddy Charla" userId="9914ca5f-f88b-4b4b-a076-4e965ae89d7c" providerId="ADAL" clId="{0C4F28D4-1D88-49EC-8F7C-6B4BD4F9D0ED}" dt="2022-09-22T18:10:58.752" v="3693" actId="47"/>
        <pc:sldMkLst>
          <pc:docMk/>
          <pc:sldMk cId="3225427936" sldId="2076138363"/>
        </pc:sldMkLst>
      </pc:sldChg>
      <pc:sldChg chg="del">
        <pc:chgData name="Rakesh Reddy Charla" userId="9914ca5f-f88b-4b4b-a076-4e965ae89d7c" providerId="ADAL" clId="{0C4F28D4-1D88-49EC-8F7C-6B4BD4F9D0ED}" dt="2022-09-22T18:11:48.771" v="3715" actId="47"/>
        <pc:sldMkLst>
          <pc:docMk/>
          <pc:sldMk cId="494854287" sldId="2076138365"/>
        </pc:sldMkLst>
      </pc:sldChg>
      <pc:sldChg chg="del">
        <pc:chgData name="Rakesh Reddy Charla" userId="9914ca5f-f88b-4b4b-a076-4e965ae89d7c" providerId="ADAL" clId="{0C4F28D4-1D88-49EC-8F7C-6B4BD4F9D0ED}" dt="2022-09-22T18:11:52.804" v="3716" actId="47"/>
        <pc:sldMkLst>
          <pc:docMk/>
          <pc:sldMk cId="1992926611" sldId="2076138366"/>
        </pc:sldMkLst>
      </pc:sldChg>
      <pc:sldChg chg="del">
        <pc:chgData name="Rakesh Reddy Charla" userId="9914ca5f-f88b-4b4b-a076-4e965ae89d7c" providerId="ADAL" clId="{0C4F28D4-1D88-49EC-8F7C-6B4BD4F9D0ED}" dt="2022-09-22T18:10:59.379" v="3694" actId="47"/>
        <pc:sldMkLst>
          <pc:docMk/>
          <pc:sldMk cId="3378836895" sldId="2076138375"/>
        </pc:sldMkLst>
      </pc:sldChg>
      <pc:sldChg chg="del">
        <pc:chgData name="Rakesh Reddy Charla" userId="9914ca5f-f88b-4b4b-a076-4e965ae89d7c" providerId="ADAL" clId="{0C4F28D4-1D88-49EC-8F7C-6B4BD4F9D0ED}" dt="2022-09-22T18:11:00.147" v="3695" actId="47"/>
        <pc:sldMkLst>
          <pc:docMk/>
          <pc:sldMk cId="1591937259" sldId="2076138377"/>
        </pc:sldMkLst>
      </pc:sldChg>
      <pc:sldChg chg="del">
        <pc:chgData name="Rakesh Reddy Charla" userId="9914ca5f-f88b-4b4b-a076-4e965ae89d7c" providerId="ADAL" clId="{0C4F28D4-1D88-49EC-8F7C-6B4BD4F9D0ED}" dt="2022-09-22T18:11:00.620" v="3696" actId="47"/>
        <pc:sldMkLst>
          <pc:docMk/>
          <pc:sldMk cId="2821514260" sldId="2076138380"/>
        </pc:sldMkLst>
      </pc:sldChg>
      <pc:sldChg chg="del">
        <pc:chgData name="Rakesh Reddy Charla" userId="9914ca5f-f88b-4b4b-a076-4e965ae89d7c" providerId="ADAL" clId="{0C4F28D4-1D88-49EC-8F7C-6B4BD4F9D0ED}" dt="2022-09-22T18:10:34.235" v="3677" actId="47"/>
        <pc:sldMkLst>
          <pc:docMk/>
          <pc:sldMk cId="1443121833" sldId="2076138381"/>
        </pc:sldMkLst>
      </pc:sldChg>
      <pc:sldChg chg="del">
        <pc:chgData name="Rakesh Reddy Charla" userId="9914ca5f-f88b-4b4b-a076-4e965ae89d7c" providerId="ADAL" clId="{0C4F28D4-1D88-49EC-8F7C-6B4BD4F9D0ED}" dt="2022-09-22T06:29:19.543" v="2728" actId="47"/>
        <pc:sldMkLst>
          <pc:docMk/>
          <pc:sldMk cId="1874022369" sldId="2076138385"/>
        </pc:sldMkLst>
      </pc:sldChg>
      <pc:sldChg chg="del">
        <pc:chgData name="Rakesh Reddy Charla" userId="9914ca5f-f88b-4b4b-a076-4e965ae89d7c" providerId="ADAL" clId="{0C4F28D4-1D88-49EC-8F7C-6B4BD4F9D0ED}" dt="2022-09-22T18:10:32.472" v="3676" actId="47"/>
        <pc:sldMkLst>
          <pc:docMk/>
          <pc:sldMk cId="2029801302" sldId="2076138390"/>
        </pc:sldMkLst>
      </pc:sldChg>
      <pc:sldChg chg="del">
        <pc:chgData name="Rakesh Reddy Charla" userId="9914ca5f-f88b-4b4b-a076-4e965ae89d7c" providerId="ADAL" clId="{0C4F28D4-1D88-49EC-8F7C-6B4BD4F9D0ED}" dt="2022-09-22T18:11:01.103" v="3697" actId="47"/>
        <pc:sldMkLst>
          <pc:docMk/>
          <pc:sldMk cId="2116398162" sldId="2076138394"/>
        </pc:sldMkLst>
      </pc:sldChg>
      <pc:sldChg chg="del">
        <pc:chgData name="Rakesh Reddy Charla" userId="9914ca5f-f88b-4b4b-a076-4e965ae89d7c" providerId="ADAL" clId="{0C4F28D4-1D88-49EC-8F7C-6B4BD4F9D0ED}" dt="2022-09-22T18:11:42.784" v="3712" actId="47"/>
        <pc:sldMkLst>
          <pc:docMk/>
          <pc:sldMk cId="3454244036" sldId="2076138400"/>
        </pc:sldMkLst>
      </pc:sldChg>
      <pc:sldChg chg="del">
        <pc:chgData name="Rakesh Reddy Charla" userId="9914ca5f-f88b-4b4b-a076-4e965ae89d7c" providerId="ADAL" clId="{0C4F28D4-1D88-49EC-8F7C-6B4BD4F9D0ED}" dt="2022-09-22T18:11:43.582" v="3713" actId="47"/>
        <pc:sldMkLst>
          <pc:docMk/>
          <pc:sldMk cId="3081287922" sldId="2076138401"/>
        </pc:sldMkLst>
      </pc:sldChg>
      <pc:sldChg chg="del">
        <pc:chgData name="Rakesh Reddy Charla" userId="9914ca5f-f88b-4b4b-a076-4e965ae89d7c" providerId="ADAL" clId="{0C4F28D4-1D88-49EC-8F7C-6B4BD4F9D0ED}" dt="2022-09-22T18:11:44.049" v="3714" actId="47"/>
        <pc:sldMkLst>
          <pc:docMk/>
          <pc:sldMk cId="119843678" sldId="2076138402"/>
        </pc:sldMkLst>
      </pc:sldChg>
      <pc:sldChg chg="addSp delSp modSp mod">
        <pc:chgData name="Rakesh Reddy Charla" userId="9914ca5f-f88b-4b4b-a076-4e965ae89d7c" providerId="ADAL" clId="{0C4F28D4-1D88-49EC-8F7C-6B4BD4F9D0ED}" dt="2022-09-22T16:44:35.193" v="2906" actId="1076"/>
        <pc:sldMkLst>
          <pc:docMk/>
          <pc:sldMk cId="3929686502" sldId="2076138407"/>
        </pc:sldMkLst>
        <pc:spChg chg="mod">
          <ac:chgData name="Rakesh Reddy Charla" userId="9914ca5f-f88b-4b4b-a076-4e965ae89d7c" providerId="ADAL" clId="{0C4F28D4-1D88-49EC-8F7C-6B4BD4F9D0ED}" dt="2022-09-22T16:44:35.193" v="2906" actId="1076"/>
          <ac:spMkLst>
            <pc:docMk/>
            <pc:sldMk cId="3929686502" sldId="2076138407"/>
            <ac:spMk id="3" creationId="{4451FE2A-8840-2642-98A8-7B3ABD61270D}"/>
          </ac:spMkLst>
        </pc:spChg>
        <pc:spChg chg="mod">
          <ac:chgData name="Rakesh Reddy Charla" userId="9914ca5f-f88b-4b4b-a076-4e965ae89d7c" providerId="ADAL" clId="{0C4F28D4-1D88-49EC-8F7C-6B4BD4F9D0ED}" dt="2022-09-22T06:05:18.529" v="1098" actId="20577"/>
          <ac:spMkLst>
            <pc:docMk/>
            <pc:sldMk cId="3929686502" sldId="2076138407"/>
            <ac:spMk id="4" creationId="{EA5ED01C-1CD7-3A46-9AAF-3EF1DADCE5FA}"/>
          </ac:spMkLst>
        </pc:spChg>
        <pc:spChg chg="mod">
          <ac:chgData name="Rakesh Reddy Charla" userId="9914ca5f-f88b-4b4b-a076-4e965ae89d7c" providerId="ADAL" clId="{0C4F28D4-1D88-49EC-8F7C-6B4BD4F9D0ED}" dt="2022-09-22T05:37:59.906" v="188" actId="207"/>
          <ac:spMkLst>
            <pc:docMk/>
            <pc:sldMk cId="3929686502" sldId="2076138407"/>
            <ac:spMk id="6" creationId="{B7060095-9EF2-0092-88EB-FBD5849CCCEF}"/>
          </ac:spMkLst>
        </pc:spChg>
        <pc:spChg chg="mod">
          <ac:chgData name="Rakesh Reddy Charla" userId="9914ca5f-f88b-4b4b-a076-4e965ae89d7c" providerId="ADAL" clId="{0C4F28D4-1D88-49EC-8F7C-6B4BD4F9D0ED}" dt="2022-09-22T05:38:45.058" v="190" actId="207"/>
          <ac:spMkLst>
            <pc:docMk/>
            <pc:sldMk cId="3929686502" sldId="2076138407"/>
            <ac:spMk id="9" creationId="{587AFA68-A5E9-5AB9-9697-BF9D820E4897}"/>
          </ac:spMkLst>
        </pc:spChg>
        <pc:spChg chg="add del mod">
          <ac:chgData name="Rakesh Reddy Charla" userId="9914ca5f-f88b-4b4b-a076-4e965ae89d7c" providerId="ADAL" clId="{0C4F28D4-1D88-49EC-8F7C-6B4BD4F9D0ED}" dt="2022-09-22T05:39:52.146" v="195"/>
          <ac:spMkLst>
            <pc:docMk/>
            <pc:sldMk cId="3929686502" sldId="2076138407"/>
            <ac:spMk id="29" creationId="{9CFB890C-7B53-2B42-E7E9-E6024347D048}"/>
          </ac:spMkLst>
        </pc:spChg>
        <pc:spChg chg="mod">
          <ac:chgData name="Rakesh Reddy Charla" userId="9914ca5f-f88b-4b4b-a076-4e965ae89d7c" providerId="ADAL" clId="{0C4F28D4-1D88-49EC-8F7C-6B4BD4F9D0ED}" dt="2022-09-22T05:40:51.184" v="202" actId="14100"/>
          <ac:spMkLst>
            <pc:docMk/>
            <pc:sldMk cId="3929686502" sldId="2076138407"/>
            <ac:spMk id="32" creationId="{83215325-3A01-3181-9D88-7369D11C1C2A}"/>
          </ac:spMkLst>
        </pc:spChg>
        <pc:spChg chg="mod">
          <ac:chgData name="Rakesh Reddy Charla" userId="9914ca5f-f88b-4b4b-a076-4e965ae89d7c" providerId="ADAL" clId="{0C4F28D4-1D88-49EC-8F7C-6B4BD4F9D0ED}" dt="2022-09-22T16:43:52.371" v="2903" actId="14100"/>
          <ac:spMkLst>
            <pc:docMk/>
            <pc:sldMk cId="3929686502" sldId="2076138407"/>
            <ac:spMk id="35" creationId="{ADDF477B-AFE2-7714-59B3-AB701B119EC6}"/>
          </ac:spMkLst>
        </pc:spChg>
        <pc:spChg chg="mod">
          <ac:chgData name="Rakesh Reddy Charla" userId="9914ca5f-f88b-4b4b-a076-4e965ae89d7c" providerId="ADAL" clId="{0C4F28D4-1D88-49EC-8F7C-6B4BD4F9D0ED}" dt="2022-09-22T16:43:39.550" v="2900" actId="14100"/>
          <ac:spMkLst>
            <pc:docMk/>
            <pc:sldMk cId="3929686502" sldId="2076138407"/>
            <ac:spMk id="38" creationId="{2D289C9C-4A4A-8D65-0CD2-AAE852252593}"/>
          </ac:spMkLst>
        </pc:spChg>
        <pc:spChg chg="mod">
          <ac:chgData name="Rakesh Reddy Charla" userId="9914ca5f-f88b-4b4b-a076-4e965ae89d7c" providerId="ADAL" clId="{0C4F28D4-1D88-49EC-8F7C-6B4BD4F9D0ED}" dt="2022-09-22T05:41:00.637" v="203" actId="14100"/>
          <ac:spMkLst>
            <pc:docMk/>
            <pc:sldMk cId="3929686502" sldId="2076138407"/>
            <ac:spMk id="41" creationId="{0B51E926-1B27-D525-D9B3-152A7C72F24F}"/>
          </ac:spMkLst>
        </pc:spChg>
        <pc:spChg chg="add mod">
          <ac:chgData name="Rakesh Reddy Charla" userId="9914ca5f-f88b-4b4b-a076-4e965ae89d7c" providerId="ADAL" clId="{0C4F28D4-1D88-49EC-8F7C-6B4BD4F9D0ED}" dt="2022-09-22T16:42:19.606" v="2883" actId="14100"/>
          <ac:spMkLst>
            <pc:docMk/>
            <pc:sldMk cId="3929686502" sldId="2076138407"/>
            <ac:spMk id="42" creationId="{58519914-C11F-6F9C-CD1A-2337F0FBDC2E}"/>
          </ac:spMkLst>
        </pc:spChg>
        <pc:spChg chg="mod">
          <ac:chgData name="Rakesh Reddy Charla" userId="9914ca5f-f88b-4b4b-a076-4e965ae89d7c" providerId="ADAL" clId="{0C4F28D4-1D88-49EC-8F7C-6B4BD4F9D0ED}" dt="2022-09-22T16:43:44.504" v="2901" actId="14100"/>
          <ac:spMkLst>
            <pc:docMk/>
            <pc:sldMk cId="3929686502" sldId="2076138407"/>
            <ac:spMk id="45" creationId="{AD97C4D7-3C2D-00F9-EE44-90F670FA0803}"/>
          </ac:spMkLst>
        </pc:spChg>
        <pc:spChg chg="mod">
          <ac:chgData name="Rakesh Reddy Charla" userId="9914ca5f-f88b-4b4b-a076-4e965ae89d7c" providerId="ADAL" clId="{0C4F28D4-1D88-49EC-8F7C-6B4BD4F9D0ED}" dt="2022-09-22T16:43:47.769" v="2902" actId="14100"/>
          <ac:spMkLst>
            <pc:docMk/>
            <pc:sldMk cId="3929686502" sldId="2076138407"/>
            <ac:spMk id="48" creationId="{0D18A746-CB82-B015-31CD-5D3ADB148CD0}"/>
          </ac:spMkLst>
        </pc:spChg>
        <pc:grpChg chg="del ord">
          <ac:chgData name="Rakesh Reddy Charla" userId="9914ca5f-f88b-4b4b-a076-4e965ae89d7c" providerId="ADAL" clId="{0C4F28D4-1D88-49EC-8F7C-6B4BD4F9D0ED}" dt="2022-09-22T05:39:00.888" v="192" actId="478"/>
          <ac:grpSpMkLst>
            <pc:docMk/>
            <pc:sldMk cId="3929686502" sldId="2076138407"/>
            <ac:grpSpMk id="2" creationId="{7912E6C7-0472-38E3-D00F-27E1BCAC458F}"/>
          </ac:grpSpMkLst>
        </pc:grpChg>
        <pc:grpChg chg="del">
          <ac:chgData name="Rakesh Reddy Charla" userId="9914ca5f-f88b-4b4b-a076-4e965ae89d7c" providerId="ADAL" clId="{0C4F28D4-1D88-49EC-8F7C-6B4BD4F9D0ED}" dt="2022-09-22T05:39:00.888" v="192" actId="478"/>
          <ac:grpSpMkLst>
            <pc:docMk/>
            <pc:sldMk cId="3929686502" sldId="2076138407"/>
            <ac:grpSpMk id="7" creationId="{3BA2CA2E-BF37-8A68-5D86-B93058AE5CA2}"/>
          </ac:grpSpMkLst>
        </pc:grpChg>
        <pc:grpChg chg="del">
          <ac:chgData name="Rakesh Reddy Charla" userId="9914ca5f-f88b-4b4b-a076-4e965ae89d7c" providerId="ADAL" clId="{0C4F28D4-1D88-49EC-8F7C-6B4BD4F9D0ED}" dt="2022-09-22T05:39:00.888" v="192" actId="478"/>
          <ac:grpSpMkLst>
            <pc:docMk/>
            <pc:sldMk cId="3929686502" sldId="2076138407"/>
            <ac:grpSpMk id="10" creationId="{DDAF70BE-4089-B866-9A7A-1010F7ADD22E}"/>
          </ac:grpSpMkLst>
        </pc:grpChg>
        <pc:grpChg chg="del">
          <ac:chgData name="Rakesh Reddy Charla" userId="9914ca5f-f88b-4b4b-a076-4e965ae89d7c" providerId="ADAL" clId="{0C4F28D4-1D88-49EC-8F7C-6B4BD4F9D0ED}" dt="2022-09-22T05:39:00.888" v="192" actId="478"/>
          <ac:grpSpMkLst>
            <pc:docMk/>
            <pc:sldMk cId="3929686502" sldId="2076138407"/>
            <ac:grpSpMk id="14" creationId="{3D7A2575-F408-5D63-31EE-A812097AD3B4}"/>
          </ac:grpSpMkLst>
        </pc:grpChg>
        <pc:grpChg chg="del">
          <ac:chgData name="Rakesh Reddy Charla" userId="9914ca5f-f88b-4b4b-a076-4e965ae89d7c" providerId="ADAL" clId="{0C4F28D4-1D88-49EC-8F7C-6B4BD4F9D0ED}" dt="2022-09-22T05:39:00.888" v="192" actId="478"/>
          <ac:grpSpMkLst>
            <pc:docMk/>
            <pc:sldMk cId="3929686502" sldId="2076138407"/>
            <ac:grpSpMk id="17" creationId="{5C046EE4-50A1-0C6E-AE99-5A4F0C409D0C}"/>
          </ac:grpSpMkLst>
        </pc:grpChg>
        <pc:grpChg chg="del">
          <ac:chgData name="Rakesh Reddy Charla" userId="9914ca5f-f88b-4b4b-a076-4e965ae89d7c" providerId="ADAL" clId="{0C4F28D4-1D88-49EC-8F7C-6B4BD4F9D0ED}" dt="2022-09-22T05:39:03.157" v="193" actId="478"/>
          <ac:grpSpMkLst>
            <pc:docMk/>
            <pc:sldMk cId="3929686502" sldId="2076138407"/>
            <ac:grpSpMk id="28" creationId="{64A9723A-4EE4-50F0-18DA-FDF7902D289C}"/>
          </ac:grpSpMkLst>
        </pc:grpChg>
        <pc:grpChg chg="add del mod">
          <ac:chgData name="Rakesh Reddy Charla" userId="9914ca5f-f88b-4b4b-a076-4e965ae89d7c" providerId="ADAL" clId="{0C4F28D4-1D88-49EC-8F7C-6B4BD4F9D0ED}" dt="2022-09-22T05:46:07.149" v="251" actId="478"/>
          <ac:grpSpMkLst>
            <pc:docMk/>
            <pc:sldMk cId="3929686502" sldId="2076138407"/>
            <ac:grpSpMk id="30" creationId="{5D6BAD59-1C5C-FCC7-3822-590AB7CFFDFA}"/>
          </ac:grpSpMkLst>
        </pc:grpChg>
        <pc:grpChg chg="add mod">
          <ac:chgData name="Rakesh Reddy Charla" userId="9914ca5f-f88b-4b4b-a076-4e965ae89d7c" providerId="ADAL" clId="{0C4F28D4-1D88-49EC-8F7C-6B4BD4F9D0ED}" dt="2022-09-22T16:43:17.129" v="2896" actId="1076"/>
          <ac:grpSpMkLst>
            <pc:docMk/>
            <pc:sldMk cId="3929686502" sldId="2076138407"/>
            <ac:grpSpMk id="33" creationId="{662F55CD-01C7-4925-4D5F-49323121CD75}"/>
          </ac:grpSpMkLst>
        </pc:grpChg>
        <pc:grpChg chg="add mod">
          <ac:chgData name="Rakesh Reddy Charla" userId="9914ca5f-f88b-4b4b-a076-4e965ae89d7c" providerId="ADAL" clId="{0C4F28D4-1D88-49EC-8F7C-6B4BD4F9D0ED}" dt="2022-09-22T16:43:28.927" v="2898" actId="14100"/>
          <ac:grpSpMkLst>
            <pc:docMk/>
            <pc:sldMk cId="3929686502" sldId="2076138407"/>
            <ac:grpSpMk id="36" creationId="{9D5CFD4C-B6B1-A62A-A04E-9B6C254FB111}"/>
          </ac:grpSpMkLst>
        </pc:grpChg>
        <pc:grpChg chg="add del mod">
          <ac:chgData name="Rakesh Reddy Charla" userId="9914ca5f-f88b-4b4b-a076-4e965ae89d7c" providerId="ADAL" clId="{0C4F28D4-1D88-49EC-8F7C-6B4BD4F9D0ED}" dt="2022-09-22T05:57:16.108" v="521" actId="478"/>
          <ac:grpSpMkLst>
            <pc:docMk/>
            <pc:sldMk cId="3929686502" sldId="2076138407"/>
            <ac:grpSpMk id="39" creationId="{6B910558-3600-BB14-D704-B63EBE88EDCB}"/>
          </ac:grpSpMkLst>
        </pc:grpChg>
        <pc:grpChg chg="add mod">
          <ac:chgData name="Rakesh Reddy Charla" userId="9914ca5f-f88b-4b4b-a076-4e965ae89d7c" providerId="ADAL" clId="{0C4F28D4-1D88-49EC-8F7C-6B4BD4F9D0ED}" dt="2022-09-22T16:42:25.187" v="2885" actId="14100"/>
          <ac:grpSpMkLst>
            <pc:docMk/>
            <pc:sldMk cId="3929686502" sldId="2076138407"/>
            <ac:grpSpMk id="43" creationId="{6882707E-EA9A-41B8-FECF-32C29F9453DC}"/>
          </ac:grpSpMkLst>
        </pc:grpChg>
        <pc:grpChg chg="add mod">
          <ac:chgData name="Rakesh Reddy Charla" userId="9914ca5f-f88b-4b4b-a076-4e965ae89d7c" providerId="ADAL" clId="{0C4F28D4-1D88-49EC-8F7C-6B4BD4F9D0ED}" dt="2022-09-22T16:42:33.374" v="2887" actId="14100"/>
          <ac:grpSpMkLst>
            <pc:docMk/>
            <pc:sldMk cId="3929686502" sldId="2076138407"/>
            <ac:grpSpMk id="46" creationId="{9DFAAA48-E2B4-FA9C-A075-2BBD612D1402}"/>
          </ac:grpSpMkLst>
        </pc:grpChg>
        <pc:picChg chg="mod">
          <ac:chgData name="Rakesh Reddy Charla" userId="9914ca5f-f88b-4b4b-a076-4e965ae89d7c" providerId="ADAL" clId="{0C4F28D4-1D88-49EC-8F7C-6B4BD4F9D0ED}" dt="2022-09-22T05:40:01.475" v="196"/>
          <ac:picMkLst>
            <pc:docMk/>
            <pc:sldMk cId="3929686502" sldId="2076138407"/>
            <ac:picMk id="31" creationId="{74F3A608-1D2E-707F-792E-72486AE75417}"/>
          </ac:picMkLst>
        </pc:picChg>
        <pc:picChg chg="mod">
          <ac:chgData name="Rakesh Reddy Charla" userId="9914ca5f-f88b-4b4b-a076-4e965ae89d7c" providerId="ADAL" clId="{0C4F28D4-1D88-49EC-8F7C-6B4BD4F9D0ED}" dt="2022-09-22T05:40:01.475" v="196"/>
          <ac:picMkLst>
            <pc:docMk/>
            <pc:sldMk cId="3929686502" sldId="2076138407"/>
            <ac:picMk id="34" creationId="{8462D486-512E-E978-401F-7C47F108A142}"/>
          </ac:picMkLst>
        </pc:picChg>
        <pc:picChg chg="mod">
          <ac:chgData name="Rakesh Reddy Charla" userId="9914ca5f-f88b-4b4b-a076-4e965ae89d7c" providerId="ADAL" clId="{0C4F28D4-1D88-49EC-8F7C-6B4BD4F9D0ED}" dt="2022-09-22T05:40:01.475" v="196"/>
          <ac:picMkLst>
            <pc:docMk/>
            <pc:sldMk cId="3929686502" sldId="2076138407"/>
            <ac:picMk id="37" creationId="{571C3A66-7D37-2503-B54A-98ACED7C20B0}"/>
          </ac:picMkLst>
        </pc:picChg>
        <pc:picChg chg="mod">
          <ac:chgData name="Rakesh Reddy Charla" userId="9914ca5f-f88b-4b4b-a076-4e965ae89d7c" providerId="ADAL" clId="{0C4F28D4-1D88-49EC-8F7C-6B4BD4F9D0ED}" dt="2022-09-22T05:40:01.475" v="196"/>
          <ac:picMkLst>
            <pc:docMk/>
            <pc:sldMk cId="3929686502" sldId="2076138407"/>
            <ac:picMk id="40" creationId="{B35FEC62-874C-FEF6-968E-216B60342907}"/>
          </ac:picMkLst>
        </pc:picChg>
        <pc:picChg chg="mod">
          <ac:chgData name="Rakesh Reddy Charla" userId="9914ca5f-f88b-4b4b-a076-4e965ae89d7c" providerId="ADAL" clId="{0C4F28D4-1D88-49EC-8F7C-6B4BD4F9D0ED}" dt="2022-09-22T05:46:08.395" v="252"/>
          <ac:picMkLst>
            <pc:docMk/>
            <pc:sldMk cId="3929686502" sldId="2076138407"/>
            <ac:picMk id="44" creationId="{AEAEF4D4-C178-2441-97D6-E7BD528A1218}"/>
          </ac:picMkLst>
        </pc:picChg>
        <pc:picChg chg="mod">
          <ac:chgData name="Rakesh Reddy Charla" userId="9914ca5f-f88b-4b4b-a076-4e965ae89d7c" providerId="ADAL" clId="{0C4F28D4-1D88-49EC-8F7C-6B4BD4F9D0ED}" dt="2022-09-22T16:44:12.012" v="2904" actId="1037"/>
          <ac:picMkLst>
            <pc:docMk/>
            <pc:sldMk cId="3929686502" sldId="2076138407"/>
            <ac:picMk id="47" creationId="{1EC62C18-CBBD-813E-7B1D-D4CF70823047}"/>
          </ac:picMkLst>
        </pc:picChg>
      </pc:sldChg>
      <pc:sldChg chg="addSp delSp modSp mod">
        <pc:chgData name="Rakesh Reddy Charla" userId="9914ca5f-f88b-4b4b-a076-4e965ae89d7c" providerId="ADAL" clId="{0C4F28D4-1D88-49EC-8F7C-6B4BD4F9D0ED}" dt="2022-09-22T16:52:10.936" v="2929" actId="108"/>
        <pc:sldMkLst>
          <pc:docMk/>
          <pc:sldMk cId="513115765" sldId="2076138408"/>
        </pc:sldMkLst>
        <pc:spChg chg="add del mod">
          <ac:chgData name="Rakesh Reddy Charla" userId="9914ca5f-f88b-4b4b-a076-4e965ae89d7c" providerId="ADAL" clId="{0C4F28D4-1D88-49EC-8F7C-6B4BD4F9D0ED}" dt="2022-09-22T16:45:16.560" v="2911"/>
          <ac:spMkLst>
            <pc:docMk/>
            <pc:sldMk cId="513115765" sldId="2076138408"/>
            <ac:spMk id="2" creationId="{3F90BF89-B6F3-2C4F-4F2F-140A1D1F95AA}"/>
          </ac:spMkLst>
        </pc:spChg>
        <pc:spChg chg="del mod">
          <ac:chgData name="Rakesh Reddy Charla" userId="9914ca5f-f88b-4b4b-a076-4e965ae89d7c" providerId="ADAL" clId="{0C4F28D4-1D88-49EC-8F7C-6B4BD4F9D0ED}" dt="2022-09-22T06:10:17.720" v="1406" actId="478"/>
          <ac:spMkLst>
            <pc:docMk/>
            <pc:sldMk cId="513115765" sldId="2076138408"/>
            <ac:spMk id="3" creationId="{4451FE2A-8840-2642-98A8-7B3ABD61270D}"/>
          </ac:spMkLst>
        </pc:spChg>
        <pc:spChg chg="add del mod">
          <ac:chgData name="Rakesh Reddy Charla" userId="9914ca5f-f88b-4b4b-a076-4e965ae89d7c" providerId="ADAL" clId="{0C4F28D4-1D88-49EC-8F7C-6B4BD4F9D0ED}" dt="2022-09-22T06:10:21.015" v="1408" actId="478"/>
          <ac:spMkLst>
            <pc:docMk/>
            <pc:sldMk cId="513115765" sldId="2076138408"/>
            <ac:spMk id="5" creationId="{0C4627E3-E9B7-584F-BF35-1B3AF0A2FA52}"/>
          </ac:spMkLst>
        </pc:spChg>
        <pc:spChg chg="mod">
          <ac:chgData name="Rakesh Reddy Charla" userId="9914ca5f-f88b-4b4b-a076-4e965ae89d7c" providerId="ADAL" clId="{0C4F28D4-1D88-49EC-8F7C-6B4BD4F9D0ED}" dt="2022-09-22T16:46:29.234" v="2912"/>
          <ac:spMkLst>
            <pc:docMk/>
            <pc:sldMk cId="513115765" sldId="2076138408"/>
            <ac:spMk id="6" creationId="{59EFA4C7-E6BC-3878-D236-EBE44972CF4E}"/>
          </ac:spMkLst>
        </pc:spChg>
        <pc:spChg chg="mod">
          <ac:chgData name="Rakesh Reddy Charla" userId="9914ca5f-f88b-4b4b-a076-4e965ae89d7c" providerId="ADAL" clId="{0C4F28D4-1D88-49EC-8F7C-6B4BD4F9D0ED}" dt="2022-09-22T05:41:46.085" v="208" actId="207"/>
          <ac:spMkLst>
            <pc:docMk/>
            <pc:sldMk cId="513115765" sldId="2076138408"/>
            <ac:spMk id="6" creationId="{94D76603-1A85-EA05-264B-99BD4D95F717}"/>
          </ac:spMkLst>
        </pc:spChg>
        <pc:spChg chg="mod">
          <ac:chgData name="Rakesh Reddy Charla" userId="9914ca5f-f88b-4b4b-a076-4e965ae89d7c" providerId="ADAL" clId="{0C4F28D4-1D88-49EC-8F7C-6B4BD4F9D0ED}" dt="2022-09-22T16:46:29.234" v="2912"/>
          <ac:spMkLst>
            <pc:docMk/>
            <pc:sldMk cId="513115765" sldId="2076138408"/>
            <ac:spMk id="9" creationId="{40875D37-9347-8FEC-A672-2432D13E1AB2}"/>
          </ac:spMkLst>
        </pc:spChg>
        <pc:spChg chg="mod">
          <ac:chgData name="Rakesh Reddy Charla" userId="9914ca5f-f88b-4b4b-a076-4e965ae89d7c" providerId="ADAL" clId="{0C4F28D4-1D88-49EC-8F7C-6B4BD4F9D0ED}" dt="2022-09-22T05:41:27.283" v="206"/>
          <ac:spMkLst>
            <pc:docMk/>
            <pc:sldMk cId="513115765" sldId="2076138408"/>
            <ac:spMk id="9" creationId="{D36F8C9E-F3AF-39F6-A19E-0998175C04AE}"/>
          </ac:spMkLst>
        </pc:spChg>
        <pc:spChg chg="mod">
          <ac:chgData name="Rakesh Reddy Charla" userId="9914ca5f-f88b-4b4b-a076-4e965ae89d7c" providerId="ADAL" clId="{0C4F28D4-1D88-49EC-8F7C-6B4BD4F9D0ED}" dt="2022-09-22T16:46:29.234" v="2912"/>
          <ac:spMkLst>
            <pc:docMk/>
            <pc:sldMk cId="513115765" sldId="2076138408"/>
            <ac:spMk id="12" creationId="{24DB27F6-D634-8545-26C0-93D20DE58200}"/>
          </ac:spMkLst>
        </pc:spChg>
        <pc:spChg chg="mod">
          <ac:chgData name="Rakesh Reddy Charla" userId="9914ca5f-f88b-4b4b-a076-4e965ae89d7c" providerId="ADAL" clId="{0C4F28D4-1D88-49EC-8F7C-6B4BD4F9D0ED}" dt="2022-09-22T05:41:27.283" v="206"/>
          <ac:spMkLst>
            <pc:docMk/>
            <pc:sldMk cId="513115765" sldId="2076138408"/>
            <ac:spMk id="12" creationId="{BDE9CECA-2959-D795-CA71-6E3347462671}"/>
          </ac:spMkLst>
        </pc:spChg>
        <pc:spChg chg="mod">
          <ac:chgData name="Rakesh Reddy Charla" userId="9914ca5f-f88b-4b4b-a076-4e965ae89d7c" providerId="ADAL" clId="{0C4F28D4-1D88-49EC-8F7C-6B4BD4F9D0ED}" dt="2022-09-22T05:41:27.283" v="206"/>
          <ac:spMkLst>
            <pc:docMk/>
            <pc:sldMk cId="513115765" sldId="2076138408"/>
            <ac:spMk id="15" creationId="{60CCDC21-1F52-4258-07FE-3BC63EE74555}"/>
          </ac:spMkLst>
        </pc:spChg>
        <pc:spChg chg="mod">
          <ac:chgData name="Rakesh Reddy Charla" userId="9914ca5f-f88b-4b4b-a076-4e965ae89d7c" providerId="ADAL" clId="{0C4F28D4-1D88-49EC-8F7C-6B4BD4F9D0ED}" dt="2022-09-22T16:46:29.234" v="2912"/>
          <ac:spMkLst>
            <pc:docMk/>
            <pc:sldMk cId="513115765" sldId="2076138408"/>
            <ac:spMk id="15" creationId="{FC93DBE6-CA17-D23C-5933-B0C5052C6C10}"/>
          </ac:spMkLst>
        </pc:spChg>
        <pc:spChg chg="add del mod">
          <ac:chgData name="Rakesh Reddy Charla" userId="9914ca5f-f88b-4b4b-a076-4e965ae89d7c" providerId="ADAL" clId="{0C4F28D4-1D88-49EC-8F7C-6B4BD4F9D0ED}" dt="2022-09-22T05:41:57.270" v="209" actId="478"/>
          <ac:spMkLst>
            <pc:docMk/>
            <pc:sldMk cId="513115765" sldId="2076138408"/>
            <ac:spMk id="16" creationId="{92BCB528-CBB6-AA9C-D6E3-CDD92434B61C}"/>
          </ac:spMkLst>
        </pc:spChg>
        <pc:spChg chg="mod">
          <ac:chgData name="Rakesh Reddy Charla" userId="9914ca5f-f88b-4b4b-a076-4e965ae89d7c" providerId="ADAL" clId="{0C4F28D4-1D88-49EC-8F7C-6B4BD4F9D0ED}" dt="2022-09-22T16:46:40.241" v="2914"/>
          <ac:spMkLst>
            <pc:docMk/>
            <pc:sldMk cId="513115765" sldId="2076138408"/>
            <ac:spMk id="18" creationId="{4CBAA206-A668-FFED-E3FC-F150BDD83503}"/>
          </ac:spMkLst>
        </pc:spChg>
        <pc:spChg chg="mod">
          <ac:chgData name="Rakesh Reddy Charla" userId="9914ca5f-f88b-4b4b-a076-4e965ae89d7c" providerId="ADAL" clId="{0C4F28D4-1D88-49EC-8F7C-6B4BD4F9D0ED}" dt="2022-09-22T05:42:04.107" v="210"/>
          <ac:spMkLst>
            <pc:docMk/>
            <pc:sldMk cId="513115765" sldId="2076138408"/>
            <ac:spMk id="19" creationId="{6373B73A-879D-3306-A03D-5C3C2B073C42}"/>
          </ac:spMkLst>
        </pc:spChg>
        <pc:spChg chg="mod">
          <ac:chgData name="Rakesh Reddy Charla" userId="9914ca5f-f88b-4b4b-a076-4e965ae89d7c" providerId="ADAL" clId="{0C4F28D4-1D88-49EC-8F7C-6B4BD4F9D0ED}" dt="2022-09-22T16:46:40.241" v="2914"/>
          <ac:spMkLst>
            <pc:docMk/>
            <pc:sldMk cId="513115765" sldId="2076138408"/>
            <ac:spMk id="21" creationId="{D1AA7EFE-255D-4771-AE1B-73609E8D758E}"/>
          </ac:spMkLst>
        </pc:spChg>
        <pc:spChg chg="add mod">
          <ac:chgData name="Rakesh Reddy Charla" userId="9914ca5f-f88b-4b4b-a076-4e965ae89d7c" providerId="ADAL" clId="{0C4F28D4-1D88-49EC-8F7C-6B4BD4F9D0ED}" dt="2022-09-22T16:46:40.241" v="2914"/>
          <ac:spMkLst>
            <pc:docMk/>
            <pc:sldMk cId="513115765" sldId="2076138408"/>
            <ac:spMk id="22" creationId="{A984ABC3-C554-FC61-96B4-F80527DEE95E}"/>
          </ac:spMkLst>
        </pc:spChg>
        <pc:spChg chg="mod">
          <ac:chgData name="Rakesh Reddy Charla" userId="9914ca5f-f88b-4b4b-a076-4e965ae89d7c" providerId="ADAL" clId="{0C4F28D4-1D88-49EC-8F7C-6B4BD4F9D0ED}" dt="2022-09-22T05:42:04.107" v="210"/>
          <ac:spMkLst>
            <pc:docMk/>
            <pc:sldMk cId="513115765" sldId="2076138408"/>
            <ac:spMk id="22" creationId="{C5E657F5-DC81-6C31-3BD0-0E22E3A76863}"/>
          </ac:spMkLst>
        </pc:spChg>
        <pc:spChg chg="mod">
          <ac:chgData name="Rakesh Reddy Charla" userId="9914ca5f-f88b-4b4b-a076-4e965ae89d7c" providerId="ADAL" clId="{0C4F28D4-1D88-49EC-8F7C-6B4BD4F9D0ED}" dt="2022-09-22T05:42:04.107" v="210"/>
          <ac:spMkLst>
            <pc:docMk/>
            <pc:sldMk cId="513115765" sldId="2076138408"/>
            <ac:spMk id="25" creationId="{DC3F6F30-0310-7ACF-F14F-4FE0A78F93C5}"/>
          </ac:spMkLst>
        </pc:spChg>
        <pc:spChg chg="mod">
          <ac:chgData name="Rakesh Reddy Charla" userId="9914ca5f-f88b-4b4b-a076-4e965ae89d7c" providerId="ADAL" clId="{0C4F28D4-1D88-49EC-8F7C-6B4BD4F9D0ED}" dt="2022-09-22T16:52:10.936" v="2929" actId="108"/>
          <ac:spMkLst>
            <pc:docMk/>
            <pc:sldMk cId="513115765" sldId="2076138408"/>
            <ac:spMk id="25" creationId="{FEB08321-AB15-B21B-2C23-AEA70B0C1C2E}"/>
          </ac:spMkLst>
        </pc:spChg>
        <pc:spChg chg="mod">
          <ac:chgData name="Rakesh Reddy Charla" userId="9914ca5f-f88b-4b4b-a076-4e965ae89d7c" providerId="ADAL" clId="{0C4F28D4-1D88-49EC-8F7C-6B4BD4F9D0ED}" dt="2022-09-22T05:42:04.107" v="210"/>
          <ac:spMkLst>
            <pc:docMk/>
            <pc:sldMk cId="513115765" sldId="2076138408"/>
            <ac:spMk id="28" creationId="{1657344C-48E6-F6D3-F097-103510DCC040}"/>
          </ac:spMkLst>
        </pc:spChg>
        <pc:spChg chg="mod">
          <ac:chgData name="Rakesh Reddy Charla" userId="9914ca5f-f88b-4b4b-a076-4e965ae89d7c" providerId="ADAL" clId="{0C4F28D4-1D88-49EC-8F7C-6B4BD4F9D0ED}" dt="2022-09-22T16:51:34.864" v="2926" actId="207"/>
          <ac:spMkLst>
            <pc:docMk/>
            <pc:sldMk cId="513115765" sldId="2076138408"/>
            <ac:spMk id="28" creationId="{46793BA4-CFC0-D3DA-3C2B-171D2C858A2A}"/>
          </ac:spMkLst>
        </pc:spChg>
        <pc:spChg chg="add del mod">
          <ac:chgData name="Rakesh Reddy Charla" userId="9914ca5f-f88b-4b4b-a076-4e965ae89d7c" providerId="ADAL" clId="{0C4F28D4-1D88-49EC-8F7C-6B4BD4F9D0ED}" dt="2022-09-22T05:42:07.971" v="211"/>
          <ac:spMkLst>
            <pc:docMk/>
            <pc:sldMk cId="513115765" sldId="2076138408"/>
            <ac:spMk id="29" creationId="{E24AC455-31CB-F96A-7CB5-687D75B12E1A}"/>
          </ac:spMkLst>
        </pc:spChg>
        <pc:spChg chg="mod">
          <ac:chgData name="Rakesh Reddy Charla" userId="9914ca5f-f88b-4b4b-a076-4e965ae89d7c" providerId="ADAL" clId="{0C4F28D4-1D88-49EC-8F7C-6B4BD4F9D0ED}" dt="2022-09-22T05:42:14.282" v="212"/>
          <ac:spMkLst>
            <pc:docMk/>
            <pc:sldMk cId="513115765" sldId="2076138408"/>
            <ac:spMk id="32" creationId="{E913E3AF-0709-51AE-4A99-BDD47A38C6AE}"/>
          </ac:spMkLst>
        </pc:spChg>
        <pc:spChg chg="mod">
          <ac:chgData name="Rakesh Reddy Charla" userId="9914ca5f-f88b-4b4b-a076-4e965ae89d7c" providerId="ADAL" clId="{0C4F28D4-1D88-49EC-8F7C-6B4BD4F9D0ED}" dt="2022-09-22T05:42:14.282" v="212"/>
          <ac:spMkLst>
            <pc:docMk/>
            <pc:sldMk cId="513115765" sldId="2076138408"/>
            <ac:spMk id="35" creationId="{DF017BCF-9E83-36C7-DBCE-D2186EB62133}"/>
          </ac:spMkLst>
        </pc:spChg>
        <pc:spChg chg="mod">
          <ac:chgData name="Rakesh Reddy Charla" userId="9914ca5f-f88b-4b4b-a076-4e965ae89d7c" providerId="ADAL" clId="{0C4F28D4-1D88-49EC-8F7C-6B4BD4F9D0ED}" dt="2022-09-22T05:42:14.282" v="212"/>
          <ac:spMkLst>
            <pc:docMk/>
            <pc:sldMk cId="513115765" sldId="2076138408"/>
            <ac:spMk id="38" creationId="{9B078248-1B0B-903E-C9FE-C9E484BE5206}"/>
          </ac:spMkLst>
        </pc:spChg>
        <pc:spChg chg="mod">
          <ac:chgData name="Rakesh Reddy Charla" userId="9914ca5f-f88b-4b4b-a076-4e965ae89d7c" providerId="ADAL" clId="{0C4F28D4-1D88-49EC-8F7C-6B4BD4F9D0ED}" dt="2022-09-22T05:42:14.282" v="212"/>
          <ac:spMkLst>
            <pc:docMk/>
            <pc:sldMk cId="513115765" sldId="2076138408"/>
            <ac:spMk id="41" creationId="{7B35E4C0-D48A-1610-C759-EC70A63F1259}"/>
          </ac:spMkLst>
        </pc:spChg>
        <pc:spChg chg="add del mod">
          <ac:chgData name="Rakesh Reddy Charla" userId="9914ca5f-f88b-4b4b-a076-4e965ae89d7c" providerId="ADAL" clId="{0C4F28D4-1D88-49EC-8F7C-6B4BD4F9D0ED}" dt="2022-09-22T05:43:15.397" v="219" actId="478"/>
          <ac:spMkLst>
            <pc:docMk/>
            <pc:sldMk cId="513115765" sldId="2076138408"/>
            <ac:spMk id="42" creationId="{06A1C58E-B8B8-B3CB-A1CC-87DE95538922}"/>
          </ac:spMkLst>
        </pc:spChg>
        <pc:spChg chg="mod">
          <ac:chgData name="Rakesh Reddy Charla" userId="9914ca5f-f88b-4b4b-a076-4e965ae89d7c" providerId="ADAL" clId="{0C4F28D4-1D88-49EC-8F7C-6B4BD4F9D0ED}" dt="2022-09-22T05:43:27.157" v="224" actId="207"/>
          <ac:spMkLst>
            <pc:docMk/>
            <pc:sldMk cId="513115765" sldId="2076138408"/>
            <ac:spMk id="45" creationId="{5E8595FF-50EE-F7C2-FCFE-3123AB63EA27}"/>
          </ac:spMkLst>
        </pc:spChg>
        <pc:spChg chg="mod">
          <ac:chgData name="Rakesh Reddy Charla" userId="9914ca5f-f88b-4b4b-a076-4e965ae89d7c" providerId="ADAL" clId="{0C4F28D4-1D88-49EC-8F7C-6B4BD4F9D0ED}" dt="2022-09-22T05:43:18.613" v="221"/>
          <ac:spMkLst>
            <pc:docMk/>
            <pc:sldMk cId="513115765" sldId="2076138408"/>
            <ac:spMk id="48" creationId="{B19AF7E5-B64E-5B1E-B907-16EBECB88B2B}"/>
          </ac:spMkLst>
        </pc:spChg>
        <pc:spChg chg="mod">
          <ac:chgData name="Rakesh Reddy Charla" userId="9914ca5f-f88b-4b4b-a076-4e965ae89d7c" providerId="ADAL" clId="{0C4F28D4-1D88-49EC-8F7C-6B4BD4F9D0ED}" dt="2022-09-22T05:43:18.613" v="221"/>
          <ac:spMkLst>
            <pc:docMk/>
            <pc:sldMk cId="513115765" sldId="2076138408"/>
            <ac:spMk id="51" creationId="{758CA185-3EE1-1403-DCE1-35C7C7658535}"/>
          </ac:spMkLst>
        </pc:spChg>
        <pc:spChg chg="mod">
          <ac:chgData name="Rakesh Reddy Charla" userId="9914ca5f-f88b-4b4b-a076-4e965ae89d7c" providerId="ADAL" clId="{0C4F28D4-1D88-49EC-8F7C-6B4BD4F9D0ED}" dt="2022-09-22T06:09:34.243" v="1384" actId="207"/>
          <ac:spMkLst>
            <pc:docMk/>
            <pc:sldMk cId="513115765" sldId="2076138408"/>
            <ac:spMk id="54" creationId="{EC4E5B87-DC39-55DB-70AC-D7BF84DBCB3A}"/>
          </ac:spMkLst>
        </pc:spChg>
        <pc:spChg chg="add del mod">
          <ac:chgData name="Rakesh Reddy Charla" userId="9914ca5f-f88b-4b4b-a076-4e965ae89d7c" providerId="ADAL" clId="{0C4F28D4-1D88-49EC-8F7C-6B4BD4F9D0ED}" dt="2022-09-22T16:45:07.418" v="2909" actId="478"/>
          <ac:spMkLst>
            <pc:docMk/>
            <pc:sldMk cId="513115765" sldId="2076138408"/>
            <ac:spMk id="55" creationId="{530E0A2D-74FC-76DD-AA84-A0F574301A3D}"/>
          </ac:spMkLst>
        </pc:spChg>
        <pc:spChg chg="mod">
          <ac:chgData name="Rakesh Reddy Charla" userId="9914ca5f-f88b-4b4b-a076-4e965ae89d7c" providerId="ADAL" clId="{0C4F28D4-1D88-49EC-8F7C-6B4BD4F9D0ED}" dt="2022-09-22T05:47:02.177" v="264" actId="207"/>
          <ac:spMkLst>
            <pc:docMk/>
            <pc:sldMk cId="513115765" sldId="2076138408"/>
            <ac:spMk id="58" creationId="{02457E06-F6E6-00BA-1ED7-23B4EC94FF06}"/>
          </ac:spMkLst>
        </pc:spChg>
        <pc:spChg chg="add mod">
          <ac:chgData name="Rakesh Reddy Charla" userId="9914ca5f-f88b-4b4b-a076-4e965ae89d7c" providerId="ADAL" clId="{0C4F28D4-1D88-49EC-8F7C-6B4BD4F9D0ED}" dt="2022-09-22T06:21:44.811" v="2085" actId="20577"/>
          <ac:spMkLst>
            <pc:docMk/>
            <pc:sldMk cId="513115765" sldId="2076138408"/>
            <ac:spMk id="59" creationId="{2C3DDA7C-2E2E-BE2D-0F16-51C0331C6CCA}"/>
          </ac:spMkLst>
        </pc:spChg>
        <pc:spChg chg="mod">
          <ac:chgData name="Rakesh Reddy Charla" userId="9914ca5f-f88b-4b4b-a076-4e965ae89d7c" providerId="ADAL" clId="{0C4F28D4-1D88-49EC-8F7C-6B4BD4F9D0ED}" dt="2022-09-22T06:09:09.846" v="1381"/>
          <ac:spMkLst>
            <pc:docMk/>
            <pc:sldMk cId="513115765" sldId="2076138408"/>
            <ac:spMk id="62" creationId="{B6F193DF-9108-E1A1-B280-02A34BADE6E2}"/>
          </ac:spMkLst>
        </pc:spChg>
        <pc:spChg chg="add del mod">
          <ac:chgData name="Rakesh Reddy Charla" userId="9914ca5f-f88b-4b4b-a076-4e965ae89d7c" providerId="ADAL" clId="{0C4F28D4-1D88-49EC-8F7C-6B4BD4F9D0ED}" dt="2022-09-22T06:10:24.792" v="1409" actId="478"/>
          <ac:spMkLst>
            <pc:docMk/>
            <pc:sldMk cId="513115765" sldId="2076138408"/>
            <ac:spMk id="64" creationId="{3D5B007E-2885-5238-38C9-F05DBA20A0AA}"/>
          </ac:spMkLst>
        </pc:spChg>
        <pc:spChg chg="add del mod">
          <ac:chgData name="Rakesh Reddy Charla" userId="9914ca5f-f88b-4b4b-a076-4e965ae89d7c" providerId="ADAL" clId="{0C4F28D4-1D88-49EC-8F7C-6B4BD4F9D0ED}" dt="2022-09-22T06:10:21.015" v="1408" actId="478"/>
          <ac:spMkLst>
            <pc:docMk/>
            <pc:sldMk cId="513115765" sldId="2076138408"/>
            <ac:spMk id="66" creationId="{4C516862-DF45-D871-F171-3BA3766355C5}"/>
          </ac:spMkLst>
        </pc:spChg>
        <pc:grpChg chg="add del mod">
          <ac:chgData name="Rakesh Reddy Charla" userId="9914ca5f-f88b-4b4b-a076-4e965ae89d7c" providerId="ADAL" clId="{0C4F28D4-1D88-49EC-8F7C-6B4BD4F9D0ED}" dt="2022-09-22T05:41:57.270" v="209" actId="478"/>
          <ac:grpSpMkLst>
            <pc:docMk/>
            <pc:sldMk cId="513115765" sldId="2076138408"/>
            <ac:grpSpMk id="2" creationId="{9910FAE9-DFE8-FE9F-E58F-E0E671B2B426}"/>
          </ac:grpSpMkLst>
        </pc:grpChg>
        <pc:grpChg chg="add del mod">
          <ac:chgData name="Rakesh Reddy Charla" userId="9914ca5f-f88b-4b4b-a076-4e965ae89d7c" providerId="ADAL" clId="{0C4F28D4-1D88-49EC-8F7C-6B4BD4F9D0ED}" dt="2022-09-22T16:46:30.702" v="2913"/>
          <ac:grpSpMkLst>
            <pc:docMk/>
            <pc:sldMk cId="513115765" sldId="2076138408"/>
            <ac:grpSpMk id="3" creationId="{4582B508-3C45-FB9F-15AB-5160611AAA74}"/>
          </ac:grpSpMkLst>
        </pc:grpChg>
        <pc:grpChg chg="add del mod">
          <ac:chgData name="Rakesh Reddy Charla" userId="9914ca5f-f88b-4b4b-a076-4e965ae89d7c" providerId="ADAL" clId="{0C4F28D4-1D88-49EC-8F7C-6B4BD4F9D0ED}" dt="2022-09-22T16:46:30.702" v="2913"/>
          <ac:grpSpMkLst>
            <pc:docMk/>
            <pc:sldMk cId="513115765" sldId="2076138408"/>
            <ac:grpSpMk id="7" creationId="{4CF5C9A7-EEEA-08C8-F874-51142FBEAF63}"/>
          </ac:grpSpMkLst>
        </pc:grpChg>
        <pc:grpChg chg="add del mod">
          <ac:chgData name="Rakesh Reddy Charla" userId="9914ca5f-f88b-4b4b-a076-4e965ae89d7c" providerId="ADAL" clId="{0C4F28D4-1D88-49EC-8F7C-6B4BD4F9D0ED}" dt="2022-09-22T05:41:57.270" v="209" actId="478"/>
          <ac:grpSpMkLst>
            <pc:docMk/>
            <pc:sldMk cId="513115765" sldId="2076138408"/>
            <ac:grpSpMk id="7" creationId="{FBD60B49-42F6-5887-56B0-8C7D0C1E0C2E}"/>
          </ac:grpSpMkLst>
        </pc:grpChg>
        <pc:grpChg chg="add del mod">
          <ac:chgData name="Rakesh Reddy Charla" userId="9914ca5f-f88b-4b4b-a076-4e965ae89d7c" providerId="ADAL" clId="{0C4F28D4-1D88-49EC-8F7C-6B4BD4F9D0ED}" dt="2022-09-22T16:46:30.702" v="2913"/>
          <ac:grpSpMkLst>
            <pc:docMk/>
            <pc:sldMk cId="513115765" sldId="2076138408"/>
            <ac:grpSpMk id="10" creationId="{97226D41-C31A-B5AC-FB1B-3F7B0B49E744}"/>
          </ac:grpSpMkLst>
        </pc:grpChg>
        <pc:grpChg chg="add del mod">
          <ac:chgData name="Rakesh Reddy Charla" userId="9914ca5f-f88b-4b4b-a076-4e965ae89d7c" providerId="ADAL" clId="{0C4F28D4-1D88-49EC-8F7C-6B4BD4F9D0ED}" dt="2022-09-22T05:41:57.270" v="209" actId="478"/>
          <ac:grpSpMkLst>
            <pc:docMk/>
            <pc:sldMk cId="513115765" sldId="2076138408"/>
            <ac:grpSpMk id="10" creationId="{BE4D95A7-6F33-AF33-7C19-2942774FDA13}"/>
          </ac:grpSpMkLst>
        </pc:grpChg>
        <pc:grpChg chg="add del mod">
          <ac:chgData name="Rakesh Reddy Charla" userId="9914ca5f-f88b-4b4b-a076-4e965ae89d7c" providerId="ADAL" clId="{0C4F28D4-1D88-49EC-8F7C-6B4BD4F9D0ED}" dt="2022-09-22T16:46:30.702" v="2913"/>
          <ac:grpSpMkLst>
            <pc:docMk/>
            <pc:sldMk cId="513115765" sldId="2076138408"/>
            <ac:grpSpMk id="13" creationId="{254D05B1-75EB-7071-9C7E-6A2DD217A31D}"/>
          </ac:grpSpMkLst>
        </pc:grpChg>
        <pc:grpChg chg="add del mod">
          <ac:chgData name="Rakesh Reddy Charla" userId="9914ca5f-f88b-4b4b-a076-4e965ae89d7c" providerId="ADAL" clId="{0C4F28D4-1D88-49EC-8F7C-6B4BD4F9D0ED}" dt="2022-09-22T05:41:57.270" v="209" actId="478"/>
          <ac:grpSpMkLst>
            <pc:docMk/>
            <pc:sldMk cId="513115765" sldId="2076138408"/>
            <ac:grpSpMk id="13" creationId="{C2EA9578-781A-31AA-2B25-07E089581D8A}"/>
          </ac:grpSpMkLst>
        </pc:grpChg>
        <pc:grpChg chg="add mod">
          <ac:chgData name="Rakesh Reddy Charla" userId="9914ca5f-f88b-4b4b-a076-4e965ae89d7c" providerId="ADAL" clId="{0C4F28D4-1D88-49EC-8F7C-6B4BD4F9D0ED}" dt="2022-09-22T16:46:40.241" v="2914"/>
          <ac:grpSpMkLst>
            <pc:docMk/>
            <pc:sldMk cId="513115765" sldId="2076138408"/>
            <ac:grpSpMk id="16" creationId="{F8869EBE-7569-7FF0-9545-2FFD0A363B53}"/>
          </ac:grpSpMkLst>
        </pc:grpChg>
        <pc:grpChg chg="add del mod">
          <ac:chgData name="Rakesh Reddy Charla" userId="9914ca5f-f88b-4b4b-a076-4e965ae89d7c" providerId="ADAL" clId="{0C4F28D4-1D88-49EC-8F7C-6B4BD4F9D0ED}" dt="2022-09-22T05:42:07.971" v="211"/>
          <ac:grpSpMkLst>
            <pc:docMk/>
            <pc:sldMk cId="513115765" sldId="2076138408"/>
            <ac:grpSpMk id="17" creationId="{46199D9A-85C8-FE88-E34C-C8E98F66F243}"/>
          </ac:grpSpMkLst>
        </pc:grpChg>
        <pc:grpChg chg="add mod">
          <ac:chgData name="Rakesh Reddy Charla" userId="9914ca5f-f88b-4b4b-a076-4e965ae89d7c" providerId="ADAL" clId="{0C4F28D4-1D88-49EC-8F7C-6B4BD4F9D0ED}" dt="2022-09-22T16:46:40.241" v="2914"/>
          <ac:grpSpMkLst>
            <pc:docMk/>
            <pc:sldMk cId="513115765" sldId="2076138408"/>
            <ac:grpSpMk id="19" creationId="{6BA0878B-69C7-5CE9-5A2C-D8CE5C3EBDF1}"/>
          </ac:grpSpMkLst>
        </pc:grpChg>
        <pc:grpChg chg="add del mod">
          <ac:chgData name="Rakesh Reddy Charla" userId="9914ca5f-f88b-4b4b-a076-4e965ae89d7c" providerId="ADAL" clId="{0C4F28D4-1D88-49EC-8F7C-6B4BD4F9D0ED}" dt="2022-09-22T05:42:07.971" v="211"/>
          <ac:grpSpMkLst>
            <pc:docMk/>
            <pc:sldMk cId="513115765" sldId="2076138408"/>
            <ac:grpSpMk id="20" creationId="{EF970829-B935-7DD3-CA1D-A2F8336E0327}"/>
          </ac:grpSpMkLst>
        </pc:grpChg>
        <pc:grpChg chg="add mod">
          <ac:chgData name="Rakesh Reddy Charla" userId="9914ca5f-f88b-4b4b-a076-4e965ae89d7c" providerId="ADAL" clId="{0C4F28D4-1D88-49EC-8F7C-6B4BD4F9D0ED}" dt="2022-09-22T16:46:40.241" v="2914"/>
          <ac:grpSpMkLst>
            <pc:docMk/>
            <pc:sldMk cId="513115765" sldId="2076138408"/>
            <ac:grpSpMk id="23" creationId="{90E8832B-F54C-791F-8CFF-20623D95F1EB}"/>
          </ac:grpSpMkLst>
        </pc:grpChg>
        <pc:grpChg chg="add del mod">
          <ac:chgData name="Rakesh Reddy Charla" userId="9914ca5f-f88b-4b4b-a076-4e965ae89d7c" providerId="ADAL" clId="{0C4F28D4-1D88-49EC-8F7C-6B4BD4F9D0ED}" dt="2022-09-22T05:42:07.971" v="211"/>
          <ac:grpSpMkLst>
            <pc:docMk/>
            <pc:sldMk cId="513115765" sldId="2076138408"/>
            <ac:grpSpMk id="23" creationId="{C8B0C1F1-51E0-3D2E-2F6D-05B9841CD02A}"/>
          </ac:grpSpMkLst>
        </pc:grpChg>
        <pc:grpChg chg="add mod">
          <ac:chgData name="Rakesh Reddy Charla" userId="9914ca5f-f88b-4b4b-a076-4e965ae89d7c" providerId="ADAL" clId="{0C4F28D4-1D88-49EC-8F7C-6B4BD4F9D0ED}" dt="2022-09-22T16:46:40.241" v="2914"/>
          <ac:grpSpMkLst>
            <pc:docMk/>
            <pc:sldMk cId="513115765" sldId="2076138408"/>
            <ac:grpSpMk id="26" creationId="{0DF5B9D1-CDBE-C071-FA21-D0A64484FB1B}"/>
          </ac:grpSpMkLst>
        </pc:grpChg>
        <pc:grpChg chg="add del mod">
          <ac:chgData name="Rakesh Reddy Charla" userId="9914ca5f-f88b-4b4b-a076-4e965ae89d7c" providerId="ADAL" clId="{0C4F28D4-1D88-49EC-8F7C-6B4BD4F9D0ED}" dt="2022-09-22T05:42:07.971" v="211"/>
          <ac:grpSpMkLst>
            <pc:docMk/>
            <pc:sldMk cId="513115765" sldId="2076138408"/>
            <ac:grpSpMk id="26" creationId="{AB7194BB-3387-5CF8-B2EA-82594F7A4861}"/>
          </ac:grpSpMkLst>
        </pc:grpChg>
        <pc:grpChg chg="add del mod">
          <ac:chgData name="Rakesh Reddy Charla" userId="9914ca5f-f88b-4b4b-a076-4e965ae89d7c" providerId="ADAL" clId="{0C4F28D4-1D88-49EC-8F7C-6B4BD4F9D0ED}" dt="2022-09-22T05:43:17.603" v="220" actId="478"/>
          <ac:grpSpMkLst>
            <pc:docMk/>
            <pc:sldMk cId="513115765" sldId="2076138408"/>
            <ac:grpSpMk id="30" creationId="{635AA27A-CD26-E342-E057-F0A4F7CF2344}"/>
          </ac:grpSpMkLst>
        </pc:grpChg>
        <pc:grpChg chg="add del mod">
          <ac:chgData name="Rakesh Reddy Charla" userId="9914ca5f-f88b-4b4b-a076-4e965ae89d7c" providerId="ADAL" clId="{0C4F28D4-1D88-49EC-8F7C-6B4BD4F9D0ED}" dt="2022-09-22T05:43:17.603" v="220" actId="478"/>
          <ac:grpSpMkLst>
            <pc:docMk/>
            <pc:sldMk cId="513115765" sldId="2076138408"/>
            <ac:grpSpMk id="33" creationId="{0E567E28-6F08-40F8-8C00-B90448B29A1F}"/>
          </ac:grpSpMkLst>
        </pc:grpChg>
        <pc:grpChg chg="add del mod">
          <ac:chgData name="Rakesh Reddy Charla" userId="9914ca5f-f88b-4b4b-a076-4e965ae89d7c" providerId="ADAL" clId="{0C4F28D4-1D88-49EC-8F7C-6B4BD4F9D0ED}" dt="2022-09-22T05:43:17.603" v="220" actId="478"/>
          <ac:grpSpMkLst>
            <pc:docMk/>
            <pc:sldMk cId="513115765" sldId="2076138408"/>
            <ac:grpSpMk id="36" creationId="{8B4E6700-872B-8F48-2D7F-0546D643CBDE}"/>
          </ac:grpSpMkLst>
        </pc:grpChg>
        <pc:grpChg chg="add del mod">
          <ac:chgData name="Rakesh Reddy Charla" userId="9914ca5f-f88b-4b4b-a076-4e965ae89d7c" providerId="ADAL" clId="{0C4F28D4-1D88-49EC-8F7C-6B4BD4F9D0ED}" dt="2022-09-22T05:43:17.603" v="220" actId="478"/>
          <ac:grpSpMkLst>
            <pc:docMk/>
            <pc:sldMk cId="513115765" sldId="2076138408"/>
            <ac:grpSpMk id="39" creationId="{9C884AF5-874E-4B85-0987-8EE796A17072}"/>
          </ac:grpSpMkLst>
        </pc:grpChg>
        <pc:grpChg chg="add del mod">
          <ac:chgData name="Rakesh Reddy Charla" userId="9914ca5f-f88b-4b4b-a076-4e965ae89d7c" providerId="ADAL" clId="{0C4F28D4-1D88-49EC-8F7C-6B4BD4F9D0ED}" dt="2022-09-22T05:46:15.654" v="254" actId="478"/>
          <ac:grpSpMkLst>
            <pc:docMk/>
            <pc:sldMk cId="513115765" sldId="2076138408"/>
            <ac:grpSpMk id="43" creationId="{D03C49BB-1BD2-6E97-0361-F134D0E35B7D}"/>
          </ac:grpSpMkLst>
        </pc:grpChg>
        <pc:grpChg chg="add del mod">
          <ac:chgData name="Rakesh Reddy Charla" userId="9914ca5f-f88b-4b4b-a076-4e965ae89d7c" providerId="ADAL" clId="{0C4F28D4-1D88-49EC-8F7C-6B4BD4F9D0ED}" dt="2022-09-22T16:45:07.418" v="2909" actId="478"/>
          <ac:grpSpMkLst>
            <pc:docMk/>
            <pc:sldMk cId="513115765" sldId="2076138408"/>
            <ac:grpSpMk id="46" creationId="{60B26DCD-7C6C-91BF-37EA-140E449466A5}"/>
          </ac:grpSpMkLst>
        </pc:grpChg>
        <pc:grpChg chg="add del mod">
          <ac:chgData name="Rakesh Reddy Charla" userId="9914ca5f-f88b-4b4b-a076-4e965ae89d7c" providerId="ADAL" clId="{0C4F28D4-1D88-49EC-8F7C-6B4BD4F9D0ED}" dt="2022-09-22T16:45:07.418" v="2909" actId="478"/>
          <ac:grpSpMkLst>
            <pc:docMk/>
            <pc:sldMk cId="513115765" sldId="2076138408"/>
            <ac:grpSpMk id="49" creationId="{B428C428-D9A0-7B55-2653-197C5209ACE1}"/>
          </ac:grpSpMkLst>
        </pc:grpChg>
        <pc:grpChg chg="add del mod">
          <ac:chgData name="Rakesh Reddy Charla" userId="9914ca5f-f88b-4b4b-a076-4e965ae89d7c" providerId="ADAL" clId="{0C4F28D4-1D88-49EC-8F7C-6B4BD4F9D0ED}" dt="2022-09-22T16:45:07.418" v="2909" actId="478"/>
          <ac:grpSpMkLst>
            <pc:docMk/>
            <pc:sldMk cId="513115765" sldId="2076138408"/>
            <ac:grpSpMk id="52" creationId="{887F4806-2F70-886D-14BE-BCF18B852F76}"/>
          </ac:grpSpMkLst>
        </pc:grpChg>
        <pc:grpChg chg="add del mod">
          <ac:chgData name="Rakesh Reddy Charla" userId="9914ca5f-f88b-4b4b-a076-4e965ae89d7c" providerId="ADAL" clId="{0C4F28D4-1D88-49EC-8F7C-6B4BD4F9D0ED}" dt="2022-09-22T06:08:58.431" v="1379" actId="478"/>
          <ac:grpSpMkLst>
            <pc:docMk/>
            <pc:sldMk cId="513115765" sldId="2076138408"/>
            <ac:grpSpMk id="56" creationId="{22496970-E609-F001-EFD1-BD0EEA3074D2}"/>
          </ac:grpSpMkLst>
        </pc:grpChg>
        <pc:grpChg chg="add del mod">
          <ac:chgData name="Rakesh Reddy Charla" userId="9914ca5f-f88b-4b4b-a076-4e965ae89d7c" providerId="ADAL" clId="{0C4F28D4-1D88-49EC-8F7C-6B4BD4F9D0ED}" dt="2022-09-22T16:45:07.418" v="2909" actId="478"/>
          <ac:grpSpMkLst>
            <pc:docMk/>
            <pc:sldMk cId="513115765" sldId="2076138408"/>
            <ac:grpSpMk id="60" creationId="{D3BEDDD4-254D-4995-A34E-53325EB05E39}"/>
          </ac:grpSpMkLst>
        </pc:grpChg>
        <pc:picChg chg="mod">
          <ac:chgData name="Rakesh Reddy Charla" userId="9914ca5f-f88b-4b4b-a076-4e965ae89d7c" providerId="ADAL" clId="{0C4F28D4-1D88-49EC-8F7C-6B4BD4F9D0ED}" dt="2022-09-22T05:41:27.283" v="206"/>
          <ac:picMkLst>
            <pc:docMk/>
            <pc:sldMk cId="513115765" sldId="2076138408"/>
            <ac:picMk id="4" creationId="{0E80DEB5-9970-3CC8-1A71-5AE31527326C}"/>
          </ac:picMkLst>
        </pc:picChg>
        <pc:picChg chg="mod">
          <ac:chgData name="Rakesh Reddy Charla" userId="9914ca5f-f88b-4b4b-a076-4e965ae89d7c" providerId="ADAL" clId="{0C4F28D4-1D88-49EC-8F7C-6B4BD4F9D0ED}" dt="2022-09-22T16:46:29.234" v="2912"/>
          <ac:picMkLst>
            <pc:docMk/>
            <pc:sldMk cId="513115765" sldId="2076138408"/>
            <ac:picMk id="4" creationId="{6BADFC34-627C-975B-D64D-516649A9EAD7}"/>
          </ac:picMkLst>
        </pc:picChg>
        <pc:picChg chg="mod">
          <ac:chgData name="Rakesh Reddy Charla" userId="9914ca5f-f88b-4b4b-a076-4e965ae89d7c" providerId="ADAL" clId="{0C4F28D4-1D88-49EC-8F7C-6B4BD4F9D0ED}" dt="2022-09-22T05:41:27.283" v="206"/>
          <ac:picMkLst>
            <pc:docMk/>
            <pc:sldMk cId="513115765" sldId="2076138408"/>
            <ac:picMk id="8" creationId="{1FC1D081-88B7-2C4E-0C14-316D5D306994}"/>
          </ac:picMkLst>
        </pc:picChg>
        <pc:picChg chg="mod">
          <ac:chgData name="Rakesh Reddy Charla" userId="9914ca5f-f88b-4b4b-a076-4e965ae89d7c" providerId="ADAL" clId="{0C4F28D4-1D88-49EC-8F7C-6B4BD4F9D0ED}" dt="2022-09-22T16:46:29.234" v="2912"/>
          <ac:picMkLst>
            <pc:docMk/>
            <pc:sldMk cId="513115765" sldId="2076138408"/>
            <ac:picMk id="8" creationId="{E0F8C65B-27EC-379B-9A3C-CD4FF16B7B24}"/>
          </ac:picMkLst>
        </pc:picChg>
        <pc:picChg chg="mod">
          <ac:chgData name="Rakesh Reddy Charla" userId="9914ca5f-f88b-4b4b-a076-4e965ae89d7c" providerId="ADAL" clId="{0C4F28D4-1D88-49EC-8F7C-6B4BD4F9D0ED}" dt="2022-09-22T16:46:29.234" v="2912"/>
          <ac:picMkLst>
            <pc:docMk/>
            <pc:sldMk cId="513115765" sldId="2076138408"/>
            <ac:picMk id="11" creationId="{07E34EF8-C5E8-04EC-FD5B-DB8F721AFF51}"/>
          </ac:picMkLst>
        </pc:picChg>
        <pc:picChg chg="mod">
          <ac:chgData name="Rakesh Reddy Charla" userId="9914ca5f-f88b-4b4b-a076-4e965ae89d7c" providerId="ADAL" clId="{0C4F28D4-1D88-49EC-8F7C-6B4BD4F9D0ED}" dt="2022-09-22T05:41:27.283" v="206"/>
          <ac:picMkLst>
            <pc:docMk/>
            <pc:sldMk cId="513115765" sldId="2076138408"/>
            <ac:picMk id="11" creationId="{F178C429-CD99-1F28-72AE-8D0402E26586}"/>
          </ac:picMkLst>
        </pc:picChg>
        <pc:picChg chg="mod">
          <ac:chgData name="Rakesh Reddy Charla" userId="9914ca5f-f88b-4b4b-a076-4e965ae89d7c" providerId="ADAL" clId="{0C4F28D4-1D88-49EC-8F7C-6B4BD4F9D0ED}" dt="2022-09-22T16:46:29.234" v="2912"/>
          <ac:picMkLst>
            <pc:docMk/>
            <pc:sldMk cId="513115765" sldId="2076138408"/>
            <ac:picMk id="14" creationId="{52476B78-BB07-137C-D75B-B2C9B11CF785}"/>
          </ac:picMkLst>
        </pc:picChg>
        <pc:picChg chg="mod">
          <ac:chgData name="Rakesh Reddy Charla" userId="9914ca5f-f88b-4b4b-a076-4e965ae89d7c" providerId="ADAL" clId="{0C4F28D4-1D88-49EC-8F7C-6B4BD4F9D0ED}" dt="2022-09-22T05:41:27.283" v="206"/>
          <ac:picMkLst>
            <pc:docMk/>
            <pc:sldMk cId="513115765" sldId="2076138408"/>
            <ac:picMk id="14" creationId="{FC3335E2-FB0D-5BA8-A4BC-BBA1EEEB8D1E}"/>
          </ac:picMkLst>
        </pc:picChg>
        <pc:picChg chg="mod">
          <ac:chgData name="Rakesh Reddy Charla" userId="9914ca5f-f88b-4b4b-a076-4e965ae89d7c" providerId="ADAL" clId="{0C4F28D4-1D88-49EC-8F7C-6B4BD4F9D0ED}" dt="2022-09-22T16:46:40.241" v="2914"/>
          <ac:picMkLst>
            <pc:docMk/>
            <pc:sldMk cId="513115765" sldId="2076138408"/>
            <ac:picMk id="17" creationId="{5E08D7A1-850F-2DA2-3130-A0D3FB07F453}"/>
          </ac:picMkLst>
        </pc:picChg>
        <pc:picChg chg="mod">
          <ac:chgData name="Rakesh Reddy Charla" userId="9914ca5f-f88b-4b4b-a076-4e965ae89d7c" providerId="ADAL" clId="{0C4F28D4-1D88-49EC-8F7C-6B4BD4F9D0ED}" dt="2022-09-22T05:42:04.107" v="210"/>
          <ac:picMkLst>
            <pc:docMk/>
            <pc:sldMk cId="513115765" sldId="2076138408"/>
            <ac:picMk id="18" creationId="{08202D23-F456-EA9D-74ED-6536AD077503}"/>
          </ac:picMkLst>
        </pc:picChg>
        <pc:picChg chg="mod">
          <ac:chgData name="Rakesh Reddy Charla" userId="9914ca5f-f88b-4b4b-a076-4e965ae89d7c" providerId="ADAL" clId="{0C4F28D4-1D88-49EC-8F7C-6B4BD4F9D0ED}" dt="2022-09-22T16:46:40.241" v="2914"/>
          <ac:picMkLst>
            <pc:docMk/>
            <pc:sldMk cId="513115765" sldId="2076138408"/>
            <ac:picMk id="20" creationId="{CB2D4C16-CBFA-E8EF-6AC7-D72CD575309A}"/>
          </ac:picMkLst>
        </pc:picChg>
        <pc:picChg chg="mod">
          <ac:chgData name="Rakesh Reddy Charla" userId="9914ca5f-f88b-4b4b-a076-4e965ae89d7c" providerId="ADAL" clId="{0C4F28D4-1D88-49EC-8F7C-6B4BD4F9D0ED}" dt="2022-09-22T05:42:04.107" v="210"/>
          <ac:picMkLst>
            <pc:docMk/>
            <pc:sldMk cId="513115765" sldId="2076138408"/>
            <ac:picMk id="21" creationId="{6E03A3C6-7027-C4FC-9F08-C9DD85FBC9A7}"/>
          </ac:picMkLst>
        </pc:picChg>
        <pc:picChg chg="mod">
          <ac:chgData name="Rakesh Reddy Charla" userId="9914ca5f-f88b-4b4b-a076-4e965ae89d7c" providerId="ADAL" clId="{0C4F28D4-1D88-49EC-8F7C-6B4BD4F9D0ED}" dt="2022-09-22T16:46:40.241" v="2914"/>
          <ac:picMkLst>
            <pc:docMk/>
            <pc:sldMk cId="513115765" sldId="2076138408"/>
            <ac:picMk id="24" creationId="{1BDD8822-8779-2B88-1C85-B0E8EC39C051}"/>
          </ac:picMkLst>
        </pc:picChg>
        <pc:picChg chg="mod">
          <ac:chgData name="Rakesh Reddy Charla" userId="9914ca5f-f88b-4b4b-a076-4e965ae89d7c" providerId="ADAL" clId="{0C4F28D4-1D88-49EC-8F7C-6B4BD4F9D0ED}" dt="2022-09-22T05:42:04.107" v="210"/>
          <ac:picMkLst>
            <pc:docMk/>
            <pc:sldMk cId="513115765" sldId="2076138408"/>
            <ac:picMk id="24" creationId="{56BF90D1-CF59-93E3-AFEF-E83A9ADBC1CB}"/>
          </ac:picMkLst>
        </pc:picChg>
        <pc:picChg chg="mod">
          <ac:chgData name="Rakesh Reddy Charla" userId="9914ca5f-f88b-4b4b-a076-4e965ae89d7c" providerId="ADAL" clId="{0C4F28D4-1D88-49EC-8F7C-6B4BD4F9D0ED}" dt="2022-09-22T16:46:40.241" v="2914"/>
          <ac:picMkLst>
            <pc:docMk/>
            <pc:sldMk cId="513115765" sldId="2076138408"/>
            <ac:picMk id="27" creationId="{072DB497-024A-7BB6-5CFE-7455EB1D32FF}"/>
          </ac:picMkLst>
        </pc:picChg>
        <pc:picChg chg="mod">
          <ac:chgData name="Rakesh Reddy Charla" userId="9914ca5f-f88b-4b4b-a076-4e965ae89d7c" providerId="ADAL" clId="{0C4F28D4-1D88-49EC-8F7C-6B4BD4F9D0ED}" dt="2022-09-22T05:42:04.107" v="210"/>
          <ac:picMkLst>
            <pc:docMk/>
            <pc:sldMk cId="513115765" sldId="2076138408"/>
            <ac:picMk id="27" creationId="{6D9623A5-78BD-1DC2-BAA4-9F0E50827B10}"/>
          </ac:picMkLst>
        </pc:picChg>
        <pc:picChg chg="mod">
          <ac:chgData name="Rakesh Reddy Charla" userId="9914ca5f-f88b-4b4b-a076-4e965ae89d7c" providerId="ADAL" clId="{0C4F28D4-1D88-49EC-8F7C-6B4BD4F9D0ED}" dt="2022-09-22T05:42:14.282" v="212"/>
          <ac:picMkLst>
            <pc:docMk/>
            <pc:sldMk cId="513115765" sldId="2076138408"/>
            <ac:picMk id="31" creationId="{BD6A63C8-053A-A014-234D-CFD863DFE8FB}"/>
          </ac:picMkLst>
        </pc:picChg>
        <pc:picChg chg="mod">
          <ac:chgData name="Rakesh Reddy Charla" userId="9914ca5f-f88b-4b4b-a076-4e965ae89d7c" providerId="ADAL" clId="{0C4F28D4-1D88-49EC-8F7C-6B4BD4F9D0ED}" dt="2022-09-22T05:42:14.282" v="212"/>
          <ac:picMkLst>
            <pc:docMk/>
            <pc:sldMk cId="513115765" sldId="2076138408"/>
            <ac:picMk id="34" creationId="{F30011D8-FFDB-92E3-D935-90FA2323A334}"/>
          </ac:picMkLst>
        </pc:picChg>
        <pc:picChg chg="mod">
          <ac:chgData name="Rakesh Reddy Charla" userId="9914ca5f-f88b-4b4b-a076-4e965ae89d7c" providerId="ADAL" clId="{0C4F28D4-1D88-49EC-8F7C-6B4BD4F9D0ED}" dt="2022-09-22T05:42:14.282" v="212"/>
          <ac:picMkLst>
            <pc:docMk/>
            <pc:sldMk cId="513115765" sldId="2076138408"/>
            <ac:picMk id="37" creationId="{6AB5EC8E-2844-C765-8015-66801C5DC15D}"/>
          </ac:picMkLst>
        </pc:picChg>
        <pc:picChg chg="mod">
          <ac:chgData name="Rakesh Reddy Charla" userId="9914ca5f-f88b-4b4b-a076-4e965ae89d7c" providerId="ADAL" clId="{0C4F28D4-1D88-49EC-8F7C-6B4BD4F9D0ED}" dt="2022-09-22T05:42:14.282" v="212"/>
          <ac:picMkLst>
            <pc:docMk/>
            <pc:sldMk cId="513115765" sldId="2076138408"/>
            <ac:picMk id="40" creationId="{F996196B-D15E-82E6-28A3-41DEC8FF630B}"/>
          </ac:picMkLst>
        </pc:picChg>
        <pc:picChg chg="mod">
          <ac:chgData name="Rakesh Reddy Charla" userId="9914ca5f-f88b-4b4b-a076-4e965ae89d7c" providerId="ADAL" clId="{0C4F28D4-1D88-49EC-8F7C-6B4BD4F9D0ED}" dt="2022-09-22T05:43:18.613" v="221"/>
          <ac:picMkLst>
            <pc:docMk/>
            <pc:sldMk cId="513115765" sldId="2076138408"/>
            <ac:picMk id="44" creationId="{B56286FC-4CE7-12E4-C91C-1E35599FC47D}"/>
          </ac:picMkLst>
        </pc:picChg>
        <pc:picChg chg="mod">
          <ac:chgData name="Rakesh Reddy Charla" userId="9914ca5f-f88b-4b4b-a076-4e965ae89d7c" providerId="ADAL" clId="{0C4F28D4-1D88-49EC-8F7C-6B4BD4F9D0ED}" dt="2022-09-22T05:43:18.613" v="221"/>
          <ac:picMkLst>
            <pc:docMk/>
            <pc:sldMk cId="513115765" sldId="2076138408"/>
            <ac:picMk id="47" creationId="{45BC719E-06AA-3ABA-9C61-8253A7C3B1EC}"/>
          </ac:picMkLst>
        </pc:picChg>
        <pc:picChg chg="mod">
          <ac:chgData name="Rakesh Reddy Charla" userId="9914ca5f-f88b-4b4b-a076-4e965ae89d7c" providerId="ADAL" clId="{0C4F28D4-1D88-49EC-8F7C-6B4BD4F9D0ED}" dt="2022-09-22T05:43:18.613" v="221"/>
          <ac:picMkLst>
            <pc:docMk/>
            <pc:sldMk cId="513115765" sldId="2076138408"/>
            <ac:picMk id="50" creationId="{6CF9141A-F19A-57A5-C27C-84D3E9B52D76}"/>
          </ac:picMkLst>
        </pc:picChg>
        <pc:picChg chg="mod">
          <ac:chgData name="Rakesh Reddy Charla" userId="9914ca5f-f88b-4b4b-a076-4e965ae89d7c" providerId="ADAL" clId="{0C4F28D4-1D88-49EC-8F7C-6B4BD4F9D0ED}" dt="2022-09-22T05:43:18.613" v="221"/>
          <ac:picMkLst>
            <pc:docMk/>
            <pc:sldMk cId="513115765" sldId="2076138408"/>
            <ac:picMk id="53" creationId="{E26A1CAF-5986-8CF9-A0DD-16AAFF2ACA4D}"/>
          </ac:picMkLst>
        </pc:picChg>
        <pc:picChg chg="mod">
          <ac:chgData name="Rakesh Reddy Charla" userId="9914ca5f-f88b-4b4b-a076-4e965ae89d7c" providerId="ADAL" clId="{0C4F28D4-1D88-49EC-8F7C-6B4BD4F9D0ED}" dt="2022-09-22T05:46:16.708" v="255"/>
          <ac:picMkLst>
            <pc:docMk/>
            <pc:sldMk cId="513115765" sldId="2076138408"/>
            <ac:picMk id="57" creationId="{B798EE83-D048-4C3B-2F23-DFC9FEB9E424}"/>
          </ac:picMkLst>
        </pc:picChg>
        <pc:picChg chg="mod">
          <ac:chgData name="Rakesh Reddy Charla" userId="9914ca5f-f88b-4b4b-a076-4e965ae89d7c" providerId="ADAL" clId="{0C4F28D4-1D88-49EC-8F7C-6B4BD4F9D0ED}" dt="2022-09-22T06:09:09.846" v="1381"/>
          <ac:picMkLst>
            <pc:docMk/>
            <pc:sldMk cId="513115765" sldId="2076138408"/>
            <ac:picMk id="61" creationId="{6DBB0E53-20BA-32CA-4D9C-3C414FF8BA59}"/>
          </ac:picMkLst>
        </pc:picChg>
      </pc:sldChg>
      <pc:sldChg chg="addSp delSp modSp mod">
        <pc:chgData name="Rakesh Reddy Charla" userId="9914ca5f-f88b-4b4b-a076-4e965ae89d7c" providerId="ADAL" clId="{0C4F28D4-1D88-49EC-8F7C-6B4BD4F9D0ED}" dt="2022-09-22T16:55:30.619" v="2950" actId="1076"/>
        <pc:sldMkLst>
          <pc:docMk/>
          <pc:sldMk cId="1835545095" sldId="2076138409"/>
        </pc:sldMkLst>
        <pc:spChg chg="del">
          <ac:chgData name="Rakesh Reddy Charla" userId="9914ca5f-f88b-4b4b-a076-4e965ae89d7c" providerId="ADAL" clId="{0C4F28D4-1D88-49EC-8F7C-6B4BD4F9D0ED}" dt="2022-09-22T06:10:41.164" v="1419" actId="478"/>
          <ac:spMkLst>
            <pc:docMk/>
            <pc:sldMk cId="1835545095" sldId="2076138409"/>
            <ac:spMk id="3" creationId="{4451FE2A-8840-2642-98A8-7B3ABD61270D}"/>
          </ac:spMkLst>
        </pc:spChg>
        <pc:spChg chg="mod">
          <ac:chgData name="Rakesh Reddy Charla" userId="9914ca5f-f88b-4b4b-a076-4e965ae89d7c" providerId="ADAL" clId="{0C4F28D4-1D88-49EC-8F7C-6B4BD4F9D0ED}" dt="2022-09-22T06:10:59.253" v="1445" actId="20577"/>
          <ac:spMkLst>
            <pc:docMk/>
            <pc:sldMk cId="1835545095" sldId="2076138409"/>
            <ac:spMk id="4" creationId="{440C122F-CE24-6F4F-9725-BC51F53B317E}"/>
          </ac:spMkLst>
        </pc:spChg>
        <pc:spChg chg="mod">
          <ac:chgData name="Rakesh Reddy Charla" userId="9914ca5f-f88b-4b4b-a076-4e965ae89d7c" providerId="ADAL" clId="{0C4F28D4-1D88-49EC-8F7C-6B4BD4F9D0ED}" dt="2022-09-22T16:52:25.704" v="2931"/>
          <ac:spMkLst>
            <pc:docMk/>
            <pc:sldMk cId="1835545095" sldId="2076138409"/>
            <ac:spMk id="5" creationId="{52783CE3-BD19-DBA0-F155-C6695CB23A55}"/>
          </ac:spMkLst>
        </pc:spChg>
        <pc:spChg chg="mod">
          <ac:chgData name="Rakesh Reddy Charla" userId="9914ca5f-f88b-4b4b-a076-4e965ae89d7c" providerId="ADAL" clId="{0C4F28D4-1D88-49EC-8F7C-6B4BD4F9D0ED}" dt="2022-09-22T05:43:37.327" v="225"/>
          <ac:spMkLst>
            <pc:docMk/>
            <pc:sldMk cId="1835545095" sldId="2076138409"/>
            <ac:spMk id="6" creationId="{BBE56367-98AE-987C-F767-0DED2190B93E}"/>
          </ac:spMkLst>
        </pc:spChg>
        <pc:spChg chg="mod">
          <ac:chgData name="Rakesh Reddy Charla" userId="9914ca5f-f88b-4b4b-a076-4e965ae89d7c" providerId="ADAL" clId="{0C4F28D4-1D88-49EC-8F7C-6B4BD4F9D0ED}" dt="2022-09-22T16:52:55.037" v="2934" actId="207"/>
          <ac:spMkLst>
            <pc:docMk/>
            <pc:sldMk cId="1835545095" sldId="2076138409"/>
            <ac:spMk id="8" creationId="{2883CF00-278F-C6DB-19A0-545FA4914579}"/>
          </ac:spMkLst>
        </pc:spChg>
        <pc:spChg chg="mod">
          <ac:chgData name="Rakesh Reddy Charla" userId="9914ca5f-f88b-4b4b-a076-4e965ae89d7c" providerId="ADAL" clId="{0C4F28D4-1D88-49EC-8F7C-6B4BD4F9D0ED}" dt="2022-09-22T05:43:46.919" v="228" actId="207"/>
          <ac:spMkLst>
            <pc:docMk/>
            <pc:sldMk cId="1835545095" sldId="2076138409"/>
            <ac:spMk id="9" creationId="{848E3ABD-53E6-AA4E-C6F2-41DD18CFF922}"/>
          </ac:spMkLst>
        </pc:spChg>
        <pc:spChg chg="add mod">
          <ac:chgData name="Rakesh Reddy Charla" userId="9914ca5f-f88b-4b4b-a076-4e965ae89d7c" providerId="ADAL" clId="{0C4F28D4-1D88-49EC-8F7C-6B4BD4F9D0ED}" dt="2022-09-22T16:52:25.704" v="2931"/>
          <ac:spMkLst>
            <pc:docMk/>
            <pc:sldMk cId="1835545095" sldId="2076138409"/>
            <ac:spMk id="9" creationId="{DA10FDF8-0518-C748-CE03-BC426813A2B6}"/>
          </ac:spMkLst>
        </pc:spChg>
        <pc:spChg chg="mod">
          <ac:chgData name="Rakesh Reddy Charla" userId="9914ca5f-f88b-4b4b-a076-4e965ae89d7c" providerId="ADAL" clId="{0C4F28D4-1D88-49EC-8F7C-6B4BD4F9D0ED}" dt="2022-09-22T05:43:37.327" v="225"/>
          <ac:spMkLst>
            <pc:docMk/>
            <pc:sldMk cId="1835545095" sldId="2076138409"/>
            <ac:spMk id="12" creationId="{0A0E093A-CE9E-1AB5-B2BB-2CBD1CE30034}"/>
          </ac:spMkLst>
        </pc:spChg>
        <pc:spChg chg="mod">
          <ac:chgData name="Rakesh Reddy Charla" userId="9914ca5f-f88b-4b4b-a076-4e965ae89d7c" providerId="ADAL" clId="{0C4F28D4-1D88-49EC-8F7C-6B4BD4F9D0ED}" dt="2022-09-22T16:52:25.704" v="2931"/>
          <ac:spMkLst>
            <pc:docMk/>
            <pc:sldMk cId="1835545095" sldId="2076138409"/>
            <ac:spMk id="12" creationId="{239FA8DE-3CFE-5FFE-3DDA-B1AF8DB994E7}"/>
          </ac:spMkLst>
        </pc:spChg>
        <pc:spChg chg="mod">
          <ac:chgData name="Rakesh Reddy Charla" userId="9914ca5f-f88b-4b4b-a076-4e965ae89d7c" providerId="ADAL" clId="{0C4F28D4-1D88-49EC-8F7C-6B4BD4F9D0ED}" dt="2022-09-22T05:43:37.327" v="225"/>
          <ac:spMkLst>
            <pc:docMk/>
            <pc:sldMk cId="1835545095" sldId="2076138409"/>
            <ac:spMk id="15" creationId="{B81E82B8-9089-5792-812A-B0390A519E80}"/>
          </ac:spMkLst>
        </pc:spChg>
        <pc:spChg chg="add del mod">
          <ac:chgData name="Rakesh Reddy Charla" userId="9914ca5f-f88b-4b4b-a076-4e965ae89d7c" providerId="ADAL" clId="{0C4F28D4-1D88-49EC-8F7C-6B4BD4F9D0ED}" dt="2022-09-22T16:52:24.427" v="2930" actId="478"/>
          <ac:spMkLst>
            <pc:docMk/>
            <pc:sldMk cId="1835545095" sldId="2076138409"/>
            <ac:spMk id="16" creationId="{0E2CAC35-661C-36DF-7EEF-2CF564312776}"/>
          </ac:spMkLst>
        </pc:spChg>
        <pc:spChg chg="mod">
          <ac:chgData name="Rakesh Reddy Charla" userId="9914ca5f-f88b-4b4b-a076-4e965ae89d7c" providerId="ADAL" clId="{0C4F28D4-1D88-49EC-8F7C-6B4BD4F9D0ED}" dt="2022-09-22T05:46:25.370" v="258"/>
          <ac:spMkLst>
            <pc:docMk/>
            <pc:sldMk cId="1835545095" sldId="2076138409"/>
            <ac:spMk id="19" creationId="{3974E884-BBED-0FAB-243D-6EC85133B830}"/>
          </ac:spMkLst>
        </pc:spChg>
        <pc:spChg chg="add mod">
          <ac:chgData name="Rakesh Reddy Charla" userId="9914ca5f-f88b-4b4b-a076-4e965ae89d7c" providerId="ADAL" clId="{0C4F28D4-1D88-49EC-8F7C-6B4BD4F9D0ED}" dt="2022-09-22T16:55:30.619" v="2950" actId="1076"/>
          <ac:spMkLst>
            <pc:docMk/>
            <pc:sldMk cId="1835545095" sldId="2076138409"/>
            <ac:spMk id="20" creationId="{326C444F-DC22-5D6D-A01F-091F8FE973A3}"/>
          </ac:spMkLst>
        </pc:spChg>
        <pc:spChg chg="add del mod">
          <ac:chgData name="Rakesh Reddy Charla" userId="9914ca5f-f88b-4b4b-a076-4e965ae89d7c" providerId="ADAL" clId="{0C4F28D4-1D88-49EC-8F7C-6B4BD4F9D0ED}" dt="2022-09-22T06:10:42.808" v="1420" actId="478"/>
          <ac:spMkLst>
            <pc:docMk/>
            <pc:sldMk cId="1835545095" sldId="2076138409"/>
            <ac:spMk id="22" creationId="{CEC835F7-F060-A7CB-8C53-C1BCA69CDBF3}"/>
          </ac:spMkLst>
        </pc:spChg>
        <pc:spChg chg="mod">
          <ac:chgData name="Rakesh Reddy Charla" userId="9914ca5f-f88b-4b4b-a076-4e965ae89d7c" providerId="ADAL" clId="{0C4F28D4-1D88-49EC-8F7C-6B4BD4F9D0ED}" dt="2022-09-22T06:15:55.125" v="1799"/>
          <ac:spMkLst>
            <pc:docMk/>
            <pc:sldMk cId="1835545095" sldId="2076138409"/>
            <ac:spMk id="25" creationId="{5FCC917F-9AB0-67E1-0AD8-EA5CC12E328C}"/>
          </ac:spMkLst>
        </pc:spChg>
        <pc:spChg chg="mod">
          <ac:chgData name="Rakesh Reddy Charla" userId="9914ca5f-f88b-4b4b-a076-4e965ae89d7c" providerId="ADAL" clId="{0C4F28D4-1D88-49EC-8F7C-6B4BD4F9D0ED}" dt="2022-09-22T06:16:08.830" v="1802"/>
          <ac:spMkLst>
            <pc:docMk/>
            <pc:sldMk cId="1835545095" sldId="2076138409"/>
            <ac:spMk id="28" creationId="{7019D22F-E858-33DD-72BA-F310DED27FB2}"/>
          </ac:spMkLst>
        </pc:spChg>
        <pc:spChg chg="mod">
          <ac:chgData name="Rakesh Reddy Charla" userId="9914ca5f-f88b-4b4b-a076-4e965ae89d7c" providerId="ADAL" clId="{0C4F28D4-1D88-49EC-8F7C-6B4BD4F9D0ED}" dt="2022-09-22T16:53:13.752" v="2937" actId="207"/>
          <ac:spMkLst>
            <pc:docMk/>
            <pc:sldMk cId="1835545095" sldId="2076138409"/>
            <ac:spMk id="29" creationId="{42B461B6-7D7E-1822-2EEF-F9168142B763}"/>
          </ac:spMkLst>
        </pc:spChg>
        <pc:grpChg chg="add del mod">
          <ac:chgData name="Rakesh Reddy Charla" userId="9914ca5f-f88b-4b4b-a076-4e965ae89d7c" providerId="ADAL" clId="{0C4F28D4-1D88-49EC-8F7C-6B4BD4F9D0ED}" dt="2022-09-22T05:46:24.344" v="257" actId="478"/>
          <ac:grpSpMkLst>
            <pc:docMk/>
            <pc:sldMk cId="1835545095" sldId="2076138409"/>
            <ac:grpSpMk id="2" creationId="{E0903D65-1636-42C6-0204-3D4AAA48B173}"/>
          </ac:grpSpMkLst>
        </pc:grpChg>
        <pc:grpChg chg="add mod">
          <ac:chgData name="Rakesh Reddy Charla" userId="9914ca5f-f88b-4b4b-a076-4e965ae89d7c" providerId="ADAL" clId="{0C4F28D4-1D88-49EC-8F7C-6B4BD4F9D0ED}" dt="2022-09-22T16:52:25.704" v="2931"/>
          <ac:grpSpMkLst>
            <pc:docMk/>
            <pc:sldMk cId="1835545095" sldId="2076138409"/>
            <ac:grpSpMk id="2" creationId="{E640982E-233E-4E68-6267-DE05D2CC1C05}"/>
          </ac:grpSpMkLst>
        </pc:grpChg>
        <pc:grpChg chg="add mod">
          <ac:chgData name="Rakesh Reddy Charla" userId="9914ca5f-f88b-4b4b-a076-4e965ae89d7c" providerId="ADAL" clId="{0C4F28D4-1D88-49EC-8F7C-6B4BD4F9D0ED}" dt="2022-09-22T16:52:25.704" v="2931"/>
          <ac:grpSpMkLst>
            <pc:docMk/>
            <pc:sldMk cId="1835545095" sldId="2076138409"/>
            <ac:grpSpMk id="6" creationId="{8FD95B79-B402-9A9B-BC8F-A4DF56EB1B42}"/>
          </ac:grpSpMkLst>
        </pc:grpChg>
        <pc:grpChg chg="add del mod">
          <ac:chgData name="Rakesh Reddy Charla" userId="9914ca5f-f88b-4b4b-a076-4e965ae89d7c" providerId="ADAL" clId="{0C4F28D4-1D88-49EC-8F7C-6B4BD4F9D0ED}" dt="2022-09-22T06:16:16.897" v="1804" actId="21"/>
          <ac:grpSpMkLst>
            <pc:docMk/>
            <pc:sldMk cId="1835545095" sldId="2076138409"/>
            <ac:grpSpMk id="7" creationId="{DD224F2D-C897-384B-2011-1DFE9163BB20}"/>
          </ac:grpSpMkLst>
        </pc:grpChg>
        <pc:grpChg chg="add del mod">
          <ac:chgData name="Rakesh Reddy Charla" userId="9914ca5f-f88b-4b4b-a076-4e965ae89d7c" providerId="ADAL" clId="{0C4F28D4-1D88-49EC-8F7C-6B4BD4F9D0ED}" dt="2022-09-22T06:16:02.928" v="1801" actId="478"/>
          <ac:grpSpMkLst>
            <pc:docMk/>
            <pc:sldMk cId="1835545095" sldId="2076138409"/>
            <ac:grpSpMk id="10" creationId="{AACAD135-0B49-2B53-FC4B-36EE1DCBAF9E}"/>
          </ac:grpSpMkLst>
        </pc:grpChg>
        <pc:grpChg chg="add mod">
          <ac:chgData name="Rakesh Reddy Charla" userId="9914ca5f-f88b-4b4b-a076-4e965ae89d7c" providerId="ADAL" clId="{0C4F28D4-1D88-49EC-8F7C-6B4BD4F9D0ED}" dt="2022-09-22T16:52:25.704" v="2931"/>
          <ac:grpSpMkLst>
            <pc:docMk/>
            <pc:sldMk cId="1835545095" sldId="2076138409"/>
            <ac:grpSpMk id="10" creationId="{B6DD12E7-24B9-2443-48DA-19B57DC34580}"/>
          </ac:grpSpMkLst>
        </pc:grpChg>
        <pc:grpChg chg="add del mod">
          <ac:chgData name="Rakesh Reddy Charla" userId="9914ca5f-f88b-4b4b-a076-4e965ae89d7c" providerId="ADAL" clId="{0C4F28D4-1D88-49EC-8F7C-6B4BD4F9D0ED}" dt="2022-09-22T16:52:24.427" v="2930" actId="478"/>
          <ac:grpSpMkLst>
            <pc:docMk/>
            <pc:sldMk cId="1835545095" sldId="2076138409"/>
            <ac:grpSpMk id="13" creationId="{99A0C927-392A-676E-D275-4F7EFB005133}"/>
          </ac:grpSpMkLst>
        </pc:grpChg>
        <pc:grpChg chg="add del mod">
          <ac:chgData name="Rakesh Reddy Charla" userId="9914ca5f-f88b-4b4b-a076-4e965ae89d7c" providerId="ADAL" clId="{0C4F28D4-1D88-49EC-8F7C-6B4BD4F9D0ED}" dt="2022-09-22T16:52:24.427" v="2930" actId="478"/>
          <ac:grpSpMkLst>
            <pc:docMk/>
            <pc:sldMk cId="1835545095" sldId="2076138409"/>
            <ac:grpSpMk id="17" creationId="{93219188-DEE3-8645-3C17-192883507787}"/>
          </ac:grpSpMkLst>
        </pc:grpChg>
        <pc:grpChg chg="add mod">
          <ac:chgData name="Rakesh Reddy Charla" userId="9914ca5f-f88b-4b4b-a076-4e965ae89d7c" providerId="ADAL" clId="{0C4F28D4-1D88-49EC-8F7C-6B4BD4F9D0ED}" dt="2022-09-22T16:52:25.704" v="2931"/>
          <ac:grpSpMkLst>
            <pc:docMk/>
            <pc:sldMk cId="1835545095" sldId="2076138409"/>
            <ac:grpSpMk id="21" creationId="{46020B2A-F934-A42A-1D2B-11A6541E8DB8}"/>
          </ac:grpSpMkLst>
        </pc:grpChg>
        <pc:grpChg chg="add del mod">
          <ac:chgData name="Rakesh Reddy Charla" userId="9914ca5f-f88b-4b4b-a076-4e965ae89d7c" providerId="ADAL" clId="{0C4F28D4-1D88-49EC-8F7C-6B4BD4F9D0ED}" dt="2022-09-22T16:52:24.427" v="2930" actId="478"/>
          <ac:grpSpMkLst>
            <pc:docMk/>
            <pc:sldMk cId="1835545095" sldId="2076138409"/>
            <ac:grpSpMk id="23" creationId="{9CE218DD-34C4-AF12-884F-A1B5ED6227F9}"/>
          </ac:grpSpMkLst>
        </pc:grpChg>
        <pc:grpChg chg="add del mod">
          <ac:chgData name="Rakesh Reddy Charla" userId="9914ca5f-f88b-4b4b-a076-4e965ae89d7c" providerId="ADAL" clId="{0C4F28D4-1D88-49EC-8F7C-6B4BD4F9D0ED}" dt="2022-09-22T16:52:24.427" v="2930" actId="478"/>
          <ac:grpSpMkLst>
            <pc:docMk/>
            <pc:sldMk cId="1835545095" sldId="2076138409"/>
            <ac:grpSpMk id="26" creationId="{D01B6665-712A-C94E-FB26-6DA1D1BB7ECD}"/>
          </ac:grpSpMkLst>
        </pc:grpChg>
        <pc:picChg chg="mod">
          <ac:chgData name="Rakesh Reddy Charla" userId="9914ca5f-f88b-4b4b-a076-4e965ae89d7c" providerId="ADAL" clId="{0C4F28D4-1D88-49EC-8F7C-6B4BD4F9D0ED}" dt="2022-09-22T16:52:25.704" v="2931"/>
          <ac:picMkLst>
            <pc:docMk/>
            <pc:sldMk cId="1835545095" sldId="2076138409"/>
            <ac:picMk id="3" creationId="{9B9AEC07-3877-C4D7-B09D-E8C0846B3623}"/>
          </ac:picMkLst>
        </pc:picChg>
        <pc:picChg chg="mod">
          <ac:chgData name="Rakesh Reddy Charla" userId="9914ca5f-f88b-4b4b-a076-4e965ae89d7c" providerId="ADAL" clId="{0C4F28D4-1D88-49EC-8F7C-6B4BD4F9D0ED}" dt="2022-09-22T05:43:37.327" v="225"/>
          <ac:picMkLst>
            <pc:docMk/>
            <pc:sldMk cId="1835545095" sldId="2076138409"/>
            <ac:picMk id="5" creationId="{E71EEE6B-B044-5DC6-A597-D6AE8E6595FD}"/>
          </ac:picMkLst>
        </pc:picChg>
        <pc:picChg chg="mod">
          <ac:chgData name="Rakesh Reddy Charla" userId="9914ca5f-f88b-4b4b-a076-4e965ae89d7c" providerId="ADAL" clId="{0C4F28D4-1D88-49EC-8F7C-6B4BD4F9D0ED}" dt="2022-09-22T16:52:25.704" v="2931"/>
          <ac:picMkLst>
            <pc:docMk/>
            <pc:sldMk cId="1835545095" sldId="2076138409"/>
            <ac:picMk id="7" creationId="{55B966EE-2F0F-F45C-BF44-C3221A5D3AC3}"/>
          </ac:picMkLst>
        </pc:picChg>
        <pc:picChg chg="mod">
          <ac:chgData name="Rakesh Reddy Charla" userId="9914ca5f-f88b-4b4b-a076-4e965ae89d7c" providerId="ADAL" clId="{0C4F28D4-1D88-49EC-8F7C-6B4BD4F9D0ED}" dt="2022-09-22T05:43:37.327" v="225"/>
          <ac:picMkLst>
            <pc:docMk/>
            <pc:sldMk cId="1835545095" sldId="2076138409"/>
            <ac:picMk id="8" creationId="{D7F4564D-237E-B899-C06B-3B996C6CB6BE}"/>
          </ac:picMkLst>
        </pc:picChg>
        <pc:picChg chg="mod">
          <ac:chgData name="Rakesh Reddy Charla" userId="9914ca5f-f88b-4b4b-a076-4e965ae89d7c" providerId="ADAL" clId="{0C4F28D4-1D88-49EC-8F7C-6B4BD4F9D0ED}" dt="2022-09-22T05:43:37.327" v="225"/>
          <ac:picMkLst>
            <pc:docMk/>
            <pc:sldMk cId="1835545095" sldId="2076138409"/>
            <ac:picMk id="11" creationId="{54A82507-818F-E7F4-EC45-7B1E192D13C3}"/>
          </ac:picMkLst>
        </pc:picChg>
        <pc:picChg chg="mod">
          <ac:chgData name="Rakesh Reddy Charla" userId="9914ca5f-f88b-4b4b-a076-4e965ae89d7c" providerId="ADAL" clId="{0C4F28D4-1D88-49EC-8F7C-6B4BD4F9D0ED}" dt="2022-09-22T16:52:25.704" v="2931"/>
          <ac:picMkLst>
            <pc:docMk/>
            <pc:sldMk cId="1835545095" sldId="2076138409"/>
            <ac:picMk id="11" creationId="{76924B6B-B320-0551-B821-5C2093306878}"/>
          </ac:picMkLst>
        </pc:picChg>
        <pc:picChg chg="mod">
          <ac:chgData name="Rakesh Reddy Charla" userId="9914ca5f-f88b-4b4b-a076-4e965ae89d7c" providerId="ADAL" clId="{0C4F28D4-1D88-49EC-8F7C-6B4BD4F9D0ED}" dt="2022-09-22T05:43:37.327" v="225"/>
          <ac:picMkLst>
            <pc:docMk/>
            <pc:sldMk cId="1835545095" sldId="2076138409"/>
            <ac:picMk id="14" creationId="{E5273EFA-FAEB-F189-48FC-0CDF63927F88}"/>
          </ac:picMkLst>
        </pc:picChg>
        <pc:picChg chg="mod">
          <ac:chgData name="Rakesh Reddy Charla" userId="9914ca5f-f88b-4b4b-a076-4e965ae89d7c" providerId="ADAL" clId="{0C4F28D4-1D88-49EC-8F7C-6B4BD4F9D0ED}" dt="2022-09-22T05:46:25.370" v="258"/>
          <ac:picMkLst>
            <pc:docMk/>
            <pc:sldMk cId="1835545095" sldId="2076138409"/>
            <ac:picMk id="18" creationId="{07CA105D-AE63-D162-E7A5-E4B877A6CB22}"/>
          </ac:picMkLst>
        </pc:picChg>
        <pc:picChg chg="mod">
          <ac:chgData name="Rakesh Reddy Charla" userId="9914ca5f-f88b-4b4b-a076-4e965ae89d7c" providerId="ADAL" clId="{0C4F28D4-1D88-49EC-8F7C-6B4BD4F9D0ED}" dt="2022-09-22T16:52:25.704" v="2931"/>
          <ac:picMkLst>
            <pc:docMk/>
            <pc:sldMk cId="1835545095" sldId="2076138409"/>
            <ac:picMk id="22" creationId="{96F15D14-CA3A-B6BE-F55C-3E7FFF9996A8}"/>
          </ac:picMkLst>
        </pc:picChg>
        <pc:picChg chg="mod">
          <ac:chgData name="Rakesh Reddy Charla" userId="9914ca5f-f88b-4b4b-a076-4e965ae89d7c" providerId="ADAL" clId="{0C4F28D4-1D88-49EC-8F7C-6B4BD4F9D0ED}" dt="2022-09-22T06:15:55.125" v="1799"/>
          <ac:picMkLst>
            <pc:docMk/>
            <pc:sldMk cId="1835545095" sldId="2076138409"/>
            <ac:picMk id="24" creationId="{F4E74A97-B6F7-09AF-B780-9345C5B47FB8}"/>
          </ac:picMkLst>
        </pc:picChg>
        <pc:picChg chg="mod">
          <ac:chgData name="Rakesh Reddy Charla" userId="9914ca5f-f88b-4b4b-a076-4e965ae89d7c" providerId="ADAL" clId="{0C4F28D4-1D88-49EC-8F7C-6B4BD4F9D0ED}" dt="2022-09-22T06:16:08.830" v="1802"/>
          <ac:picMkLst>
            <pc:docMk/>
            <pc:sldMk cId="1835545095" sldId="2076138409"/>
            <ac:picMk id="27" creationId="{1A4B0413-7574-9FE9-0B34-AB3A61DE193C}"/>
          </ac:picMkLst>
        </pc:picChg>
      </pc:sldChg>
      <pc:sldChg chg="addSp delSp modSp mod">
        <pc:chgData name="Rakesh Reddy Charla" userId="9914ca5f-f88b-4b4b-a076-4e965ae89d7c" providerId="ADAL" clId="{0C4F28D4-1D88-49EC-8F7C-6B4BD4F9D0ED}" dt="2022-09-22T16:55:39.136" v="2951" actId="1076"/>
        <pc:sldMkLst>
          <pc:docMk/>
          <pc:sldMk cId="455033116" sldId="2076138410"/>
        </pc:sldMkLst>
        <pc:spChg chg="del">
          <ac:chgData name="Rakesh Reddy Charla" userId="9914ca5f-f88b-4b4b-a076-4e965ae89d7c" providerId="ADAL" clId="{0C4F28D4-1D88-49EC-8F7C-6B4BD4F9D0ED}" dt="2022-09-22T06:18:21.107" v="1830" actId="478"/>
          <ac:spMkLst>
            <pc:docMk/>
            <pc:sldMk cId="455033116" sldId="2076138410"/>
            <ac:spMk id="3" creationId="{4451FE2A-8840-2642-98A8-7B3ABD61270D}"/>
          </ac:spMkLst>
        </pc:spChg>
        <pc:spChg chg="mod">
          <ac:chgData name="Rakesh Reddy Charla" userId="9914ca5f-f88b-4b4b-a076-4e965ae89d7c" providerId="ADAL" clId="{0C4F28D4-1D88-49EC-8F7C-6B4BD4F9D0ED}" dt="2022-09-22T06:18:17.741" v="1829"/>
          <ac:spMkLst>
            <pc:docMk/>
            <pc:sldMk cId="455033116" sldId="2076138410"/>
            <ac:spMk id="4" creationId="{223A4D9A-7A0D-AE45-A038-8578483BB625}"/>
          </ac:spMkLst>
        </pc:spChg>
        <pc:spChg chg="mod">
          <ac:chgData name="Rakesh Reddy Charla" userId="9914ca5f-f88b-4b4b-a076-4e965ae89d7c" providerId="ADAL" clId="{0C4F28D4-1D88-49EC-8F7C-6B4BD4F9D0ED}" dt="2022-09-22T16:53:54.517" v="2942" actId="207"/>
          <ac:spMkLst>
            <pc:docMk/>
            <pc:sldMk cId="455033116" sldId="2076138410"/>
            <ac:spMk id="5" creationId="{E85A569A-EF29-C8D1-9A1A-B70EA18A2F94}"/>
          </ac:spMkLst>
        </pc:spChg>
        <pc:spChg chg="mod">
          <ac:chgData name="Rakesh Reddy Charla" userId="9914ca5f-f88b-4b4b-a076-4e965ae89d7c" providerId="ADAL" clId="{0C4F28D4-1D88-49EC-8F7C-6B4BD4F9D0ED}" dt="2022-09-22T05:43:52.304" v="229"/>
          <ac:spMkLst>
            <pc:docMk/>
            <pc:sldMk cId="455033116" sldId="2076138410"/>
            <ac:spMk id="6" creationId="{268B7B93-2DF9-1D1F-A333-0B83335EE53B}"/>
          </ac:spMkLst>
        </pc:spChg>
        <pc:spChg chg="mod">
          <ac:chgData name="Rakesh Reddy Charla" userId="9914ca5f-f88b-4b4b-a076-4e965ae89d7c" providerId="ADAL" clId="{0C4F28D4-1D88-49EC-8F7C-6B4BD4F9D0ED}" dt="2022-09-22T16:54:10.225" v="2945" actId="207"/>
          <ac:spMkLst>
            <pc:docMk/>
            <pc:sldMk cId="455033116" sldId="2076138410"/>
            <ac:spMk id="8" creationId="{619E8D72-BE6E-9995-0BB5-B8EAE2B5EC90}"/>
          </ac:spMkLst>
        </pc:spChg>
        <pc:spChg chg="mod">
          <ac:chgData name="Rakesh Reddy Charla" userId="9914ca5f-f88b-4b4b-a076-4e965ae89d7c" providerId="ADAL" clId="{0C4F28D4-1D88-49EC-8F7C-6B4BD4F9D0ED}" dt="2022-09-22T05:43:52.304" v="229"/>
          <ac:spMkLst>
            <pc:docMk/>
            <pc:sldMk cId="455033116" sldId="2076138410"/>
            <ac:spMk id="9" creationId="{40E1C0FC-4DA3-0993-A08C-F2F3891E1FA9}"/>
          </ac:spMkLst>
        </pc:spChg>
        <pc:spChg chg="add mod">
          <ac:chgData name="Rakesh Reddy Charla" userId="9914ca5f-f88b-4b4b-a076-4e965ae89d7c" providerId="ADAL" clId="{0C4F28D4-1D88-49EC-8F7C-6B4BD4F9D0ED}" dt="2022-09-22T16:53:34.375" v="2939"/>
          <ac:spMkLst>
            <pc:docMk/>
            <pc:sldMk cId="455033116" sldId="2076138410"/>
            <ac:spMk id="9" creationId="{677160F4-F487-C24D-75AD-EC857E6D22F4}"/>
          </ac:spMkLst>
        </pc:spChg>
        <pc:spChg chg="mod">
          <ac:chgData name="Rakesh Reddy Charla" userId="9914ca5f-f88b-4b4b-a076-4e965ae89d7c" providerId="ADAL" clId="{0C4F28D4-1D88-49EC-8F7C-6B4BD4F9D0ED}" dt="2022-09-22T05:44:03.082" v="232" actId="207"/>
          <ac:spMkLst>
            <pc:docMk/>
            <pc:sldMk cId="455033116" sldId="2076138410"/>
            <ac:spMk id="12" creationId="{732F50B3-D9FF-4289-1BC8-CC038FFCFC38}"/>
          </ac:spMkLst>
        </pc:spChg>
        <pc:spChg chg="mod">
          <ac:chgData name="Rakesh Reddy Charla" userId="9914ca5f-f88b-4b4b-a076-4e965ae89d7c" providerId="ADAL" clId="{0C4F28D4-1D88-49EC-8F7C-6B4BD4F9D0ED}" dt="2022-09-22T16:53:34.375" v="2939"/>
          <ac:spMkLst>
            <pc:docMk/>
            <pc:sldMk cId="455033116" sldId="2076138410"/>
            <ac:spMk id="12" creationId="{E643D36C-067B-D94E-942C-58A56B91ADC6}"/>
          </ac:spMkLst>
        </pc:spChg>
        <pc:spChg chg="mod">
          <ac:chgData name="Rakesh Reddy Charla" userId="9914ca5f-f88b-4b4b-a076-4e965ae89d7c" providerId="ADAL" clId="{0C4F28D4-1D88-49EC-8F7C-6B4BD4F9D0ED}" dt="2022-09-22T05:43:52.304" v="229"/>
          <ac:spMkLst>
            <pc:docMk/>
            <pc:sldMk cId="455033116" sldId="2076138410"/>
            <ac:spMk id="15" creationId="{903DEF31-942D-717D-F829-1CD94F2339A1}"/>
          </ac:spMkLst>
        </pc:spChg>
        <pc:spChg chg="add del mod">
          <ac:chgData name="Rakesh Reddy Charla" userId="9914ca5f-f88b-4b4b-a076-4e965ae89d7c" providerId="ADAL" clId="{0C4F28D4-1D88-49EC-8F7C-6B4BD4F9D0ED}" dt="2022-09-22T16:53:33.256" v="2938" actId="478"/>
          <ac:spMkLst>
            <pc:docMk/>
            <pc:sldMk cId="455033116" sldId="2076138410"/>
            <ac:spMk id="16" creationId="{3EE65FAF-79D3-1541-78A9-85504813FB55}"/>
          </ac:spMkLst>
        </pc:spChg>
        <pc:spChg chg="mod">
          <ac:chgData name="Rakesh Reddy Charla" userId="9914ca5f-f88b-4b4b-a076-4e965ae89d7c" providerId="ADAL" clId="{0C4F28D4-1D88-49EC-8F7C-6B4BD4F9D0ED}" dt="2022-09-22T05:46:34.252" v="261"/>
          <ac:spMkLst>
            <pc:docMk/>
            <pc:sldMk cId="455033116" sldId="2076138410"/>
            <ac:spMk id="19" creationId="{69E553E4-FEF3-308A-1A37-548475B7C985}"/>
          </ac:spMkLst>
        </pc:spChg>
        <pc:spChg chg="mod">
          <ac:chgData name="Rakesh Reddy Charla" userId="9914ca5f-f88b-4b4b-a076-4e965ae89d7c" providerId="ADAL" clId="{0C4F28D4-1D88-49EC-8F7C-6B4BD4F9D0ED}" dt="2022-09-22T06:15:43.309" v="1796"/>
          <ac:spMkLst>
            <pc:docMk/>
            <pc:sldMk cId="455033116" sldId="2076138410"/>
            <ac:spMk id="22" creationId="{B2DBC7CE-918E-644C-0FAA-B99F9D8A6135}"/>
          </ac:spMkLst>
        </pc:spChg>
        <pc:spChg chg="mod">
          <ac:chgData name="Rakesh Reddy Charla" userId="9914ca5f-f88b-4b4b-a076-4e965ae89d7c" providerId="ADAL" clId="{0C4F28D4-1D88-49EC-8F7C-6B4BD4F9D0ED}" dt="2022-09-22T06:16:32.047" v="1807"/>
          <ac:spMkLst>
            <pc:docMk/>
            <pc:sldMk cId="455033116" sldId="2076138410"/>
            <ac:spMk id="25" creationId="{5AB396DA-46E0-0690-F51D-F0D650C8D935}"/>
          </ac:spMkLst>
        </pc:spChg>
        <pc:spChg chg="add mod">
          <ac:chgData name="Rakesh Reddy Charla" userId="9914ca5f-f88b-4b4b-a076-4e965ae89d7c" providerId="ADAL" clId="{0C4F28D4-1D88-49EC-8F7C-6B4BD4F9D0ED}" dt="2022-09-22T16:55:39.136" v="2951" actId="1076"/>
          <ac:spMkLst>
            <pc:docMk/>
            <pc:sldMk cId="455033116" sldId="2076138410"/>
            <ac:spMk id="26" creationId="{7FABCED5-8D3B-5E94-1656-CE9850577525}"/>
          </ac:spMkLst>
        </pc:spChg>
        <pc:spChg chg="add del mod">
          <ac:chgData name="Rakesh Reddy Charla" userId="9914ca5f-f88b-4b4b-a076-4e965ae89d7c" providerId="ADAL" clId="{0C4F28D4-1D88-49EC-8F7C-6B4BD4F9D0ED}" dt="2022-09-22T06:18:22.656" v="1831" actId="478"/>
          <ac:spMkLst>
            <pc:docMk/>
            <pc:sldMk cId="455033116" sldId="2076138410"/>
            <ac:spMk id="28" creationId="{713120EF-84A6-6247-1026-6E50A75E55CA}"/>
          </ac:spMkLst>
        </pc:spChg>
        <pc:spChg chg="mod">
          <ac:chgData name="Rakesh Reddy Charla" userId="9914ca5f-f88b-4b4b-a076-4e965ae89d7c" providerId="ADAL" clId="{0C4F28D4-1D88-49EC-8F7C-6B4BD4F9D0ED}" dt="2022-09-22T16:53:34.375" v="2939"/>
          <ac:spMkLst>
            <pc:docMk/>
            <pc:sldMk cId="455033116" sldId="2076138410"/>
            <ac:spMk id="29" creationId="{E16C35E8-46C7-3A74-5755-60D17E716F52}"/>
          </ac:spMkLst>
        </pc:spChg>
        <pc:grpChg chg="add mod">
          <ac:chgData name="Rakesh Reddy Charla" userId="9914ca5f-f88b-4b4b-a076-4e965ae89d7c" providerId="ADAL" clId="{0C4F28D4-1D88-49EC-8F7C-6B4BD4F9D0ED}" dt="2022-09-22T16:53:34.375" v="2939"/>
          <ac:grpSpMkLst>
            <pc:docMk/>
            <pc:sldMk cId="455033116" sldId="2076138410"/>
            <ac:grpSpMk id="2" creationId="{32A61CA8-330B-242B-91B5-9795C0FC8ED4}"/>
          </ac:grpSpMkLst>
        </pc:grpChg>
        <pc:grpChg chg="add del mod">
          <ac:chgData name="Rakesh Reddy Charla" userId="9914ca5f-f88b-4b4b-a076-4e965ae89d7c" providerId="ADAL" clId="{0C4F28D4-1D88-49EC-8F7C-6B4BD4F9D0ED}" dt="2022-09-22T05:46:33.286" v="260" actId="478"/>
          <ac:grpSpMkLst>
            <pc:docMk/>
            <pc:sldMk cId="455033116" sldId="2076138410"/>
            <ac:grpSpMk id="2" creationId="{56F69E09-BB54-2AFA-C7BC-5514E98771C6}"/>
          </ac:grpSpMkLst>
        </pc:grpChg>
        <pc:grpChg chg="add mod">
          <ac:chgData name="Rakesh Reddy Charla" userId="9914ca5f-f88b-4b4b-a076-4e965ae89d7c" providerId="ADAL" clId="{0C4F28D4-1D88-49EC-8F7C-6B4BD4F9D0ED}" dt="2022-09-22T16:53:34.375" v="2939"/>
          <ac:grpSpMkLst>
            <pc:docMk/>
            <pc:sldMk cId="455033116" sldId="2076138410"/>
            <ac:grpSpMk id="6" creationId="{BA727CF9-EBA5-39C8-1B20-9347A48D051F}"/>
          </ac:grpSpMkLst>
        </pc:grpChg>
        <pc:grpChg chg="add del mod">
          <ac:chgData name="Rakesh Reddy Charla" userId="9914ca5f-f88b-4b4b-a076-4e965ae89d7c" providerId="ADAL" clId="{0C4F28D4-1D88-49EC-8F7C-6B4BD4F9D0ED}" dt="2022-09-22T06:16:38.040" v="1809" actId="478"/>
          <ac:grpSpMkLst>
            <pc:docMk/>
            <pc:sldMk cId="455033116" sldId="2076138410"/>
            <ac:grpSpMk id="7" creationId="{4D5ABB66-EF90-07EC-7AC5-92372A7EE105}"/>
          </ac:grpSpMkLst>
        </pc:grpChg>
        <pc:grpChg chg="add del mod">
          <ac:chgData name="Rakesh Reddy Charla" userId="9914ca5f-f88b-4b4b-a076-4e965ae89d7c" providerId="ADAL" clId="{0C4F28D4-1D88-49EC-8F7C-6B4BD4F9D0ED}" dt="2022-09-22T06:15:48.283" v="1797" actId="21"/>
          <ac:grpSpMkLst>
            <pc:docMk/>
            <pc:sldMk cId="455033116" sldId="2076138410"/>
            <ac:grpSpMk id="10" creationId="{1B8258D0-3F15-7C9F-4D57-74C6D7351E24}"/>
          </ac:grpSpMkLst>
        </pc:grpChg>
        <pc:grpChg chg="add mod">
          <ac:chgData name="Rakesh Reddy Charla" userId="9914ca5f-f88b-4b4b-a076-4e965ae89d7c" providerId="ADAL" clId="{0C4F28D4-1D88-49EC-8F7C-6B4BD4F9D0ED}" dt="2022-09-22T16:53:34.375" v="2939"/>
          <ac:grpSpMkLst>
            <pc:docMk/>
            <pc:sldMk cId="455033116" sldId="2076138410"/>
            <ac:grpSpMk id="10" creationId="{89D1EF41-794C-41F9-0FB9-74054C2E96FD}"/>
          </ac:grpSpMkLst>
        </pc:grpChg>
        <pc:grpChg chg="add del mod">
          <ac:chgData name="Rakesh Reddy Charla" userId="9914ca5f-f88b-4b4b-a076-4e965ae89d7c" providerId="ADAL" clId="{0C4F28D4-1D88-49EC-8F7C-6B4BD4F9D0ED}" dt="2022-09-22T16:53:33.256" v="2938" actId="478"/>
          <ac:grpSpMkLst>
            <pc:docMk/>
            <pc:sldMk cId="455033116" sldId="2076138410"/>
            <ac:grpSpMk id="13" creationId="{5BB8BEA3-EEC8-E5C7-1304-B92A2A5D61D8}"/>
          </ac:grpSpMkLst>
        </pc:grpChg>
        <pc:grpChg chg="add del mod">
          <ac:chgData name="Rakesh Reddy Charla" userId="9914ca5f-f88b-4b4b-a076-4e965ae89d7c" providerId="ADAL" clId="{0C4F28D4-1D88-49EC-8F7C-6B4BD4F9D0ED}" dt="2022-09-22T16:53:33.256" v="2938" actId="478"/>
          <ac:grpSpMkLst>
            <pc:docMk/>
            <pc:sldMk cId="455033116" sldId="2076138410"/>
            <ac:grpSpMk id="17" creationId="{AEA99675-72AC-5625-7DD1-0F004E8BEB15}"/>
          </ac:grpSpMkLst>
        </pc:grpChg>
        <pc:grpChg chg="add del mod">
          <ac:chgData name="Rakesh Reddy Charla" userId="9914ca5f-f88b-4b4b-a076-4e965ae89d7c" providerId="ADAL" clId="{0C4F28D4-1D88-49EC-8F7C-6B4BD4F9D0ED}" dt="2022-09-22T16:53:33.256" v="2938" actId="478"/>
          <ac:grpSpMkLst>
            <pc:docMk/>
            <pc:sldMk cId="455033116" sldId="2076138410"/>
            <ac:grpSpMk id="20" creationId="{6332A6A7-89C5-9813-336A-65C1EFA4C2D2}"/>
          </ac:grpSpMkLst>
        </pc:grpChg>
        <pc:grpChg chg="add del mod">
          <ac:chgData name="Rakesh Reddy Charla" userId="9914ca5f-f88b-4b4b-a076-4e965ae89d7c" providerId="ADAL" clId="{0C4F28D4-1D88-49EC-8F7C-6B4BD4F9D0ED}" dt="2022-09-22T16:53:33.256" v="2938" actId="478"/>
          <ac:grpSpMkLst>
            <pc:docMk/>
            <pc:sldMk cId="455033116" sldId="2076138410"/>
            <ac:grpSpMk id="23" creationId="{E71B3B66-DBDC-CAE0-91A0-AB4316CA1DDB}"/>
          </ac:grpSpMkLst>
        </pc:grpChg>
        <pc:grpChg chg="add mod">
          <ac:chgData name="Rakesh Reddy Charla" userId="9914ca5f-f88b-4b4b-a076-4e965ae89d7c" providerId="ADAL" clId="{0C4F28D4-1D88-49EC-8F7C-6B4BD4F9D0ED}" dt="2022-09-22T16:53:34.375" v="2939"/>
          <ac:grpSpMkLst>
            <pc:docMk/>
            <pc:sldMk cId="455033116" sldId="2076138410"/>
            <ac:grpSpMk id="27" creationId="{03B530E9-C7CC-5432-F074-048D7C90DCEF}"/>
          </ac:grpSpMkLst>
        </pc:grpChg>
        <pc:picChg chg="mod">
          <ac:chgData name="Rakesh Reddy Charla" userId="9914ca5f-f88b-4b4b-a076-4e965ae89d7c" providerId="ADAL" clId="{0C4F28D4-1D88-49EC-8F7C-6B4BD4F9D0ED}" dt="2022-09-22T16:53:34.375" v="2939"/>
          <ac:picMkLst>
            <pc:docMk/>
            <pc:sldMk cId="455033116" sldId="2076138410"/>
            <ac:picMk id="3" creationId="{427737FC-F345-21FD-F0D0-27E312DF679C}"/>
          </ac:picMkLst>
        </pc:picChg>
        <pc:picChg chg="mod">
          <ac:chgData name="Rakesh Reddy Charla" userId="9914ca5f-f88b-4b4b-a076-4e965ae89d7c" providerId="ADAL" clId="{0C4F28D4-1D88-49EC-8F7C-6B4BD4F9D0ED}" dt="2022-09-22T05:43:52.304" v="229"/>
          <ac:picMkLst>
            <pc:docMk/>
            <pc:sldMk cId="455033116" sldId="2076138410"/>
            <ac:picMk id="5" creationId="{865CB7CD-D96E-183B-311F-2251178B7F06}"/>
          </ac:picMkLst>
        </pc:picChg>
        <pc:picChg chg="mod">
          <ac:chgData name="Rakesh Reddy Charla" userId="9914ca5f-f88b-4b4b-a076-4e965ae89d7c" providerId="ADAL" clId="{0C4F28D4-1D88-49EC-8F7C-6B4BD4F9D0ED}" dt="2022-09-22T16:53:34.375" v="2939"/>
          <ac:picMkLst>
            <pc:docMk/>
            <pc:sldMk cId="455033116" sldId="2076138410"/>
            <ac:picMk id="7" creationId="{09C6FAE8-C65B-0232-318D-92AD3725F83E}"/>
          </ac:picMkLst>
        </pc:picChg>
        <pc:picChg chg="mod">
          <ac:chgData name="Rakesh Reddy Charla" userId="9914ca5f-f88b-4b4b-a076-4e965ae89d7c" providerId="ADAL" clId="{0C4F28D4-1D88-49EC-8F7C-6B4BD4F9D0ED}" dt="2022-09-22T05:43:52.304" v="229"/>
          <ac:picMkLst>
            <pc:docMk/>
            <pc:sldMk cId="455033116" sldId="2076138410"/>
            <ac:picMk id="8" creationId="{4D8BD08D-E25A-5D59-DA06-EE08E3426AEE}"/>
          </ac:picMkLst>
        </pc:picChg>
        <pc:picChg chg="mod">
          <ac:chgData name="Rakesh Reddy Charla" userId="9914ca5f-f88b-4b4b-a076-4e965ae89d7c" providerId="ADAL" clId="{0C4F28D4-1D88-49EC-8F7C-6B4BD4F9D0ED}" dt="2022-09-22T05:43:52.304" v="229"/>
          <ac:picMkLst>
            <pc:docMk/>
            <pc:sldMk cId="455033116" sldId="2076138410"/>
            <ac:picMk id="11" creationId="{7D43C6AC-D1F2-D155-3BE1-18FDE6F8B1AB}"/>
          </ac:picMkLst>
        </pc:picChg>
        <pc:picChg chg="mod">
          <ac:chgData name="Rakesh Reddy Charla" userId="9914ca5f-f88b-4b4b-a076-4e965ae89d7c" providerId="ADAL" clId="{0C4F28D4-1D88-49EC-8F7C-6B4BD4F9D0ED}" dt="2022-09-22T16:53:34.375" v="2939"/>
          <ac:picMkLst>
            <pc:docMk/>
            <pc:sldMk cId="455033116" sldId="2076138410"/>
            <ac:picMk id="11" creationId="{8EB82C8F-82C2-F4ED-2C51-1DC4B83288E7}"/>
          </ac:picMkLst>
        </pc:picChg>
        <pc:picChg chg="mod">
          <ac:chgData name="Rakesh Reddy Charla" userId="9914ca5f-f88b-4b4b-a076-4e965ae89d7c" providerId="ADAL" clId="{0C4F28D4-1D88-49EC-8F7C-6B4BD4F9D0ED}" dt="2022-09-22T05:43:52.304" v="229"/>
          <ac:picMkLst>
            <pc:docMk/>
            <pc:sldMk cId="455033116" sldId="2076138410"/>
            <ac:picMk id="14" creationId="{3F7DE5E2-8DEA-0620-B7AA-3959D6C3A8B0}"/>
          </ac:picMkLst>
        </pc:picChg>
        <pc:picChg chg="mod">
          <ac:chgData name="Rakesh Reddy Charla" userId="9914ca5f-f88b-4b4b-a076-4e965ae89d7c" providerId="ADAL" clId="{0C4F28D4-1D88-49EC-8F7C-6B4BD4F9D0ED}" dt="2022-09-22T05:46:34.252" v="261"/>
          <ac:picMkLst>
            <pc:docMk/>
            <pc:sldMk cId="455033116" sldId="2076138410"/>
            <ac:picMk id="18" creationId="{0B7825C0-5A66-FF97-662F-C17A4C1644CB}"/>
          </ac:picMkLst>
        </pc:picChg>
        <pc:picChg chg="mod">
          <ac:chgData name="Rakesh Reddy Charla" userId="9914ca5f-f88b-4b4b-a076-4e965ae89d7c" providerId="ADAL" clId="{0C4F28D4-1D88-49EC-8F7C-6B4BD4F9D0ED}" dt="2022-09-22T06:15:43.309" v="1796"/>
          <ac:picMkLst>
            <pc:docMk/>
            <pc:sldMk cId="455033116" sldId="2076138410"/>
            <ac:picMk id="21" creationId="{C1684056-9EBD-D4E7-FB48-A2128139FE84}"/>
          </ac:picMkLst>
        </pc:picChg>
        <pc:picChg chg="mod">
          <ac:chgData name="Rakesh Reddy Charla" userId="9914ca5f-f88b-4b4b-a076-4e965ae89d7c" providerId="ADAL" clId="{0C4F28D4-1D88-49EC-8F7C-6B4BD4F9D0ED}" dt="2022-09-22T06:16:32.047" v="1807"/>
          <ac:picMkLst>
            <pc:docMk/>
            <pc:sldMk cId="455033116" sldId="2076138410"/>
            <ac:picMk id="24" creationId="{01A103EB-E936-2DED-884A-DD701FFA3214}"/>
          </ac:picMkLst>
        </pc:picChg>
        <pc:picChg chg="mod">
          <ac:chgData name="Rakesh Reddy Charla" userId="9914ca5f-f88b-4b4b-a076-4e965ae89d7c" providerId="ADAL" clId="{0C4F28D4-1D88-49EC-8F7C-6B4BD4F9D0ED}" dt="2022-09-22T16:53:34.375" v="2939"/>
          <ac:picMkLst>
            <pc:docMk/>
            <pc:sldMk cId="455033116" sldId="2076138410"/>
            <ac:picMk id="28" creationId="{C193F395-0772-9B26-B464-ECA6FFD0F746}"/>
          </ac:picMkLst>
        </pc:picChg>
      </pc:sldChg>
      <pc:sldChg chg="addSp delSp modSp mod ord">
        <pc:chgData name="Rakesh Reddy Charla" userId="9914ca5f-f88b-4b4b-a076-4e965ae89d7c" providerId="ADAL" clId="{0C4F28D4-1D88-49EC-8F7C-6B4BD4F9D0ED}" dt="2022-09-22T23:05:49.569" v="3740"/>
        <pc:sldMkLst>
          <pc:docMk/>
          <pc:sldMk cId="1971704234" sldId="2076138411"/>
        </pc:sldMkLst>
        <pc:spChg chg="del">
          <ac:chgData name="Rakesh Reddy Charla" userId="9914ca5f-f88b-4b4b-a076-4e965ae89d7c" providerId="ADAL" clId="{0C4F28D4-1D88-49EC-8F7C-6B4BD4F9D0ED}" dt="2022-09-22T06:22:19.980" v="2107" actId="478"/>
          <ac:spMkLst>
            <pc:docMk/>
            <pc:sldMk cId="1971704234" sldId="2076138411"/>
            <ac:spMk id="3" creationId="{4451FE2A-8840-2642-98A8-7B3ABD61270D}"/>
          </ac:spMkLst>
        </pc:spChg>
        <pc:spChg chg="mod">
          <ac:chgData name="Rakesh Reddy Charla" userId="9914ca5f-f88b-4b4b-a076-4e965ae89d7c" providerId="ADAL" clId="{0C4F28D4-1D88-49EC-8F7C-6B4BD4F9D0ED}" dt="2022-09-22T06:22:15.978" v="2106" actId="20577"/>
          <ac:spMkLst>
            <pc:docMk/>
            <pc:sldMk cId="1971704234" sldId="2076138411"/>
            <ac:spMk id="4" creationId="{E2BC5389-44A0-534A-A695-EAF770FA2E7B}"/>
          </ac:spMkLst>
        </pc:spChg>
        <pc:spChg chg="mod">
          <ac:chgData name="Rakesh Reddy Charla" userId="9914ca5f-f88b-4b4b-a076-4e965ae89d7c" providerId="ADAL" clId="{0C4F28D4-1D88-49EC-8F7C-6B4BD4F9D0ED}" dt="2022-09-22T17:01:53.849" v="3128" actId="108"/>
          <ac:spMkLst>
            <pc:docMk/>
            <pc:sldMk cId="1971704234" sldId="2076138411"/>
            <ac:spMk id="6" creationId="{708EF4D3-F5E3-77E7-85CA-276D4013953A}"/>
          </ac:spMkLst>
        </pc:spChg>
        <pc:spChg chg="mod">
          <ac:chgData name="Rakesh Reddy Charla" userId="9914ca5f-f88b-4b4b-a076-4e965ae89d7c" providerId="ADAL" clId="{0C4F28D4-1D88-49EC-8F7C-6B4BD4F9D0ED}" dt="2022-09-22T05:44:41.053" v="236" actId="207"/>
          <ac:spMkLst>
            <pc:docMk/>
            <pc:sldMk cId="1971704234" sldId="2076138411"/>
            <ac:spMk id="9" creationId="{DE8A7568-9706-1DE5-4933-B0D42D2C53F8}"/>
          </ac:spMkLst>
        </pc:spChg>
        <pc:spChg chg="add mod">
          <ac:chgData name="Rakesh Reddy Charla" userId="9914ca5f-f88b-4b4b-a076-4e965ae89d7c" providerId="ADAL" clId="{0C4F28D4-1D88-49EC-8F7C-6B4BD4F9D0ED}" dt="2022-09-22T16:55:13.185" v="2947" actId="14100"/>
          <ac:spMkLst>
            <pc:docMk/>
            <pc:sldMk cId="1971704234" sldId="2076138411"/>
            <ac:spMk id="10" creationId="{14A96339-6126-27D1-5BB6-7150EFFF2786}"/>
          </ac:spMkLst>
        </pc:spChg>
        <pc:spChg chg="add del mod">
          <ac:chgData name="Rakesh Reddy Charla" userId="9914ca5f-f88b-4b4b-a076-4e965ae89d7c" providerId="ADAL" clId="{0C4F28D4-1D88-49EC-8F7C-6B4BD4F9D0ED}" dt="2022-09-22T06:22:21.073" v="2108" actId="478"/>
          <ac:spMkLst>
            <pc:docMk/>
            <pc:sldMk cId="1971704234" sldId="2076138411"/>
            <ac:spMk id="12" creationId="{0217689A-F4CD-9C43-FEFC-8E6CD0C963E9}"/>
          </ac:spMkLst>
        </pc:spChg>
        <pc:spChg chg="add mod">
          <ac:chgData name="Rakesh Reddy Charla" userId="9914ca5f-f88b-4b4b-a076-4e965ae89d7c" providerId="ADAL" clId="{0C4F28D4-1D88-49EC-8F7C-6B4BD4F9D0ED}" dt="2022-09-22T16:55:43.324" v="2952" actId="1076"/>
          <ac:spMkLst>
            <pc:docMk/>
            <pc:sldMk cId="1971704234" sldId="2076138411"/>
            <ac:spMk id="13" creationId="{97324115-3BD2-E66B-F5D4-D6E23A90546E}"/>
          </ac:spMkLst>
        </pc:spChg>
        <pc:grpChg chg="add mod">
          <ac:chgData name="Rakesh Reddy Charla" userId="9914ca5f-f88b-4b4b-a076-4e965ae89d7c" providerId="ADAL" clId="{0C4F28D4-1D88-49EC-8F7C-6B4BD4F9D0ED}" dt="2022-09-22T16:55:18.602" v="2949" actId="1076"/>
          <ac:grpSpMkLst>
            <pc:docMk/>
            <pc:sldMk cId="1971704234" sldId="2076138411"/>
            <ac:grpSpMk id="2" creationId="{9E7E59D9-5068-DAB0-4AD1-AD9167D14B36}"/>
          </ac:grpSpMkLst>
        </pc:grpChg>
        <pc:grpChg chg="add mod">
          <ac:chgData name="Rakesh Reddy Charla" userId="9914ca5f-f88b-4b4b-a076-4e965ae89d7c" providerId="ADAL" clId="{0C4F28D4-1D88-49EC-8F7C-6B4BD4F9D0ED}" dt="2022-09-22T16:55:17.210" v="2948" actId="1076"/>
          <ac:grpSpMkLst>
            <pc:docMk/>
            <pc:sldMk cId="1971704234" sldId="2076138411"/>
            <ac:grpSpMk id="7" creationId="{DBB493EF-D575-0831-3496-03E064981338}"/>
          </ac:grpSpMkLst>
        </pc:grpChg>
        <pc:picChg chg="mod">
          <ac:chgData name="Rakesh Reddy Charla" userId="9914ca5f-f88b-4b4b-a076-4e965ae89d7c" providerId="ADAL" clId="{0C4F28D4-1D88-49EC-8F7C-6B4BD4F9D0ED}" dt="2022-09-22T05:44:31.918" v="233"/>
          <ac:picMkLst>
            <pc:docMk/>
            <pc:sldMk cId="1971704234" sldId="2076138411"/>
            <ac:picMk id="5" creationId="{ADF63EDF-93A1-FE55-C7C4-6ACEDEE9DBC6}"/>
          </ac:picMkLst>
        </pc:picChg>
        <pc:picChg chg="mod">
          <ac:chgData name="Rakesh Reddy Charla" userId="9914ca5f-f88b-4b4b-a076-4e965ae89d7c" providerId="ADAL" clId="{0C4F28D4-1D88-49EC-8F7C-6B4BD4F9D0ED}" dt="2022-09-22T05:44:31.918" v="233"/>
          <ac:picMkLst>
            <pc:docMk/>
            <pc:sldMk cId="1971704234" sldId="2076138411"/>
            <ac:picMk id="8" creationId="{45F270F6-BC59-28F6-33DE-CCA2A73AC036}"/>
          </ac:picMkLst>
        </pc:picChg>
      </pc:sldChg>
      <pc:sldChg chg="del">
        <pc:chgData name="Rakesh Reddy Charla" userId="9914ca5f-f88b-4b4b-a076-4e965ae89d7c" providerId="ADAL" clId="{0C4F28D4-1D88-49EC-8F7C-6B4BD4F9D0ED}" dt="2022-09-22T18:11:01.438" v="3698" actId="47"/>
        <pc:sldMkLst>
          <pc:docMk/>
          <pc:sldMk cId="2570900106" sldId="2076138412"/>
        </pc:sldMkLst>
      </pc:sldChg>
      <pc:sldChg chg="del">
        <pc:chgData name="Rakesh Reddy Charla" userId="9914ca5f-f88b-4b4b-a076-4e965ae89d7c" providerId="ADAL" clId="{0C4F28D4-1D88-49EC-8F7C-6B4BD4F9D0ED}" dt="2022-09-22T18:12:40.874" v="3727" actId="47"/>
        <pc:sldMkLst>
          <pc:docMk/>
          <pc:sldMk cId="453489105" sldId="2076138413"/>
        </pc:sldMkLst>
      </pc:sldChg>
      <pc:sldChg chg="del">
        <pc:chgData name="Rakesh Reddy Charla" userId="9914ca5f-f88b-4b4b-a076-4e965ae89d7c" providerId="ADAL" clId="{0C4F28D4-1D88-49EC-8F7C-6B4BD4F9D0ED}" dt="2022-09-22T18:12:35.217" v="3726" actId="47"/>
        <pc:sldMkLst>
          <pc:docMk/>
          <pc:sldMk cId="4281095854" sldId="2076138414"/>
        </pc:sldMkLst>
      </pc:sldChg>
      <pc:sldChg chg="del">
        <pc:chgData name="Rakesh Reddy Charla" userId="9914ca5f-f88b-4b4b-a076-4e965ae89d7c" providerId="ADAL" clId="{0C4F28D4-1D88-49EC-8F7C-6B4BD4F9D0ED}" dt="2022-09-22T18:12:23.097" v="3722" actId="47"/>
        <pc:sldMkLst>
          <pc:docMk/>
          <pc:sldMk cId="3242435988" sldId="2076138415"/>
        </pc:sldMkLst>
      </pc:sldChg>
      <pc:sldChg chg="del">
        <pc:chgData name="Rakesh Reddy Charla" userId="9914ca5f-f88b-4b4b-a076-4e965ae89d7c" providerId="ADAL" clId="{0C4F28D4-1D88-49EC-8F7C-6B4BD4F9D0ED}" dt="2022-09-22T18:11:56.013" v="3718" actId="47"/>
        <pc:sldMkLst>
          <pc:docMk/>
          <pc:sldMk cId="1734498451" sldId="2076138419"/>
        </pc:sldMkLst>
      </pc:sldChg>
      <pc:sldChg chg="del">
        <pc:chgData name="Rakesh Reddy Charla" userId="9914ca5f-f88b-4b4b-a076-4e965ae89d7c" providerId="ADAL" clId="{0C4F28D4-1D88-49EC-8F7C-6B4BD4F9D0ED}" dt="2022-09-22T18:11:57.046" v="3719" actId="47"/>
        <pc:sldMkLst>
          <pc:docMk/>
          <pc:sldMk cId="1096935855" sldId="2076138420"/>
        </pc:sldMkLst>
      </pc:sldChg>
      <pc:sldChg chg="del">
        <pc:chgData name="Rakesh Reddy Charla" userId="9914ca5f-f88b-4b4b-a076-4e965ae89d7c" providerId="ADAL" clId="{0C4F28D4-1D88-49EC-8F7C-6B4BD4F9D0ED}" dt="2022-09-22T18:11:57.470" v="3720" actId="47"/>
        <pc:sldMkLst>
          <pc:docMk/>
          <pc:sldMk cId="2686505895" sldId="2076138422"/>
        </pc:sldMkLst>
      </pc:sldChg>
      <pc:sldChg chg="del">
        <pc:chgData name="Rakesh Reddy Charla" userId="9914ca5f-f88b-4b4b-a076-4e965ae89d7c" providerId="ADAL" clId="{0C4F28D4-1D88-49EC-8F7C-6B4BD4F9D0ED}" dt="2022-09-22T23:05:21.540" v="3734" actId="47"/>
        <pc:sldMkLst>
          <pc:docMk/>
          <pc:sldMk cId="1518936596" sldId="2076138423"/>
        </pc:sldMkLst>
      </pc:sldChg>
      <pc:sldChg chg="del">
        <pc:chgData name="Rakesh Reddy Charla" userId="9914ca5f-f88b-4b4b-a076-4e965ae89d7c" providerId="ADAL" clId="{0C4F28D4-1D88-49EC-8F7C-6B4BD4F9D0ED}" dt="2022-09-22T16:59:18.294" v="3038" actId="47"/>
        <pc:sldMkLst>
          <pc:docMk/>
          <pc:sldMk cId="185135743" sldId="2076138424"/>
        </pc:sldMkLst>
      </pc:sldChg>
      <pc:sldChg chg="del">
        <pc:chgData name="Rakesh Reddy Charla" userId="9914ca5f-f88b-4b4b-a076-4e965ae89d7c" providerId="ADAL" clId="{0C4F28D4-1D88-49EC-8F7C-6B4BD4F9D0ED}" dt="2022-09-22T18:11:41.869" v="3711" actId="47"/>
        <pc:sldMkLst>
          <pc:docMk/>
          <pc:sldMk cId="2647563434" sldId="2076138425"/>
        </pc:sldMkLst>
      </pc:sldChg>
      <pc:sldChg chg="del">
        <pc:chgData name="Rakesh Reddy Charla" userId="9914ca5f-f88b-4b4b-a076-4e965ae89d7c" providerId="ADAL" clId="{0C4F28D4-1D88-49EC-8F7C-6B4BD4F9D0ED}" dt="2022-09-22T18:11:40.945" v="3710" actId="47"/>
        <pc:sldMkLst>
          <pc:docMk/>
          <pc:sldMk cId="3250083664" sldId="2076138426"/>
        </pc:sldMkLst>
      </pc:sldChg>
      <pc:sldChg chg="del">
        <pc:chgData name="Rakesh Reddy Charla" userId="9914ca5f-f88b-4b4b-a076-4e965ae89d7c" providerId="ADAL" clId="{0C4F28D4-1D88-49EC-8F7C-6B4BD4F9D0ED}" dt="2022-09-22T18:11:39.698" v="3709" actId="47"/>
        <pc:sldMkLst>
          <pc:docMk/>
          <pc:sldMk cId="327458608" sldId="2076138427"/>
        </pc:sldMkLst>
      </pc:sldChg>
      <pc:sldChg chg="del">
        <pc:chgData name="Rakesh Reddy Charla" userId="9914ca5f-f88b-4b4b-a076-4e965ae89d7c" providerId="ADAL" clId="{0C4F28D4-1D88-49EC-8F7C-6B4BD4F9D0ED}" dt="2022-09-22T18:11:31.332" v="3703" actId="47"/>
        <pc:sldMkLst>
          <pc:docMk/>
          <pc:sldMk cId="3064983071" sldId="2076138429"/>
        </pc:sldMkLst>
      </pc:sldChg>
      <pc:sldChg chg="del">
        <pc:chgData name="Rakesh Reddy Charla" userId="9914ca5f-f88b-4b4b-a076-4e965ae89d7c" providerId="ADAL" clId="{0C4F28D4-1D88-49EC-8F7C-6B4BD4F9D0ED}" dt="2022-09-22T18:10:41.603" v="3679" actId="47"/>
        <pc:sldMkLst>
          <pc:docMk/>
          <pc:sldMk cId="777935515" sldId="2076138430"/>
        </pc:sldMkLst>
      </pc:sldChg>
      <pc:sldChg chg="del">
        <pc:chgData name="Rakesh Reddy Charla" userId="9914ca5f-f88b-4b4b-a076-4e965ae89d7c" providerId="ADAL" clId="{0C4F28D4-1D88-49EC-8F7C-6B4BD4F9D0ED}" dt="2022-09-22T18:10:36.131" v="3678" actId="47"/>
        <pc:sldMkLst>
          <pc:docMk/>
          <pc:sldMk cId="2425254292" sldId="2076138431"/>
        </pc:sldMkLst>
      </pc:sldChg>
      <pc:sldChg chg="del">
        <pc:chgData name="Rakesh Reddy Charla" userId="9914ca5f-f88b-4b4b-a076-4e965ae89d7c" providerId="ADAL" clId="{0C4F28D4-1D88-49EC-8F7C-6B4BD4F9D0ED}" dt="2022-09-22T18:10:31.477" v="3675" actId="47"/>
        <pc:sldMkLst>
          <pc:docMk/>
          <pc:sldMk cId="1526082097" sldId="2076138432"/>
        </pc:sldMkLst>
      </pc:sldChg>
      <pc:sldChg chg="del">
        <pc:chgData name="Rakesh Reddy Charla" userId="9914ca5f-f88b-4b4b-a076-4e965ae89d7c" providerId="ADAL" clId="{0C4F28D4-1D88-49EC-8F7C-6B4BD4F9D0ED}" dt="2022-09-22T18:10:29.933" v="3674" actId="47"/>
        <pc:sldMkLst>
          <pc:docMk/>
          <pc:sldMk cId="3449950201" sldId="2076138433"/>
        </pc:sldMkLst>
      </pc:sldChg>
      <pc:sldChg chg="del">
        <pc:chgData name="Rakesh Reddy Charla" userId="9914ca5f-f88b-4b4b-a076-4e965ae89d7c" providerId="ADAL" clId="{0C4F28D4-1D88-49EC-8F7C-6B4BD4F9D0ED}" dt="2022-09-22T18:10:28.872" v="3673" actId="47"/>
        <pc:sldMkLst>
          <pc:docMk/>
          <pc:sldMk cId="2555315038" sldId="2076138434"/>
        </pc:sldMkLst>
      </pc:sldChg>
      <pc:sldChg chg="del">
        <pc:chgData name="Rakesh Reddy Charla" userId="9914ca5f-f88b-4b4b-a076-4e965ae89d7c" providerId="ADAL" clId="{0C4F28D4-1D88-49EC-8F7C-6B4BD4F9D0ED}" dt="2022-09-22T18:10:26.665" v="3672" actId="47"/>
        <pc:sldMkLst>
          <pc:docMk/>
          <pc:sldMk cId="1668688765" sldId="2076138435"/>
        </pc:sldMkLst>
      </pc:sldChg>
      <pc:sldChg chg="del">
        <pc:chgData name="Rakesh Reddy Charla" userId="9914ca5f-f88b-4b4b-a076-4e965ae89d7c" providerId="ADAL" clId="{0C4F28D4-1D88-49EC-8F7C-6B4BD4F9D0ED}" dt="2022-09-22T18:10:23.636" v="3671" actId="47"/>
        <pc:sldMkLst>
          <pc:docMk/>
          <pc:sldMk cId="1837814463" sldId="2076138436"/>
        </pc:sldMkLst>
      </pc:sldChg>
      <pc:sldChg chg="del">
        <pc:chgData name="Rakesh Reddy Charla" userId="9914ca5f-f88b-4b4b-a076-4e965ae89d7c" providerId="ADAL" clId="{0C4F28D4-1D88-49EC-8F7C-6B4BD4F9D0ED}" dt="2022-09-22T18:10:22.816" v="3670" actId="47"/>
        <pc:sldMkLst>
          <pc:docMk/>
          <pc:sldMk cId="3347576468" sldId="2076138437"/>
        </pc:sldMkLst>
      </pc:sldChg>
      <pc:sldChg chg="del">
        <pc:chgData name="Rakesh Reddy Charla" userId="9914ca5f-f88b-4b4b-a076-4e965ae89d7c" providerId="ADAL" clId="{0C4F28D4-1D88-49EC-8F7C-6B4BD4F9D0ED}" dt="2022-09-22T18:10:20.892" v="3669" actId="47"/>
        <pc:sldMkLst>
          <pc:docMk/>
          <pc:sldMk cId="3208376228" sldId="2076138438"/>
        </pc:sldMkLst>
      </pc:sldChg>
      <pc:sldChg chg="del">
        <pc:chgData name="Rakesh Reddy Charla" userId="9914ca5f-f88b-4b4b-a076-4e965ae89d7c" providerId="ADAL" clId="{0C4F28D4-1D88-49EC-8F7C-6B4BD4F9D0ED}" dt="2022-09-22T18:10:20.038" v="3668" actId="47"/>
        <pc:sldMkLst>
          <pc:docMk/>
          <pc:sldMk cId="172481339" sldId="2076138439"/>
        </pc:sldMkLst>
      </pc:sldChg>
      <pc:sldChg chg="del">
        <pc:chgData name="Rakesh Reddy Charla" userId="9914ca5f-f88b-4b4b-a076-4e965ae89d7c" providerId="ADAL" clId="{0C4F28D4-1D88-49EC-8F7C-6B4BD4F9D0ED}" dt="2022-09-22T18:10:19.395" v="3667" actId="47"/>
        <pc:sldMkLst>
          <pc:docMk/>
          <pc:sldMk cId="379701587" sldId="2076138440"/>
        </pc:sldMkLst>
      </pc:sldChg>
      <pc:sldChg chg="del">
        <pc:chgData name="Rakesh Reddy Charla" userId="9914ca5f-f88b-4b4b-a076-4e965ae89d7c" providerId="ADAL" clId="{0C4F28D4-1D88-49EC-8F7C-6B4BD4F9D0ED}" dt="2022-09-22T18:10:18.310" v="3666" actId="47"/>
        <pc:sldMkLst>
          <pc:docMk/>
          <pc:sldMk cId="3244986488" sldId="2076138441"/>
        </pc:sldMkLst>
      </pc:sldChg>
      <pc:sldChg chg="del">
        <pc:chgData name="Rakesh Reddy Charla" userId="9914ca5f-f88b-4b4b-a076-4e965ae89d7c" providerId="ADAL" clId="{0C4F28D4-1D88-49EC-8F7C-6B4BD4F9D0ED}" dt="2022-09-22T18:10:17.237" v="3665" actId="47"/>
        <pc:sldMkLst>
          <pc:docMk/>
          <pc:sldMk cId="887637223" sldId="2076138442"/>
        </pc:sldMkLst>
      </pc:sldChg>
      <pc:sldChg chg="del">
        <pc:chgData name="Rakesh Reddy Charla" userId="9914ca5f-f88b-4b4b-a076-4e965ae89d7c" providerId="ADAL" clId="{0C4F28D4-1D88-49EC-8F7C-6B4BD4F9D0ED}" dt="2022-09-22T18:10:15.831" v="3664" actId="47"/>
        <pc:sldMkLst>
          <pc:docMk/>
          <pc:sldMk cId="3027373658" sldId="2076138443"/>
        </pc:sldMkLst>
      </pc:sldChg>
      <pc:sldChg chg="del">
        <pc:chgData name="Rakesh Reddy Charla" userId="9914ca5f-f88b-4b4b-a076-4e965ae89d7c" providerId="ADAL" clId="{0C4F28D4-1D88-49EC-8F7C-6B4BD4F9D0ED}" dt="2022-09-22T18:10:15.223" v="3663" actId="47"/>
        <pc:sldMkLst>
          <pc:docMk/>
          <pc:sldMk cId="3799232384" sldId="2076138444"/>
        </pc:sldMkLst>
      </pc:sldChg>
      <pc:sldChg chg="del">
        <pc:chgData name="Rakesh Reddy Charla" userId="9914ca5f-f88b-4b4b-a076-4e965ae89d7c" providerId="ADAL" clId="{0C4F28D4-1D88-49EC-8F7C-6B4BD4F9D0ED}" dt="2022-09-22T18:10:14.220" v="3662" actId="47"/>
        <pc:sldMkLst>
          <pc:docMk/>
          <pc:sldMk cId="3433968103" sldId="2076138445"/>
        </pc:sldMkLst>
      </pc:sldChg>
      <pc:sldChg chg="del">
        <pc:chgData name="Rakesh Reddy Charla" userId="9914ca5f-f88b-4b4b-a076-4e965ae89d7c" providerId="ADAL" clId="{0C4F28D4-1D88-49EC-8F7C-6B4BD4F9D0ED}" dt="2022-09-22T18:10:11.617" v="3661" actId="47"/>
        <pc:sldMkLst>
          <pc:docMk/>
          <pc:sldMk cId="328929892" sldId="2076138446"/>
        </pc:sldMkLst>
      </pc:sldChg>
      <pc:sldChg chg="del">
        <pc:chgData name="Rakesh Reddy Charla" userId="9914ca5f-f88b-4b4b-a076-4e965ae89d7c" providerId="ADAL" clId="{0C4F28D4-1D88-49EC-8F7C-6B4BD4F9D0ED}" dt="2022-09-22T18:10:09.859" v="3660" actId="47"/>
        <pc:sldMkLst>
          <pc:docMk/>
          <pc:sldMk cId="3741467432" sldId="2076138447"/>
        </pc:sldMkLst>
      </pc:sldChg>
      <pc:sldChg chg="del">
        <pc:chgData name="Rakesh Reddy Charla" userId="9914ca5f-f88b-4b4b-a076-4e965ae89d7c" providerId="ADAL" clId="{0C4F28D4-1D88-49EC-8F7C-6B4BD4F9D0ED}" dt="2022-09-22T06:29:31.529" v="2737" actId="47"/>
        <pc:sldMkLst>
          <pc:docMk/>
          <pc:sldMk cId="3687564940" sldId="2076138448"/>
        </pc:sldMkLst>
      </pc:sldChg>
      <pc:sldChg chg="del">
        <pc:chgData name="Rakesh Reddy Charla" userId="9914ca5f-f88b-4b4b-a076-4e965ae89d7c" providerId="ADAL" clId="{0C4F28D4-1D88-49EC-8F7C-6B4BD4F9D0ED}" dt="2022-09-22T06:29:30.622" v="2736" actId="47"/>
        <pc:sldMkLst>
          <pc:docMk/>
          <pc:sldMk cId="2727809640" sldId="2076138449"/>
        </pc:sldMkLst>
      </pc:sldChg>
      <pc:sldChg chg="del">
        <pc:chgData name="Rakesh Reddy Charla" userId="9914ca5f-f88b-4b4b-a076-4e965ae89d7c" providerId="ADAL" clId="{0C4F28D4-1D88-49EC-8F7C-6B4BD4F9D0ED}" dt="2022-09-22T06:29:29.436" v="2735" actId="47"/>
        <pc:sldMkLst>
          <pc:docMk/>
          <pc:sldMk cId="794175630" sldId="2076138450"/>
        </pc:sldMkLst>
      </pc:sldChg>
      <pc:sldChg chg="del">
        <pc:chgData name="Rakesh Reddy Charla" userId="9914ca5f-f88b-4b4b-a076-4e965ae89d7c" providerId="ADAL" clId="{0C4F28D4-1D88-49EC-8F7C-6B4BD4F9D0ED}" dt="2022-09-22T06:29:21.771" v="2730" actId="47"/>
        <pc:sldMkLst>
          <pc:docMk/>
          <pc:sldMk cId="3304917041" sldId="2076138451"/>
        </pc:sldMkLst>
      </pc:sldChg>
      <pc:sldChg chg="del">
        <pc:chgData name="Rakesh Reddy Charla" userId="9914ca5f-f88b-4b4b-a076-4e965ae89d7c" providerId="ADAL" clId="{0C4F28D4-1D88-49EC-8F7C-6B4BD4F9D0ED}" dt="2022-09-22T06:29:20.872" v="2729" actId="47"/>
        <pc:sldMkLst>
          <pc:docMk/>
          <pc:sldMk cId="283968269" sldId="2076138452"/>
        </pc:sldMkLst>
      </pc:sldChg>
      <pc:sldChg chg="del">
        <pc:chgData name="Rakesh Reddy Charla" userId="9914ca5f-f88b-4b4b-a076-4e965ae89d7c" providerId="ADAL" clId="{0C4F28D4-1D88-49EC-8F7C-6B4BD4F9D0ED}" dt="2022-09-22T06:29:22.813" v="2731" actId="47"/>
        <pc:sldMkLst>
          <pc:docMk/>
          <pc:sldMk cId="2433701503" sldId="2076138453"/>
        </pc:sldMkLst>
      </pc:sldChg>
      <pc:sldChg chg="del">
        <pc:chgData name="Rakesh Reddy Charla" userId="9914ca5f-f88b-4b4b-a076-4e965ae89d7c" providerId="ADAL" clId="{0C4F28D4-1D88-49EC-8F7C-6B4BD4F9D0ED}" dt="2022-09-22T06:29:25.215" v="2732" actId="47"/>
        <pc:sldMkLst>
          <pc:docMk/>
          <pc:sldMk cId="2872888012" sldId="2076138454"/>
        </pc:sldMkLst>
      </pc:sldChg>
      <pc:sldChg chg="del">
        <pc:chgData name="Rakesh Reddy Charla" userId="9914ca5f-f88b-4b4b-a076-4e965ae89d7c" providerId="ADAL" clId="{0C4F28D4-1D88-49EC-8F7C-6B4BD4F9D0ED}" dt="2022-09-22T06:29:53.584" v="2739" actId="47"/>
        <pc:sldMkLst>
          <pc:docMk/>
          <pc:sldMk cId="1041438579" sldId="2076138456"/>
        </pc:sldMkLst>
      </pc:sldChg>
      <pc:sldChg chg="del">
        <pc:chgData name="Rakesh Reddy Charla" userId="9914ca5f-f88b-4b4b-a076-4e965ae89d7c" providerId="ADAL" clId="{0C4F28D4-1D88-49EC-8F7C-6B4BD4F9D0ED}" dt="2022-09-22T06:29:52.252" v="2738" actId="47"/>
        <pc:sldMkLst>
          <pc:docMk/>
          <pc:sldMk cId="1111858447" sldId="2076138457"/>
        </pc:sldMkLst>
      </pc:sldChg>
      <pc:sldChg chg="del">
        <pc:chgData name="Rakesh Reddy Charla" userId="9914ca5f-f88b-4b4b-a076-4e965ae89d7c" providerId="ADAL" clId="{0C4F28D4-1D88-49EC-8F7C-6B4BD4F9D0ED}" dt="2022-09-22T18:11:54.124" v="3717" actId="47"/>
        <pc:sldMkLst>
          <pc:docMk/>
          <pc:sldMk cId="2452789509" sldId="2076138458"/>
        </pc:sldMkLst>
      </pc:sldChg>
      <pc:sldChg chg="del">
        <pc:chgData name="Rakesh Reddy Charla" userId="9914ca5f-f88b-4b4b-a076-4e965ae89d7c" providerId="ADAL" clId="{0C4F28D4-1D88-49EC-8F7C-6B4BD4F9D0ED}" dt="2022-09-22T06:29:27.761" v="2734" actId="47"/>
        <pc:sldMkLst>
          <pc:docMk/>
          <pc:sldMk cId="3401921073" sldId="2076138459"/>
        </pc:sldMkLst>
      </pc:sldChg>
      <pc:sldChg chg="del">
        <pc:chgData name="Rakesh Reddy Charla" userId="9914ca5f-f88b-4b4b-a076-4e965ae89d7c" providerId="ADAL" clId="{0C4F28D4-1D88-49EC-8F7C-6B4BD4F9D0ED}" dt="2022-09-22T18:11:21.628" v="3702" actId="47"/>
        <pc:sldMkLst>
          <pc:docMk/>
          <pc:sldMk cId="3555126459" sldId="2076138461"/>
        </pc:sldMkLst>
      </pc:sldChg>
      <pc:sldChg chg="del">
        <pc:chgData name="Rakesh Reddy Charla" userId="9914ca5f-f88b-4b4b-a076-4e965ae89d7c" providerId="ADAL" clId="{0C4F28D4-1D88-49EC-8F7C-6B4BD4F9D0ED}" dt="2022-09-22T23:05:35.382" v="3736" actId="47"/>
        <pc:sldMkLst>
          <pc:docMk/>
          <pc:sldMk cId="3375359074" sldId="2076138462"/>
        </pc:sldMkLst>
      </pc:sldChg>
      <pc:sldChg chg="del">
        <pc:chgData name="Rakesh Reddy Charla" userId="9914ca5f-f88b-4b4b-a076-4e965ae89d7c" providerId="ADAL" clId="{0C4F28D4-1D88-49EC-8F7C-6B4BD4F9D0ED}" dt="2022-09-22T18:11:36.647" v="3708" actId="47"/>
        <pc:sldMkLst>
          <pc:docMk/>
          <pc:sldMk cId="642094546" sldId="2076138463"/>
        </pc:sldMkLst>
      </pc:sldChg>
      <pc:sldChg chg="ord">
        <pc:chgData name="Rakesh Reddy Charla" userId="9914ca5f-f88b-4b4b-a076-4e965ae89d7c" providerId="ADAL" clId="{0C4F28D4-1D88-49EC-8F7C-6B4BD4F9D0ED}" dt="2022-09-22T23:05:55.167" v="3742"/>
        <pc:sldMkLst>
          <pc:docMk/>
          <pc:sldMk cId="1904956503" sldId="2076138464"/>
        </pc:sldMkLst>
      </pc:sldChg>
      <pc:sldChg chg="del ord">
        <pc:chgData name="Rakesh Reddy Charla" userId="9914ca5f-f88b-4b4b-a076-4e965ae89d7c" providerId="ADAL" clId="{0C4F28D4-1D88-49EC-8F7C-6B4BD4F9D0ED}" dt="2022-09-22T23:05:22.548" v="3735" actId="47"/>
        <pc:sldMkLst>
          <pc:docMk/>
          <pc:sldMk cId="3439876351" sldId="2076138467"/>
        </pc:sldMkLst>
      </pc:sldChg>
      <pc:sldChg chg="addSp delSp modSp add mod ord">
        <pc:chgData name="Rakesh Reddy Charla" userId="9914ca5f-f88b-4b4b-a076-4e965ae89d7c" providerId="ADAL" clId="{0C4F28D4-1D88-49EC-8F7C-6B4BD4F9D0ED}" dt="2022-09-22T17:37:17.577" v="3659" actId="1076"/>
        <pc:sldMkLst>
          <pc:docMk/>
          <pc:sldMk cId="1519855792" sldId="2076138468"/>
        </pc:sldMkLst>
        <pc:spChg chg="mod">
          <ac:chgData name="Rakesh Reddy Charla" userId="9914ca5f-f88b-4b4b-a076-4e965ae89d7c" providerId="ADAL" clId="{0C4F28D4-1D88-49EC-8F7C-6B4BD4F9D0ED}" dt="2022-09-22T17:10:22.057" v="3161" actId="14100"/>
          <ac:spMkLst>
            <pc:docMk/>
            <pc:sldMk cId="1519855792" sldId="2076138468"/>
            <ac:spMk id="2" creationId="{9B873492-D151-5548-BF9A-9A1584C2D477}"/>
          </ac:spMkLst>
        </pc:spChg>
        <pc:spChg chg="del">
          <ac:chgData name="Rakesh Reddy Charla" userId="9914ca5f-f88b-4b4b-a076-4e965ae89d7c" providerId="ADAL" clId="{0C4F28D4-1D88-49EC-8F7C-6B4BD4F9D0ED}" dt="2022-09-22T17:05:01.603" v="3148" actId="478"/>
          <ac:spMkLst>
            <pc:docMk/>
            <pc:sldMk cId="1519855792" sldId="2076138468"/>
            <ac:spMk id="3" creationId="{5D7880FC-163A-6D46-B79B-C3E6C519777F}"/>
          </ac:spMkLst>
        </pc:spChg>
        <pc:spChg chg="add del mod">
          <ac:chgData name="Rakesh Reddy Charla" userId="9914ca5f-f88b-4b4b-a076-4e965ae89d7c" providerId="ADAL" clId="{0C4F28D4-1D88-49EC-8F7C-6B4BD4F9D0ED}" dt="2022-09-22T17:05:04.885" v="3149" actId="478"/>
          <ac:spMkLst>
            <pc:docMk/>
            <pc:sldMk cId="1519855792" sldId="2076138468"/>
            <ac:spMk id="5" creationId="{1F8ECBE7-2A65-D248-870A-69BF55FDD96E}"/>
          </ac:spMkLst>
        </pc:spChg>
        <pc:spChg chg="add mod">
          <ac:chgData name="Rakesh Reddy Charla" userId="9914ca5f-f88b-4b4b-a076-4e965ae89d7c" providerId="ADAL" clId="{0C4F28D4-1D88-49EC-8F7C-6B4BD4F9D0ED}" dt="2022-09-22T17:21:59.634" v="3624" actId="14100"/>
          <ac:spMkLst>
            <pc:docMk/>
            <pc:sldMk cId="1519855792" sldId="2076138468"/>
            <ac:spMk id="7" creationId="{7279E178-8084-EA2B-AE31-059D8A3A479C}"/>
          </ac:spMkLst>
        </pc:spChg>
        <pc:picChg chg="add del mod">
          <ac:chgData name="Rakesh Reddy Charla" userId="9914ca5f-f88b-4b4b-a076-4e965ae89d7c" providerId="ADAL" clId="{0C4F28D4-1D88-49EC-8F7C-6B4BD4F9D0ED}" dt="2022-09-22T17:37:10.800" v="3656" actId="478"/>
          <ac:picMkLst>
            <pc:docMk/>
            <pc:sldMk cId="1519855792" sldId="2076138468"/>
            <ac:picMk id="4" creationId="{0EB7C1BC-A86A-5686-804F-2806BAE1F6D9}"/>
          </ac:picMkLst>
        </pc:picChg>
        <pc:picChg chg="add del mod">
          <ac:chgData name="Rakesh Reddy Charla" userId="9914ca5f-f88b-4b4b-a076-4e965ae89d7c" providerId="ADAL" clId="{0C4F28D4-1D88-49EC-8F7C-6B4BD4F9D0ED}" dt="2022-09-22T17:36:40.680" v="3653" actId="478"/>
          <ac:picMkLst>
            <pc:docMk/>
            <pc:sldMk cId="1519855792" sldId="2076138468"/>
            <ac:picMk id="6" creationId="{965F5256-CE44-E1A5-5A95-A8AB7E260E39}"/>
          </ac:picMkLst>
        </pc:picChg>
        <pc:picChg chg="add mod">
          <ac:chgData name="Rakesh Reddy Charla" userId="9914ca5f-f88b-4b4b-a076-4e965ae89d7c" providerId="ADAL" clId="{0C4F28D4-1D88-49EC-8F7C-6B4BD4F9D0ED}" dt="2022-09-22T17:37:17.577" v="3659" actId="1076"/>
          <ac:picMkLst>
            <pc:docMk/>
            <pc:sldMk cId="1519855792" sldId="2076138468"/>
            <ac:picMk id="8" creationId="{CDE807A7-E581-42FF-45D6-B4C8B65BDEE2}"/>
          </ac:picMkLst>
        </pc:picChg>
      </pc:sldChg>
      <pc:sldChg chg="add del">
        <pc:chgData name="Rakesh Reddy Charla" userId="9914ca5f-f88b-4b4b-a076-4e965ae89d7c" providerId="ADAL" clId="{0C4F28D4-1D88-49EC-8F7C-6B4BD4F9D0ED}" dt="2022-09-22T06:21:55.557" v="2086" actId="47"/>
        <pc:sldMkLst>
          <pc:docMk/>
          <pc:sldMk cId="2775386181" sldId="207613846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9/23/2022 5:24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9/23/2022 5:24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9/23/2022 5:24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08057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9/23/2022 5:24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31769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9/23/2022 5:24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04016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9/23/2022 5:24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2174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9/23/2022 5:24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928224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9/23/2022 5:24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469900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9/23/2022 5:24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5945313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image" Target="../media/image1.emf"/><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4.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notesSlide" Target="../notesSlides/notesSlide2.xml"/><Relationship Id="rId1" Type="http://schemas.openxmlformats.org/officeDocument/2006/relationships/slideLayout" Target="../slideLayouts/slideLayout106.xml"/><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slides/_rels/slide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hyperlink" Target="https://portal.azure.com/" TargetMode="External"/><Relationship Id="rId7" Type="http://schemas.openxmlformats.org/officeDocument/2006/relationships/image" Target="../media/image30.svg"/><Relationship Id="rId2" Type="http://schemas.openxmlformats.org/officeDocument/2006/relationships/notesSlide" Target="../notesSlides/notesSlide3.xml"/><Relationship Id="rId1" Type="http://schemas.openxmlformats.org/officeDocument/2006/relationships/slideLayout" Target="../slideLayouts/slideLayout90.xml"/><Relationship Id="rId6" Type="http://schemas.openxmlformats.org/officeDocument/2006/relationships/image" Target="../media/image29.png"/><Relationship Id="rId5" Type="http://schemas.openxmlformats.org/officeDocument/2006/relationships/image" Target="../media/image28.sv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svg"/></Relationships>
</file>

<file path=ppt/slides/_rels/slide6.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hyperlink" Target="https://powerautomate.microsoft.com/" TargetMode="External"/><Relationship Id="rId7"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91.xml"/><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hyperlink" Target="https://admin.powerplatform.microsoft.com/" TargetMode="External"/><Relationship Id="rId9" Type="http://schemas.openxmlformats.org/officeDocument/2006/relationships/image" Target="../media/image31.png"/></Relationships>
</file>

<file path=ppt/slides/_rels/slide7.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92.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 Id="rId9" Type="http://schemas.openxmlformats.org/officeDocument/2006/relationships/image" Target="../media/image33.png"/></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hyperlink" Target="https://portal.azure.com/" TargetMode="External"/><Relationship Id="rId7" Type="http://schemas.openxmlformats.org/officeDocument/2006/relationships/image" Target="../media/image30.svg"/><Relationship Id="rId2" Type="http://schemas.openxmlformats.org/officeDocument/2006/relationships/notesSlide" Target="../notesSlides/notesSlide6.xml"/><Relationship Id="rId1" Type="http://schemas.openxmlformats.org/officeDocument/2006/relationships/slideLayout" Target="../slideLayouts/slideLayout93.xml"/><Relationship Id="rId6" Type="http://schemas.openxmlformats.org/officeDocument/2006/relationships/image" Target="../media/image29.png"/><Relationship Id="rId5" Type="http://schemas.openxmlformats.org/officeDocument/2006/relationships/image" Target="../media/image28.sv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sv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94.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t>Case Management for Microsoft Sentinel</a:t>
            </a:r>
          </a:p>
        </p:txBody>
      </p:sp>
    </p:spTree>
    <p:extLst>
      <p:ext uri="{BB962C8B-B14F-4D97-AF65-F5344CB8AC3E}">
        <p14:creationId xmlns:p14="http://schemas.microsoft.com/office/powerpoint/2010/main" val="164707120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6172D-0981-6D4F-9F96-321880EB682D}"/>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90495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a:xfrm>
            <a:off x="588263" y="585788"/>
            <a:ext cx="3182027" cy="804862"/>
          </a:xfrm>
        </p:spPr>
        <p:txBody>
          <a:bodyPr/>
          <a:lstStyle/>
          <a:p>
            <a:r>
              <a:rPr lang="en-US" dirty="0"/>
              <a:t>Architecture</a:t>
            </a:r>
          </a:p>
        </p:txBody>
      </p:sp>
      <p:sp>
        <p:nvSpPr>
          <p:cNvPr id="7" name="TextBox 6">
            <a:extLst>
              <a:ext uri="{FF2B5EF4-FFF2-40B4-BE49-F238E27FC236}">
                <a16:creationId xmlns:a16="http://schemas.microsoft.com/office/drawing/2014/main" id="{7279E178-8084-EA2B-AE31-059D8A3A479C}"/>
              </a:ext>
            </a:extLst>
          </p:cNvPr>
          <p:cNvSpPr txBox="1"/>
          <p:nvPr/>
        </p:nvSpPr>
        <p:spPr>
          <a:xfrm>
            <a:off x="333375" y="2057400"/>
            <a:ext cx="3762375" cy="3016210"/>
          </a:xfrm>
          <a:prstGeom prst="rect">
            <a:avLst/>
          </a:prstGeom>
          <a:noFill/>
        </p:spPr>
        <p:txBody>
          <a:bodyPr wrap="square" lIns="0" tIns="0" rIns="0" bIns="0" rtlCol="0">
            <a:spAutoFit/>
          </a:bodyPr>
          <a:lstStyle/>
          <a:p>
            <a:pPr marL="342900" indent="-342900" algn="l">
              <a:buFont typeface="Wingdings" panose="05000000000000000000" pitchFamily="2" charset="2"/>
              <a:buChar char="§"/>
            </a:pPr>
            <a:r>
              <a:rPr lang="en-US" sz="1400" dirty="0">
                <a:solidFill>
                  <a:schemeClr val="bg1"/>
                </a:solidFill>
              </a:rPr>
              <a:t>Case Management is built on Dynamics 365 platform to summarize cases from customer’s sentinel.</a:t>
            </a:r>
          </a:p>
          <a:p>
            <a:pPr marL="342900" indent="-342900" algn="l">
              <a:buFont typeface="Wingdings" panose="05000000000000000000" pitchFamily="2" charset="2"/>
              <a:buChar char="§"/>
            </a:pPr>
            <a:r>
              <a:rPr lang="en-US" sz="1400" dirty="0">
                <a:solidFill>
                  <a:schemeClr val="bg1"/>
                </a:solidFill>
              </a:rPr>
              <a:t>Azure Lighthouse is used to provide delegated access to customer’s sentinel workspace.</a:t>
            </a:r>
          </a:p>
          <a:p>
            <a:pPr marL="342900" indent="-342900" algn="l">
              <a:buFont typeface="Wingdings" panose="05000000000000000000" pitchFamily="2" charset="2"/>
              <a:buChar char="§"/>
            </a:pPr>
            <a:r>
              <a:rPr lang="en-US" sz="1400" dirty="0">
                <a:solidFill>
                  <a:schemeClr val="bg1"/>
                </a:solidFill>
              </a:rPr>
              <a:t>Logic Apps monitor the sentinel workspace for new incidents and alerts and creates cases in Dynamics 365.</a:t>
            </a:r>
          </a:p>
          <a:p>
            <a:pPr marL="342900" indent="-342900" algn="l">
              <a:buFont typeface="Wingdings" panose="05000000000000000000" pitchFamily="2" charset="2"/>
              <a:buChar char="§"/>
            </a:pPr>
            <a:r>
              <a:rPr lang="en-US" sz="1400" dirty="0">
                <a:solidFill>
                  <a:schemeClr val="bg1"/>
                </a:solidFill>
              </a:rPr>
              <a:t>SOC user can manage incidents, that are created from multiple sentinel workspaces, through Dynamics 365 platform.</a:t>
            </a:r>
          </a:p>
          <a:p>
            <a:pPr algn="l"/>
            <a:endParaRPr lang="en-US" sz="1400" dirty="0">
              <a:solidFill>
                <a:schemeClr val="bg1"/>
              </a:solidFill>
            </a:endParaRPr>
          </a:p>
          <a:p>
            <a:pPr algn="l"/>
            <a:endParaRPr lang="en-US" sz="1400" dirty="0">
              <a:solidFill>
                <a:schemeClr val="bg1"/>
              </a:solidFill>
            </a:endParaRPr>
          </a:p>
        </p:txBody>
      </p:sp>
      <p:pic>
        <p:nvPicPr>
          <p:cNvPr id="8" name="Picture 7">
            <a:extLst>
              <a:ext uri="{FF2B5EF4-FFF2-40B4-BE49-F238E27FC236}">
                <a16:creationId xmlns:a16="http://schemas.microsoft.com/office/drawing/2014/main" id="{CDE807A7-E581-42FF-45D6-B4C8B65BDEE2}"/>
              </a:ext>
            </a:extLst>
          </p:cNvPr>
          <p:cNvPicPr>
            <a:picLocks noChangeAspect="1"/>
          </p:cNvPicPr>
          <p:nvPr/>
        </p:nvPicPr>
        <p:blipFill>
          <a:blip r:embed="rId2"/>
          <a:stretch>
            <a:fillRect/>
          </a:stretch>
        </p:blipFill>
        <p:spPr>
          <a:xfrm>
            <a:off x="4708048" y="1527155"/>
            <a:ext cx="7048500" cy="4076700"/>
          </a:xfrm>
          <a:prstGeom prst="rect">
            <a:avLst/>
          </a:prstGeom>
        </p:spPr>
      </p:pic>
    </p:spTree>
    <p:extLst>
      <p:ext uri="{BB962C8B-B14F-4D97-AF65-F5344CB8AC3E}">
        <p14:creationId xmlns:p14="http://schemas.microsoft.com/office/powerpoint/2010/main" val="15198557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E540-D664-2248-A353-E17150691F3D}"/>
              </a:ext>
            </a:extLst>
          </p:cNvPr>
          <p:cNvSpPr>
            <a:spLocks noGrp="1"/>
          </p:cNvSpPr>
          <p:nvPr>
            <p:ph type="title"/>
          </p:nvPr>
        </p:nvSpPr>
        <p:spPr/>
        <p:txBody>
          <a:bodyPr/>
          <a:lstStyle/>
          <a:p>
            <a:r>
              <a:rPr lang="en-US" dirty="0"/>
              <a:t>Dynamics 365 configuration for Sentinel</a:t>
            </a:r>
          </a:p>
        </p:txBody>
      </p:sp>
    </p:spTree>
    <p:extLst>
      <p:ext uri="{BB962C8B-B14F-4D97-AF65-F5344CB8AC3E}">
        <p14:creationId xmlns:p14="http://schemas.microsoft.com/office/powerpoint/2010/main" val="85496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F9CFF-5737-2040-AB97-7BA9FEA974A4}"/>
              </a:ext>
            </a:extLst>
          </p:cNvPr>
          <p:cNvSpPr>
            <a:spLocks noGrp="1"/>
          </p:cNvSpPr>
          <p:nvPr>
            <p:ph type="title"/>
          </p:nvPr>
        </p:nvSpPr>
        <p:spPr>
          <a:xfrm>
            <a:off x="631637" y="760923"/>
            <a:ext cx="9144000" cy="498598"/>
          </a:xfrm>
        </p:spPr>
        <p:txBody>
          <a:bodyPr/>
          <a:lstStyle/>
          <a:p>
            <a:r>
              <a:rPr lang="en-US" dirty="0"/>
              <a:t>Azure Services</a:t>
            </a:r>
          </a:p>
        </p:txBody>
      </p:sp>
      <p:grpSp>
        <p:nvGrpSpPr>
          <p:cNvPr id="10" name="Group 9">
            <a:extLst>
              <a:ext uri="{FF2B5EF4-FFF2-40B4-BE49-F238E27FC236}">
                <a16:creationId xmlns:a16="http://schemas.microsoft.com/office/drawing/2014/main" id="{1FE79EDD-73DE-C72A-85D5-6F46F7932AB2}"/>
              </a:ext>
            </a:extLst>
          </p:cNvPr>
          <p:cNvGrpSpPr/>
          <p:nvPr/>
        </p:nvGrpSpPr>
        <p:grpSpPr>
          <a:xfrm>
            <a:off x="4365620" y="4242002"/>
            <a:ext cx="1342159" cy="457200"/>
            <a:chOff x="8314502" y="3320401"/>
            <a:chExt cx="1342159" cy="457200"/>
          </a:xfrm>
        </p:grpSpPr>
        <p:pic>
          <p:nvPicPr>
            <p:cNvPr id="11" name="Graphic 2">
              <a:extLst>
                <a:ext uri="{FF2B5EF4-FFF2-40B4-BE49-F238E27FC236}">
                  <a16:creationId xmlns:a16="http://schemas.microsoft.com/office/drawing/2014/main" id="{61FAD6F1-619B-BF08-03B2-C322A6257E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14502" y="3320401"/>
              <a:ext cx="457200" cy="457200"/>
            </a:xfrm>
            <a:prstGeom prst="rect">
              <a:avLst/>
            </a:prstGeom>
          </p:spPr>
        </p:pic>
        <p:sp>
          <p:nvSpPr>
            <p:cNvPr id="12" name="TextBox 3">
              <a:extLst>
                <a:ext uri="{FF2B5EF4-FFF2-40B4-BE49-F238E27FC236}">
                  <a16:creationId xmlns:a16="http://schemas.microsoft.com/office/drawing/2014/main" id="{03BBD053-433D-B7E1-EDA4-6C699B49B116}"/>
                </a:ext>
              </a:extLst>
            </p:cNvPr>
            <p:cNvSpPr txBox="1"/>
            <p:nvPr/>
          </p:nvSpPr>
          <p:spPr>
            <a:xfrm>
              <a:off x="8836111" y="3366319"/>
              <a:ext cx="820550" cy="33855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Segoe UI"/>
                  <a:ea typeface="+mn-ea"/>
                  <a:cs typeface="+mn-cs"/>
                </a:rPr>
                <a:t>Microsoft Sentinel</a:t>
              </a:r>
            </a:p>
          </p:txBody>
        </p:sp>
      </p:grpSp>
      <p:grpSp>
        <p:nvGrpSpPr>
          <p:cNvPr id="16" name="Group 15">
            <a:extLst>
              <a:ext uri="{FF2B5EF4-FFF2-40B4-BE49-F238E27FC236}">
                <a16:creationId xmlns:a16="http://schemas.microsoft.com/office/drawing/2014/main" id="{1E29D5E3-BBBC-3E4B-9F5C-68560C7B67A2}"/>
              </a:ext>
            </a:extLst>
          </p:cNvPr>
          <p:cNvGrpSpPr/>
          <p:nvPr/>
        </p:nvGrpSpPr>
        <p:grpSpPr>
          <a:xfrm>
            <a:off x="4365620" y="3287711"/>
            <a:ext cx="1625055" cy="457200"/>
            <a:chOff x="10218503" y="3320401"/>
            <a:chExt cx="1789533" cy="457200"/>
          </a:xfrm>
        </p:grpSpPr>
        <p:pic>
          <p:nvPicPr>
            <p:cNvPr id="17" name="Graphic 2">
              <a:extLst>
                <a:ext uri="{FF2B5EF4-FFF2-40B4-BE49-F238E27FC236}">
                  <a16:creationId xmlns:a16="http://schemas.microsoft.com/office/drawing/2014/main" id="{F92AF595-B832-29C2-B0FC-38A30DAA524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218503" y="3320401"/>
              <a:ext cx="457200" cy="457200"/>
            </a:xfrm>
            <a:prstGeom prst="rect">
              <a:avLst/>
            </a:prstGeom>
          </p:spPr>
        </p:pic>
        <p:sp>
          <p:nvSpPr>
            <p:cNvPr id="18" name="TextBox 3">
              <a:extLst>
                <a:ext uri="{FF2B5EF4-FFF2-40B4-BE49-F238E27FC236}">
                  <a16:creationId xmlns:a16="http://schemas.microsoft.com/office/drawing/2014/main" id="{FA4AFE0B-122E-E820-56BB-30D60B83AC14}"/>
                </a:ext>
              </a:extLst>
            </p:cNvPr>
            <p:cNvSpPr txBox="1"/>
            <p:nvPr/>
          </p:nvSpPr>
          <p:spPr>
            <a:xfrm>
              <a:off x="10773818" y="3446640"/>
              <a:ext cx="1234218" cy="1692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Segoe UI"/>
                  <a:ea typeface="+mn-ea"/>
                  <a:cs typeface="+mn-cs"/>
                </a:rPr>
                <a:t>Azure Lighthouse</a:t>
              </a:r>
            </a:p>
          </p:txBody>
        </p:sp>
      </p:grpSp>
      <p:sp>
        <p:nvSpPr>
          <p:cNvPr id="24" name="Rectangle 23">
            <a:extLst>
              <a:ext uri="{FF2B5EF4-FFF2-40B4-BE49-F238E27FC236}">
                <a16:creationId xmlns:a16="http://schemas.microsoft.com/office/drawing/2014/main" id="{AF10186C-3836-F184-502C-1B8B37AA5A18}"/>
              </a:ext>
            </a:extLst>
          </p:cNvPr>
          <p:cNvSpPr/>
          <p:nvPr/>
        </p:nvSpPr>
        <p:spPr bwMode="auto">
          <a:xfrm>
            <a:off x="4050627" y="1605133"/>
            <a:ext cx="2721648" cy="5028218"/>
          </a:xfrm>
          <a:prstGeom prst="rect">
            <a:avLst/>
          </a:prstGeom>
          <a:no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Customer Tenant</a:t>
            </a:r>
          </a:p>
        </p:txBody>
      </p:sp>
      <p:grpSp>
        <p:nvGrpSpPr>
          <p:cNvPr id="3" name="Group 2">
            <a:extLst>
              <a:ext uri="{FF2B5EF4-FFF2-40B4-BE49-F238E27FC236}">
                <a16:creationId xmlns:a16="http://schemas.microsoft.com/office/drawing/2014/main" id="{7065F65D-0A79-EFC8-7D5A-6BC942508BEC}"/>
              </a:ext>
            </a:extLst>
          </p:cNvPr>
          <p:cNvGrpSpPr/>
          <p:nvPr/>
        </p:nvGrpSpPr>
        <p:grpSpPr>
          <a:xfrm>
            <a:off x="1146867" y="5749027"/>
            <a:ext cx="1350679" cy="457200"/>
            <a:chOff x="8307633" y="1486912"/>
            <a:chExt cx="1350679" cy="457200"/>
          </a:xfrm>
        </p:grpSpPr>
        <p:pic>
          <p:nvPicPr>
            <p:cNvPr id="4" name="Graphic 2">
              <a:extLst>
                <a:ext uri="{FF2B5EF4-FFF2-40B4-BE49-F238E27FC236}">
                  <a16:creationId xmlns:a16="http://schemas.microsoft.com/office/drawing/2014/main" id="{B2E50DC4-1F74-40E2-6E88-D10E9835FED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07633" y="1486912"/>
              <a:ext cx="457200" cy="457200"/>
            </a:xfrm>
            <a:prstGeom prst="rect">
              <a:avLst/>
            </a:prstGeom>
          </p:spPr>
        </p:pic>
        <p:sp>
          <p:nvSpPr>
            <p:cNvPr id="5" name="TextBox 3">
              <a:extLst>
                <a:ext uri="{FF2B5EF4-FFF2-40B4-BE49-F238E27FC236}">
                  <a16:creationId xmlns:a16="http://schemas.microsoft.com/office/drawing/2014/main" id="{943D40BC-3A5C-BE8E-C4B6-51E4EDF5C549}"/>
                </a:ext>
              </a:extLst>
            </p:cNvPr>
            <p:cNvSpPr txBox="1"/>
            <p:nvPr/>
          </p:nvSpPr>
          <p:spPr>
            <a:xfrm>
              <a:off x="8950189" y="1652708"/>
              <a:ext cx="708123" cy="1692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Segoe UI"/>
                  <a:ea typeface="+mn-ea"/>
                  <a:cs typeface="+mn-cs"/>
                </a:rPr>
                <a:t>Logic App</a:t>
              </a:r>
            </a:p>
          </p:txBody>
        </p:sp>
      </p:grpSp>
      <p:grpSp>
        <p:nvGrpSpPr>
          <p:cNvPr id="6" name="Group 5">
            <a:extLst>
              <a:ext uri="{FF2B5EF4-FFF2-40B4-BE49-F238E27FC236}">
                <a16:creationId xmlns:a16="http://schemas.microsoft.com/office/drawing/2014/main" id="{4234EF50-8864-C49D-8D10-F104CB239524}"/>
              </a:ext>
            </a:extLst>
          </p:cNvPr>
          <p:cNvGrpSpPr/>
          <p:nvPr/>
        </p:nvGrpSpPr>
        <p:grpSpPr>
          <a:xfrm>
            <a:off x="1147870" y="4612240"/>
            <a:ext cx="1531639" cy="457200"/>
            <a:chOff x="8307088" y="2703588"/>
            <a:chExt cx="1574385" cy="457200"/>
          </a:xfrm>
        </p:grpSpPr>
        <p:pic>
          <p:nvPicPr>
            <p:cNvPr id="23" name="Graphic 2">
              <a:extLst>
                <a:ext uri="{FF2B5EF4-FFF2-40B4-BE49-F238E27FC236}">
                  <a16:creationId xmlns:a16="http://schemas.microsoft.com/office/drawing/2014/main" id="{B5D6C032-6EFA-1085-BF2D-D7AC7D28D6B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307088" y="2703588"/>
              <a:ext cx="457200" cy="457200"/>
            </a:xfrm>
            <a:prstGeom prst="rect">
              <a:avLst/>
            </a:prstGeom>
          </p:spPr>
        </p:pic>
        <p:sp>
          <p:nvSpPr>
            <p:cNvPr id="29" name="TextBox 3">
              <a:extLst>
                <a:ext uri="{FF2B5EF4-FFF2-40B4-BE49-F238E27FC236}">
                  <a16:creationId xmlns:a16="http://schemas.microsoft.com/office/drawing/2014/main" id="{27E17C9C-36B3-B2ED-3A11-E6D532D54F3B}"/>
                </a:ext>
              </a:extLst>
            </p:cNvPr>
            <p:cNvSpPr txBox="1"/>
            <p:nvPr/>
          </p:nvSpPr>
          <p:spPr>
            <a:xfrm>
              <a:off x="8966547" y="2816803"/>
              <a:ext cx="914926" cy="1692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Segoe UI"/>
                  <a:ea typeface="+mn-ea"/>
                  <a:cs typeface="+mn-cs"/>
                </a:rPr>
                <a:t>Key Vault</a:t>
              </a:r>
            </a:p>
          </p:txBody>
        </p:sp>
      </p:grpSp>
      <p:sp>
        <p:nvSpPr>
          <p:cNvPr id="30" name="Rectangle 29">
            <a:extLst>
              <a:ext uri="{FF2B5EF4-FFF2-40B4-BE49-F238E27FC236}">
                <a16:creationId xmlns:a16="http://schemas.microsoft.com/office/drawing/2014/main" id="{65928BFD-698B-A3A6-28AA-4E9F23AA3519}"/>
              </a:ext>
            </a:extLst>
          </p:cNvPr>
          <p:cNvSpPr/>
          <p:nvPr/>
        </p:nvSpPr>
        <p:spPr bwMode="auto">
          <a:xfrm>
            <a:off x="631637" y="1605133"/>
            <a:ext cx="2899227" cy="5028218"/>
          </a:xfrm>
          <a:prstGeom prst="rect">
            <a:avLst/>
          </a:prstGeom>
          <a:no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Service Provider Tenant</a:t>
            </a:r>
          </a:p>
        </p:txBody>
      </p:sp>
      <p:grpSp>
        <p:nvGrpSpPr>
          <p:cNvPr id="31" name="Group 30">
            <a:extLst>
              <a:ext uri="{FF2B5EF4-FFF2-40B4-BE49-F238E27FC236}">
                <a16:creationId xmlns:a16="http://schemas.microsoft.com/office/drawing/2014/main" id="{F237F828-A887-3AF0-1A65-92435051E5BA}"/>
              </a:ext>
            </a:extLst>
          </p:cNvPr>
          <p:cNvGrpSpPr/>
          <p:nvPr/>
        </p:nvGrpSpPr>
        <p:grpSpPr>
          <a:xfrm>
            <a:off x="1147871" y="2293228"/>
            <a:ext cx="2007739" cy="525408"/>
            <a:chOff x="6461125" y="3914803"/>
            <a:chExt cx="1600200" cy="394158"/>
          </a:xfrm>
        </p:grpSpPr>
        <p:pic>
          <p:nvPicPr>
            <p:cNvPr id="32" name="Graphic 2">
              <a:extLst>
                <a:ext uri="{FF2B5EF4-FFF2-40B4-BE49-F238E27FC236}">
                  <a16:creationId xmlns:a16="http://schemas.microsoft.com/office/drawing/2014/main" id="{AC697796-A608-D5A9-F6DB-38A4682009B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461125" y="3914803"/>
              <a:ext cx="394158" cy="394158"/>
            </a:xfrm>
            <a:prstGeom prst="rect">
              <a:avLst/>
            </a:prstGeom>
          </p:spPr>
        </p:pic>
        <p:sp>
          <p:nvSpPr>
            <p:cNvPr id="33" name="TextBox 3">
              <a:extLst>
                <a:ext uri="{FF2B5EF4-FFF2-40B4-BE49-F238E27FC236}">
                  <a16:creationId xmlns:a16="http://schemas.microsoft.com/office/drawing/2014/main" id="{9DCDA768-6CD4-87C6-70D5-D3E984C33C3A}"/>
                </a:ext>
              </a:extLst>
            </p:cNvPr>
            <p:cNvSpPr txBox="1"/>
            <p:nvPr/>
          </p:nvSpPr>
          <p:spPr>
            <a:xfrm>
              <a:off x="6972453" y="3975623"/>
              <a:ext cx="1088872" cy="25398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100" dirty="0">
                  <a:solidFill>
                    <a:srgbClr val="000000"/>
                  </a:solidFill>
                  <a:latin typeface="Segoe UI"/>
                </a:rPr>
                <a:t>Application</a:t>
              </a:r>
              <a:r>
                <a:rPr kumimoji="0" lang="en-US" sz="1100" b="0" i="0" u="none" strike="noStrike" kern="1200" cap="none" spc="0" normalizeH="0" baseline="0" noProof="0" dirty="0">
                  <a:ln>
                    <a:noFill/>
                  </a:ln>
                  <a:solidFill>
                    <a:srgbClr val="FFFFFF"/>
                  </a:solidFill>
                  <a:effectLst/>
                  <a:uLnTx/>
                  <a:uFillTx/>
                  <a:latin typeface="Segoe UI"/>
                  <a:ea typeface="+mn-ea"/>
                  <a:cs typeface="+mn-cs"/>
                </a:rPr>
                <a:t> </a:t>
              </a:r>
              <a:r>
                <a:rPr lang="en-US" sz="1100" dirty="0">
                  <a:solidFill>
                    <a:srgbClr val="000000"/>
                  </a:solidFill>
                  <a:latin typeface="Segoe UI"/>
                </a:rPr>
                <a:t>Registration</a:t>
              </a:r>
            </a:p>
          </p:txBody>
        </p:sp>
      </p:grpSp>
      <p:grpSp>
        <p:nvGrpSpPr>
          <p:cNvPr id="34" name="Group 33">
            <a:extLst>
              <a:ext uri="{FF2B5EF4-FFF2-40B4-BE49-F238E27FC236}">
                <a16:creationId xmlns:a16="http://schemas.microsoft.com/office/drawing/2014/main" id="{FF67C0E3-D399-55A1-453A-055F9B08F046}"/>
              </a:ext>
            </a:extLst>
          </p:cNvPr>
          <p:cNvGrpSpPr/>
          <p:nvPr/>
        </p:nvGrpSpPr>
        <p:grpSpPr>
          <a:xfrm>
            <a:off x="1138347" y="3339202"/>
            <a:ext cx="2017264" cy="675756"/>
            <a:chOff x="8578711" y="4464936"/>
            <a:chExt cx="1819056" cy="578518"/>
          </a:xfrm>
        </p:grpSpPr>
        <p:pic>
          <p:nvPicPr>
            <p:cNvPr id="35" name="Picture 34" descr="Icon&#10;&#10;Description automatically generated">
              <a:extLst>
                <a:ext uri="{FF2B5EF4-FFF2-40B4-BE49-F238E27FC236}">
                  <a16:creationId xmlns:a16="http://schemas.microsoft.com/office/drawing/2014/main" id="{AA979F19-DBC0-FE15-F9F8-CD095D8E2DFA}"/>
                </a:ext>
              </a:extLst>
            </p:cNvPr>
            <p:cNvPicPr>
              <a:picLocks noChangeAspect="1"/>
            </p:cNvPicPr>
            <p:nvPr/>
          </p:nvPicPr>
          <p:blipFill>
            <a:blip r:embed="rId13"/>
            <a:stretch>
              <a:fillRect/>
            </a:stretch>
          </p:blipFill>
          <p:spPr>
            <a:xfrm>
              <a:off x="8578711" y="4464936"/>
              <a:ext cx="578518" cy="578518"/>
            </a:xfrm>
            <a:prstGeom prst="rect">
              <a:avLst/>
            </a:prstGeom>
          </p:spPr>
        </p:pic>
        <p:sp>
          <p:nvSpPr>
            <p:cNvPr id="36" name="TextBox 3">
              <a:extLst>
                <a:ext uri="{FF2B5EF4-FFF2-40B4-BE49-F238E27FC236}">
                  <a16:creationId xmlns:a16="http://schemas.microsoft.com/office/drawing/2014/main" id="{0A4C3EE1-5AA5-114D-CC19-68F63C6F7C4A}"/>
                </a:ext>
              </a:extLst>
            </p:cNvPr>
            <p:cNvSpPr txBox="1"/>
            <p:nvPr/>
          </p:nvSpPr>
          <p:spPr>
            <a:xfrm>
              <a:off x="9165817" y="4593064"/>
              <a:ext cx="1231950" cy="14491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Segoe UI"/>
                  <a:ea typeface="+mn-ea"/>
                  <a:cs typeface="+mn-cs"/>
                </a:rPr>
                <a:t>Dynamics 365</a:t>
              </a:r>
            </a:p>
          </p:txBody>
        </p:sp>
      </p:grpSp>
    </p:spTree>
    <p:extLst>
      <p:ext uri="{BB962C8B-B14F-4D97-AF65-F5344CB8AC3E}">
        <p14:creationId xmlns:p14="http://schemas.microsoft.com/office/powerpoint/2010/main" val="95140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5ED01C-1CD7-3A46-9AAF-3EF1DADCE5FA}"/>
              </a:ext>
            </a:extLst>
          </p:cNvPr>
          <p:cNvSpPr>
            <a:spLocks noGrp="1"/>
          </p:cNvSpPr>
          <p:nvPr>
            <p:ph type="title"/>
          </p:nvPr>
        </p:nvSpPr>
        <p:spPr>
          <a:xfrm>
            <a:off x="4941888" y="585788"/>
            <a:ext cx="6667230" cy="714094"/>
          </a:xfrm>
        </p:spPr>
        <p:txBody>
          <a:bodyPr/>
          <a:lstStyle/>
          <a:p>
            <a:r>
              <a:rPr lang="en-US" sz="2400" dirty="0"/>
              <a:t>Set up Azure App Registration</a:t>
            </a:r>
          </a:p>
        </p:txBody>
      </p:sp>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a:xfrm>
            <a:off x="7315569" y="1428750"/>
            <a:ext cx="4145044" cy="4192750"/>
          </a:xfrm>
        </p:spPr>
        <p:txBody>
          <a:bodyPr/>
          <a:lstStyle/>
          <a:p>
            <a:pPr marL="457200" indent="-457200">
              <a:buAutoNum type="arabicPeriod"/>
            </a:pPr>
            <a:endParaRPr lang="en-US" sz="1200" dirty="0"/>
          </a:p>
          <a:p>
            <a:pPr marL="457200" indent="-457200">
              <a:buAutoNum type="arabicPeriod"/>
            </a:pPr>
            <a:r>
              <a:rPr lang="en-US" sz="1200" dirty="0"/>
              <a:t>Open azure portal. (</a:t>
            </a:r>
            <a:r>
              <a:rPr lang="en-US" sz="1200" dirty="0">
                <a:hlinkClick r:id="rId3"/>
              </a:rPr>
              <a:t>https://portal.azure.com</a:t>
            </a:r>
            <a:r>
              <a:rPr lang="en-US" sz="1200" dirty="0"/>
              <a:t>)</a:t>
            </a:r>
          </a:p>
          <a:p>
            <a:pPr marL="457200" indent="-457200">
              <a:buAutoNum type="arabicPeriod"/>
            </a:pPr>
            <a:r>
              <a:rPr lang="en-US" sz="1200" dirty="0"/>
              <a:t>Navigate to Azure Active Directory -&gt; App Registrations</a:t>
            </a:r>
          </a:p>
          <a:p>
            <a:pPr marL="457200" indent="-457200">
              <a:buAutoNum type="arabicPeriod"/>
            </a:pPr>
            <a:r>
              <a:rPr lang="en-US" sz="1200" dirty="0"/>
              <a:t>Create two new App Registrations. </a:t>
            </a:r>
          </a:p>
          <a:p>
            <a:pPr marL="914400" lvl="1" indent="-457200">
              <a:buFont typeface="+mj-lt"/>
              <a:buAutoNum type="alphaLcPeriod"/>
            </a:pPr>
            <a:r>
              <a:rPr lang="en-US" sz="1200" dirty="0"/>
              <a:t>“Dynamics365 App” – This is for providing access to dynamics 365 as an application user.</a:t>
            </a:r>
          </a:p>
          <a:p>
            <a:pPr marL="914400" lvl="1" indent="-457200">
              <a:buFont typeface="+mj-lt"/>
              <a:buAutoNum type="alphaLcPeriod"/>
            </a:pPr>
            <a:r>
              <a:rPr lang="en-US" sz="1200" dirty="0"/>
              <a:t>“Sentinel App User” – This is for on-boarding to customer’s tenant through Azure Lighthouse</a:t>
            </a:r>
          </a:p>
          <a:p>
            <a:pPr marL="457200" indent="-457200">
              <a:buFont typeface="+mj-lt"/>
              <a:buAutoNum type="arabicPeriod"/>
            </a:pPr>
            <a:r>
              <a:rPr lang="en-US" sz="1200" dirty="0"/>
              <a:t>Generate secret key and save it for next steps in the configuration</a:t>
            </a:r>
          </a:p>
        </p:txBody>
      </p:sp>
      <p:grpSp>
        <p:nvGrpSpPr>
          <p:cNvPr id="33" name="Group 32">
            <a:extLst>
              <a:ext uri="{FF2B5EF4-FFF2-40B4-BE49-F238E27FC236}">
                <a16:creationId xmlns:a16="http://schemas.microsoft.com/office/drawing/2014/main" id="{662F55CD-01C7-4925-4D5F-49323121CD75}"/>
              </a:ext>
            </a:extLst>
          </p:cNvPr>
          <p:cNvGrpSpPr/>
          <p:nvPr/>
        </p:nvGrpSpPr>
        <p:grpSpPr>
          <a:xfrm>
            <a:off x="4734805" y="5572644"/>
            <a:ext cx="1350679" cy="457200"/>
            <a:chOff x="8307633" y="1486912"/>
            <a:chExt cx="1350679" cy="457200"/>
          </a:xfrm>
        </p:grpSpPr>
        <p:pic>
          <p:nvPicPr>
            <p:cNvPr id="34" name="Graphic 2">
              <a:extLst>
                <a:ext uri="{FF2B5EF4-FFF2-40B4-BE49-F238E27FC236}">
                  <a16:creationId xmlns:a16="http://schemas.microsoft.com/office/drawing/2014/main" id="{8462D486-512E-E978-401F-7C47F108A1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07633" y="1486912"/>
              <a:ext cx="457200" cy="457200"/>
            </a:xfrm>
            <a:prstGeom prst="rect">
              <a:avLst/>
            </a:prstGeom>
          </p:spPr>
        </p:pic>
        <p:sp>
          <p:nvSpPr>
            <p:cNvPr id="35" name="TextBox 3">
              <a:extLst>
                <a:ext uri="{FF2B5EF4-FFF2-40B4-BE49-F238E27FC236}">
                  <a16:creationId xmlns:a16="http://schemas.microsoft.com/office/drawing/2014/main" id="{ADDF477B-AFE2-7714-59B3-AB701B119EC6}"/>
                </a:ext>
              </a:extLst>
            </p:cNvPr>
            <p:cNvSpPr txBox="1"/>
            <p:nvPr/>
          </p:nvSpPr>
          <p:spPr>
            <a:xfrm>
              <a:off x="8950189" y="1652708"/>
              <a:ext cx="708123" cy="1692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Segoe UI"/>
                  <a:ea typeface="+mn-ea"/>
                  <a:cs typeface="+mn-cs"/>
                </a:rPr>
                <a:t>Logic App</a:t>
              </a:r>
            </a:p>
          </p:txBody>
        </p:sp>
      </p:grpSp>
      <p:grpSp>
        <p:nvGrpSpPr>
          <p:cNvPr id="36" name="Group 35">
            <a:extLst>
              <a:ext uri="{FF2B5EF4-FFF2-40B4-BE49-F238E27FC236}">
                <a16:creationId xmlns:a16="http://schemas.microsoft.com/office/drawing/2014/main" id="{9D5CFD4C-B6B1-A62A-A04E-9B6C254FB111}"/>
              </a:ext>
            </a:extLst>
          </p:cNvPr>
          <p:cNvGrpSpPr/>
          <p:nvPr/>
        </p:nvGrpSpPr>
        <p:grpSpPr>
          <a:xfrm>
            <a:off x="4735808" y="4435857"/>
            <a:ext cx="1531639" cy="457200"/>
            <a:chOff x="8307088" y="2703588"/>
            <a:chExt cx="1574385" cy="457200"/>
          </a:xfrm>
        </p:grpSpPr>
        <p:pic>
          <p:nvPicPr>
            <p:cNvPr id="37" name="Graphic 2">
              <a:extLst>
                <a:ext uri="{FF2B5EF4-FFF2-40B4-BE49-F238E27FC236}">
                  <a16:creationId xmlns:a16="http://schemas.microsoft.com/office/drawing/2014/main" id="{571C3A66-7D37-2503-B54A-98ACED7C20B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07088" y="2703588"/>
              <a:ext cx="457200" cy="457200"/>
            </a:xfrm>
            <a:prstGeom prst="rect">
              <a:avLst/>
            </a:prstGeom>
          </p:spPr>
        </p:pic>
        <p:sp>
          <p:nvSpPr>
            <p:cNvPr id="38" name="TextBox 3">
              <a:extLst>
                <a:ext uri="{FF2B5EF4-FFF2-40B4-BE49-F238E27FC236}">
                  <a16:creationId xmlns:a16="http://schemas.microsoft.com/office/drawing/2014/main" id="{2D289C9C-4A4A-8D65-0CD2-AAE852252593}"/>
                </a:ext>
              </a:extLst>
            </p:cNvPr>
            <p:cNvSpPr txBox="1"/>
            <p:nvPr/>
          </p:nvSpPr>
          <p:spPr>
            <a:xfrm>
              <a:off x="8966547" y="2816803"/>
              <a:ext cx="914926" cy="1692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Segoe UI"/>
                  <a:ea typeface="+mn-ea"/>
                  <a:cs typeface="+mn-cs"/>
                </a:rPr>
                <a:t>Key Vault</a:t>
              </a:r>
            </a:p>
          </p:txBody>
        </p:sp>
      </p:grpSp>
      <p:sp>
        <p:nvSpPr>
          <p:cNvPr id="42" name="Rectangle 41">
            <a:extLst>
              <a:ext uri="{FF2B5EF4-FFF2-40B4-BE49-F238E27FC236}">
                <a16:creationId xmlns:a16="http://schemas.microsoft.com/office/drawing/2014/main" id="{58519914-C11F-6F9C-CD1A-2337F0FBDC2E}"/>
              </a:ext>
            </a:extLst>
          </p:cNvPr>
          <p:cNvSpPr/>
          <p:nvPr/>
        </p:nvSpPr>
        <p:spPr bwMode="auto">
          <a:xfrm>
            <a:off x="4219575" y="1428750"/>
            <a:ext cx="2899227" cy="5028218"/>
          </a:xfrm>
          <a:prstGeom prst="rect">
            <a:avLst/>
          </a:prstGeom>
          <a:no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Service Provider Tenant</a:t>
            </a:r>
          </a:p>
        </p:txBody>
      </p:sp>
      <p:grpSp>
        <p:nvGrpSpPr>
          <p:cNvPr id="43" name="Group 42">
            <a:extLst>
              <a:ext uri="{FF2B5EF4-FFF2-40B4-BE49-F238E27FC236}">
                <a16:creationId xmlns:a16="http://schemas.microsoft.com/office/drawing/2014/main" id="{6882707E-EA9A-41B8-FECF-32C29F9453DC}"/>
              </a:ext>
            </a:extLst>
          </p:cNvPr>
          <p:cNvGrpSpPr/>
          <p:nvPr/>
        </p:nvGrpSpPr>
        <p:grpSpPr>
          <a:xfrm>
            <a:off x="4735809" y="2116845"/>
            <a:ext cx="2007739" cy="525408"/>
            <a:chOff x="6461125" y="3914803"/>
            <a:chExt cx="1600200" cy="394158"/>
          </a:xfrm>
        </p:grpSpPr>
        <p:pic>
          <p:nvPicPr>
            <p:cNvPr id="44" name="Graphic 2">
              <a:extLst>
                <a:ext uri="{FF2B5EF4-FFF2-40B4-BE49-F238E27FC236}">
                  <a16:creationId xmlns:a16="http://schemas.microsoft.com/office/drawing/2014/main" id="{AEAEF4D4-C178-2441-97D6-E7BD528A121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461125" y="3914803"/>
              <a:ext cx="394158" cy="394158"/>
            </a:xfrm>
            <a:prstGeom prst="rect">
              <a:avLst/>
            </a:prstGeom>
          </p:spPr>
        </p:pic>
        <p:sp>
          <p:nvSpPr>
            <p:cNvPr id="45" name="TextBox 3">
              <a:extLst>
                <a:ext uri="{FF2B5EF4-FFF2-40B4-BE49-F238E27FC236}">
                  <a16:creationId xmlns:a16="http://schemas.microsoft.com/office/drawing/2014/main" id="{AD97C4D7-3C2D-00F9-EE44-90F670FA0803}"/>
                </a:ext>
              </a:extLst>
            </p:cNvPr>
            <p:cNvSpPr txBox="1"/>
            <p:nvPr/>
          </p:nvSpPr>
          <p:spPr>
            <a:xfrm>
              <a:off x="6972453" y="3975623"/>
              <a:ext cx="1088872" cy="253981"/>
            </a:xfrm>
            <a:prstGeom prst="rect">
              <a:avLst/>
            </a:prstGeom>
            <a:solidFill>
              <a:srgbClr val="3B2E58"/>
            </a:solid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a:ea typeface="+mn-ea"/>
                  <a:cs typeface="+mn-cs"/>
                </a:rPr>
                <a:t>Application Registration</a:t>
              </a:r>
            </a:p>
          </p:txBody>
        </p:sp>
      </p:grpSp>
      <p:grpSp>
        <p:nvGrpSpPr>
          <p:cNvPr id="46" name="Group 45">
            <a:extLst>
              <a:ext uri="{FF2B5EF4-FFF2-40B4-BE49-F238E27FC236}">
                <a16:creationId xmlns:a16="http://schemas.microsoft.com/office/drawing/2014/main" id="{9DFAAA48-E2B4-FA9C-A075-2BBD612D1402}"/>
              </a:ext>
            </a:extLst>
          </p:cNvPr>
          <p:cNvGrpSpPr/>
          <p:nvPr/>
        </p:nvGrpSpPr>
        <p:grpSpPr>
          <a:xfrm>
            <a:off x="4726285" y="3162819"/>
            <a:ext cx="2017264" cy="675756"/>
            <a:chOff x="8578711" y="4464936"/>
            <a:chExt cx="1819056" cy="578518"/>
          </a:xfrm>
        </p:grpSpPr>
        <p:pic>
          <p:nvPicPr>
            <p:cNvPr id="47" name="Picture 46" descr="Icon&#10;&#10;Description automatically generated">
              <a:extLst>
                <a:ext uri="{FF2B5EF4-FFF2-40B4-BE49-F238E27FC236}">
                  <a16:creationId xmlns:a16="http://schemas.microsoft.com/office/drawing/2014/main" id="{1EC62C18-CBBD-813E-7B1D-D4CF70823047}"/>
                </a:ext>
              </a:extLst>
            </p:cNvPr>
            <p:cNvPicPr>
              <a:picLocks noChangeAspect="1"/>
            </p:cNvPicPr>
            <p:nvPr/>
          </p:nvPicPr>
          <p:blipFill>
            <a:blip r:embed="rId10"/>
            <a:stretch>
              <a:fillRect/>
            </a:stretch>
          </p:blipFill>
          <p:spPr>
            <a:xfrm>
              <a:off x="8578711" y="4464936"/>
              <a:ext cx="578518" cy="578518"/>
            </a:xfrm>
            <a:prstGeom prst="rect">
              <a:avLst/>
            </a:prstGeom>
          </p:spPr>
        </p:pic>
        <p:sp>
          <p:nvSpPr>
            <p:cNvPr id="48" name="TextBox 3">
              <a:extLst>
                <a:ext uri="{FF2B5EF4-FFF2-40B4-BE49-F238E27FC236}">
                  <a16:creationId xmlns:a16="http://schemas.microsoft.com/office/drawing/2014/main" id="{0D18A746-CB82-B015-31CD-5D3ADB148CD0}"/>
                </a:ext>
              </a:extLst>
            </p:cNvPr>
            <p:cNvSpPr txBox="1"/>
            <p:nvPr/>
          </p:nvSpPr>
          <p:spPr>
            <a:xfrm>
              <a:off x="9165817" y="4593064"/>
              <a:ext cx="1231950" cy="14491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Segoe UI"/>
                  <a:ea typeface="+mn-ea"/>
                  <a:cs typeface="+mn-cs"/>
                </a:rPr>
                <a:t>Dynamics 365</a:t>
              </a:r>
            </a:p>
          </p:txBody>
        </p:sp>
      </p:grpSp>
    </p:spTree>
    <p:extLst>
      <p:ext uri="{BB962C8B-B14F-4D97-AF65-F5344CB8AC3E}">
        <p14:creationId xmlns:p14="http://schemas.microsoft.com/office/powerpoint/2010/main" val="392968650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4627E3-E9B7-584F-BF35-1B3AF0A2FA52}"/>
              </a:ext>
            </a:extLst>
          </p:cNvPr>
          <p:cNvSpPr>
            <a:spLocks noGrp="1"/>
          </p:cNvSpPr>
          <p:nvPr>
            <p:ph type="title"/>
          </p:nvPr>
        </p:nvSpPr>
        <p:spPr>
          <a:xfrm>
            <a:off x="4941888" y="585788"/>
            <a:ext cx="6667500" cy="714094"/>
          </a:xfrm>
        </p:spPr>
        <p:txBody>
          <a:bodyPr/>
          <a:lstStyle/>
          <a:p>
            <a:r>
              <a:rPr lang="en-US" sz="2400" dirty="0"/>
              <a:t>Import the Dynamics 365 solution.</a:t>
            </a:r>
          </a:p>
        </p:txBody>
      </p:sp>
      <p:sp>
        <p:nvSpPr>
          <p:cNvPr id="59" name="Text Placeholder 2">
            <a:extLst>
              <a:ext uri="{FF2B5EF4-FFF2-40B4-BE49-F238E27FC236}">
                <a16:creationId xmlns:a16="http://schemas.microsoft.com/office/drawing/2014/main" id="{2C3DDA7C-2E2E-BE2D-0F16-51C0331C6CCA}"/>
              </a:ext>
            </a:extLst>
          </p:cNvPr>
          <p:cNvSpPr txBox="1">
            <a:spLocks/>
          </p:cNvSpPr>
          <p:nvPr/>
        </p:nvSpPr>
        <p:spPr>
          <a:xfrm>
            <a:off x="7478772" y="2377336"/>
            <a:ext cx="4145044" cy="4192750"/>
          </a:xfrm>
          <a:prstGeom prst="rect">
            <a:avLst/>
          </a:prstGeom>
        </p:spPr>
        <p:txBody>
          <a:bodyPr vert="horz" wrap="square" lIns="0" tIns="0" rIns="0" bIns="0" rtlCol="0" anchor="t">
            <a:noAutofit/>
          </a:bodyPr>
          <a:lstStyle>
            <a:lvl1pPr marL="0" marR="0" indent="0" algn="l" defTabSz="932742" rtl="0" eaLnBrk="1" fontAlgn="auto" latinLnBrk="0" hangingPunct="1">
              <a:lnSpc>
                <a:spcPct val="100000"/>
              </a:lnSpc>
              <a:spcBef>
                <a:spcPct val="20000"/>
              </a:spcBef>
              <a:spcAft>
                <a:spcPts val="600"/>
              </a:spcAft>
              <a:buClrTx/>
              <a:buSzPct val="90000"/>
              <a:buFont typeface="Wingdings" panose="05000000000000000000" pitchFamily="2" charset="2"/>
              <a:buNone/>
              <a:tabLst/>
              <a:defRPr sz="24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anose="05000000000000000000" pitchFamily="2" charset="2"/>
              <a:buAutoNum type="arabicPeriod"/>
            </a:pPr>
            <a:endParaRPr lang="en-US" sz="1200" dirty="0"/>
          </a:p>
          <a:p>
            <a:pPr marL="457200" indent="-457200">
              <a:buFont typeface="Wingdings" panose="05000000000000000000" pitchFamily="2" charset="2"/>
              <a:buAutoNum type="arabicPeriod"/>
            </a:pPr>
            <a:r>
              <a:rPr lang="en-US" sz="1200" dirty="0"/>
              <a:t>Go to </a:t>
            </a:r>
            <a:r>
              <a:rPr lang="en-US" sz="1200" dirty="0">
                <a:hlinkClick r:id="rId3"/>
              </a:rPr>
              <a:t>https://powerautomate.Microsoft.com</a:t>
            </a:r>
            <a:r>
              <a:rPr lang="en-US" sz="1200" dirty="0"/>
              <a:t> and navigate to “Solutions”</a:t>
            </a:r>
          </a:p>
          <a:p>
            <a:pPr marL="457200" indent="-457200">
              <a:buFont typeface="Wingdings" panose="05000000000000000000" pitchFamily="2" charset="2"/>
              <a:buAutoNum type="arabicPeriod"/>
            </a:pPr>
            <a:r>
              <a:rPr lang="en-US" sz="1200" dirty="0"/>
              <a:t>Import the Dynamics 365 solution</a:t>
            </a:r>
          </a:p>
          <a:p>
            <a:pPr marL="457200" indent="-457200">
              <a:buFont typeface="Wingdings" panose="05000000000000000000" pitchFamily="2" charset="2"/>
              <a:buAutoNum type="arabicPeriod"/>
            </a:pPr>
            <a:r>
              <a:rPr lang="en-US" sz="1200" dirty="0"/>
              <a:t>Go to power platform admin portal and navigate to your dynamics 365 environment </a:t>
            </a:r>
            <a:r>
              <a:rPr lang="en-US" sz="1200" dirty="0">
                <a:hlinkClick r:id="rId4"/>
              </a:rPr>
              <a:t>https://admin.powerplatform.microsoft.com</a:t>
            </a:r>
            <a:r>
              <a:rPr lang="en-US" sz="1200" dirty="0"/>
              <a:t> </a:t>
            </a:r>
          </a:p>
          <a:p>
            <a:pPr marL="457200" indent="-457200">
              <a:buFont typeface="Wingdings" panose="05000000000000000000" pitchFamily="2" charset="2"/>
              <a:buAutoNum type="arabicPeriod"/>
            </a:pPr>
            <a:r>
              <a:rPr lang="en-US" sz="1200" dirty="0"/>
              <a:t>Go to Users -&gt; App users list and create an application user for the “Dynamics365 App” (created in the step#1 above)</a:t>
            </a:r>
          </a:p>
          <a:p>
            <a:pPr marL="457200" indent="-457200">
              <a:buFont typeface="Wingdings" panose="05000000000000000000" pitchFamily="2" charset="2"/>
              <a:buAutoNum type="arabicPeriod"/>
            </a:pPr>
            <a:r>
              <a:rPr lang="en-US" sz="1200" dirty="0"/>
              <a:t>Provide necessary business unit and security roles to the application user.</a:t>
            </a:r>
          </a:p>
        </p:txBody>
      </p:sp>
      <p:grpSp>
        <p:nvGrpSpPr>
          <p:cNvPr id="16" name="Group 15">
            <a:extLst>
              <a:ext uri="{FF2B5EF4-FFF2-40B4-BE49-F238E27FC236}">
                <a16:creationId xmlns:a16="http://schemas.microsoft.com/office/drawing/2014/main" id="{F8869EBE-7569-7FF0-9545-2FFD0A363B53}"/>
              </a:ext>
            </a:extLst>
          </p:cNvPr>
          <p:cNvGrpSpPr/>
          <p:nvPr/>
        </p:nvGrpSpPr>
        <p:grpSpPr>
          <a:xfrm>
            <a:off x="4734805" y="5572644"/>
            <a:ext cx="1350679" cy="457200"/>
            <a:chOff x="8307633" y="1486912"/>
            <a:chExt cx="1350679" cy="457200"/>
          </a:xfrm>
        </p:grpSpPr>
        <p:pic>
          <p:nvPicPr>
            <p:cNvPr id="17" name="Graphic 2">
              <a:extLst>
                <a:ext uri="{FF2B5EF4-FFF2-40B4-BE49-F238E27FC236}">
                  <a16:creationId xmlns:a16="http://schemas.microsoft.com/office/drawing/2014/main" id="{5E08D7A1-850F-2DA2-3130-A0D3FB07F4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07633" y="1486912"/>
              <a:ext cx="457200" cy="457200"/>
            </a:xfrm>
            <a:prstGeom prst="rect">
              <a:avLst/>
            </a:prstGeom>
          </p:spPr>
        </p:pic>
        <p:sp>
          <p:nvSpPr>
            <p:cNvPr id="18" name="TextBox 3">
              <a:extLst>
                <a:ext uri="{FF2B5EF4-FFF2-40B4-BE49-F238E27FC236}">
                  <a16:creationId xmlns:a16="http://schemas.microsoft.com/office/drawing/2014/main" id="{4CBAA206-A668-FFED-E3FC-F150BDD83503}"/>
                </a:ext>
              </a:extLst>
            </p:cNvPr>
            <p:cNvSpPr txBox="1"/>
            <p:nvPr/>
          </p:nvSpPr>
          <p:spPr>
            <a:xfrm>
              <a:off x="8950189" y="1652708"/>
              <a:ext cx="708123" cy="1692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Segoe UI"/>
                  <a:ea typeface="+mn-ea"/>
                  <a:cs typeface="+mn-cs"/>
                </a:rPr>
                <a:t>Logic App</a:t>
              </a:r>
            </a:p>
          </p:txBody>
        </p:sp>
      </p:grpSp>
      <p:grpSp>
        <p:nvGrpSpPr>
          <p:cNvPr id="19" name="Group 18">
            <a:extLst>
              <a:ext uri="{FF2B5EF4-FFF2-40B4-BE49-F238E27FC236}">
                <a16:creationId xmlns:a16="http://schemas.microsoft.com/office/drawing/2014/main" id="{6BA0878B-69C7-5CE9-5A2C-D8CE5C3EBDF1}"/>
              </a:ext>
            </a:extLst>
          </p:cNvPr>
          <p:cNvGrpSpPr/>
          <p:nvPr/>
        </p:nvGrpSpPr>
        <p:grpSpPr>
          <a:xfrm>
            <a:off x="4735808" y="4435857"/>
            <a:ext cx="1531639" cy="457200"/>
            <a:chOff x="8307088" y="2703588"/>
            <a:chExt cx="1574385" cy="457200"/>
          </a:xfrm>
        </p:grpSpPr>
        <p:pic>
          <p:nvPicPr>
            <p:cNvPr id="20" name="Graphic 2">
              <a:extLst>
                <a:ext uri="{FF2B5EF4-FFF2-40B4-BE49-F238E27FC236}">
                  <a16:creationId xmlns:a16="http://schemas.microsoft.com/office/drawing/2014/main" id="{CB2D4C16-CBFA-E8EF-6AC7-D72CD575309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07088" y="2703588"/>
              <a:ext cx="457200" cy="457200"/>
            </a:xfrm>
            <a:prstGeom prst="rect">
              <a:avLst/>
            </a:prstGeom>
          </p:spPr>
        </p:pic>
        <p:sp>
          <p:nvSpPr>
            <p:cNvPr id="21" name="TextBox 3">
              <a:extLst>
                <a:ext uri="{FF2B5EF4-FFF2-40B4-BE49-F238E27FC236}">
                  <a16:creationId xmlns:a16="http://schemas.microsoft.com/office/drawing/2014/main" id="{D1AA7EFE-255D-4771-AE1B-73609E8D758E}"/>
                </a:ext>
              </a:extLst>
            </p:cNvPr>
            <p:cNvSpPr txBox="1"/>
            <p:nvPr/>
          </p:nvSpPr>
          <p:spPr>
            <a:xfrm>
              <a:off x="8966547" y="2816803"/>
              <a:ext cx="914926" cy="1692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Segoe UI"/>
                  <a:ea typeface="+mn-ea"/>
                  <a:cs typeface="+mn-cs"/>
                </a:rPr>
                <a:t>Key Vault</a:t>
              </a:r>
            </a:p>
          </p:txBody>
        </p:sp>
      </p:grpSp>
      <p:sp>
        <p:nvSpPr>
          <p:cNvPr id="22" name="Rectangle 21">
            <a:extLst>
              <a:ext uri="{FF2B5EF4-FFF2-40B4-BE49-F238E27FC236}">
                <a16:creationId xmlns:a16="http://schemas.microsoft.com/office/drawing/2014/main" id="{A984ABC3-C554-FC61-96B4-F80527DEE95E}"/>
              </a:ext>
            </a:extLst>
          </p:cNvPr>
          <p:cNvSpPr/>
          <p:nvPr/>
        </p:nvSpPr>
        <p:spPr bwMode="auto">
          <a:xfrm>
            <a:off x="4219575" y="1428750"/>
            <a:ext cx="2899227" cy="5028218"/>
          </a:xfrm>
          <a:prstGeom prst="rect">
            <a:avLst/>
          </a:prstGeom>
          <a:no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Service Provider Tenant</a:t>
            </a:r>
          </a:p>
        </p:txBody>
      </p:sp>
      <p:grpSp>
        <p:nvGrpSpPr>
          <p:cNvPr id="23" name="Group 22">
            <a:extLst>
              <a:ext uri="{FF2B5EF4-FFF2-40B4-BE49-F238E27FC236}">
                <a16:creationId xmlns:a16="http://schemas.microsoft.com/office/drawing/2014/main" id="{90E8832B-F54C-791F-8CFF-20623D95F1EB}"/>
              </a:ext>
            </a:extLst>
          </p:cNvPr>
          <p:cNvGrpSpPr/>
          <p:nvPr/>
        </p:nvGrpSpPr>
        <p:grpSpPr>
          <a:xfrm>
            <a:off x="4735809" y="2116845"/>
            <a:ext cx="2007739" cy="525408"/>
            <a:chOff x="6461125" y="3914803"/>
            <a:chExt cx="1600200" cy="394158"/>
          </a:xfrm>
        </p:grpSpPr>
        <p:pic>
          <p:nvPicPr>
            <p:cNvPr id="24" name="Graphic 2">
              <a:extLst>
                <a:ext uri="{FF2B5EF4-FFF2-40B4-BE49-F238E27FC236}">
                  <a16:creationId xmlns:a16="http://schemas.microsoft.com/office/drawing/2014/main" id="{1BDD8822-8779-2B88-1C85-B0E8EC39C05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61125" y="3914803"/>
              <a:ext cx="394158" cy="394158"/>
            </a:xfrm>
            <a:prstGeom prst="rect">
              <a:avLst/>
            </a:prstGeom>
          </p:spPr>
        </p:pic>
        <p:sp>
          <p:nvSpPr>
            <p:cNvPr id="25" name="TextBox 3">
              <a:extLst>
                <a:ext uri="{FF2B5EF4-FFF2-40B4-BE49-F238E27FC236}">
                  <a16:creationId xmlns:a16="http://schemas.microsoft.com/office/drawing/2014/main" id="{FEB08321-AB15-B21B-2C23-AEA70B0C1C2E}"/>
                </a:ext>
              </a:extLst>
            </p:cNvPr>
            <p:cNvSpPr txBox="1"/>
            <p:nvPr/>
          </p:nvSpPr>
          <p:spPr>
            <a:xfrm>
              <a:off x="6972453" y="3975623"/>
              <a:ext cx="1088872" cy="25398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100" dirty="0">
                  <a:solidFill>
                    <a:srgbClr val="000000"/>
                  </a:solidFill>
                  <a:latin typeface="Segoe UI"/>
                </a:rPr>
                <a:t>Application</a:t>
              </a:r>
              <a:r>
                <a:rPr kumimoji="0" lang="en-US" sz="1100" b="0" i="0" u="none" strike="noStrike" kern="1200" cap="none" spc="0" normalizeH="0" baseline="0" noProof="0" dirty="0">
                  <a:ln>
                    <a:noFill/>
                  </a:ln>
                  <a:solidFill>
                    <a:srgbClr val="FFFFFF"/>
                  </a:solidFill>
                  <a:effectLst/>
                  <a:uLnTx/>
                  <a:uFillTx/>
                  <a:latin typeface="Segoe UI"/>
                  <a:ea typeface="+mn-ea"/>
                  <a:cs typeface="+mn-cs"/>
                </a:rPr>
                <a:t> </a:t>
              </a:r>
              <a:r>
                <a:rPr lang="en-US" sz="1100" dirty="0">
                  <a:solidFill>
                    <a:srgbClr val="000000"/>
                  </a:solidFill>
                  <a:latin typeface="Segoe UI"/>
                </a:rPr>
                <a:t>Registration</a:t>
              </a:r>
            </a:p>
          </p:txBody>
        </p:sp>
      </p:grpSp>
      <p:grpSp>
        <p:nvGrpSpPr>
          <p:cNvPr id="26" name="Group 25">
            <a:extLst>
              <a:ext uri="{FF2B5EF4-FFF2-40B4-BE49-F238E27FC236}">
                <a16:creationId xmlns:a16="http://schemas.microsoft.com/office/drawing/2014/main" id="{0DF5B9D1-CDBE-C071-FA21-D0A64484FB1B}"/>
              </a:ext>
            </a:extLst>
          </p:cNvPr>
          <p:cNvGrpSpPr/>
          <p:nvPr/>
        </p:nvGrpSpPr>
        <p:grpSpPr>
          <a:xfrm>
            <a:off x="4726285" y="3162819"/>
            <a:ext cx="2017264" cy="675756"/>
            <a:chOff x="8578711" y="4464936"/>
            <a:chExt cx="1819056" cy="578518"/>
          </a:xfrm>
        </p:grpSpPr>
        <p:pic>
          <p:nvPicPr>
            <p:cNvPr id="27" name="Picture 26" descr="Icon&#10;&#10;Description automatically generated">
              <a:extLst>
                <a:ext uri="{FF2B5EF4-FFF2-40B4-BE49-F238E27FC236}">
                  <a16:creationId xmlns:a16="http://schemas.microsoft.com/office/drawing/2014/main" id="{072DB497-024A-7BB6-5CFE-7455EB1D32FF}"/>
                </a:ext>
              </a:extLst>
            </p:cNvPr>
            <p:cNvPicPr>
              <a:picLocks noChangeAspect="1"/>
            </p:cNvPicPr>
            <p:nvPr/>
          </p:nvPicPr>
          <p:blipFill>
            <a:blip r:embed="rId11"/>
            <a:stretch>
              <a:fillRect/>
            </a:stretch>
          </p:blipFill>
          <p:spPr>
            <a:xfrm>
              <a:off x="8578711" y="4464936"/>
              <a:ext cx="578518" cy="578518"/>
            </a:xfrm>
            <a:prstGeom prst="rect">
              <a:avLst/>
            </a:prstGeom>
          </p:spPr>
        </p:pic>
        <p:sp>
          <p:nvSpPr>
            <p:cNvPr id="28" name="TextBox 3">
              <a:extLst>
                <a:ext uri="{FF2B5EF4-FFF2-40B4-BE49-F238E27FC236}">
                  <a16:creationId xmlns:a16="http://schemas.microsoft.com/office/drawing/2014/main" id="{46793BA4-CFC0-D3DA-3C2B-171D2C858A2A}"/>
                </a:ext>
              </a:extLst>
            </p:cNvPr>
            <p:cNvSpPr txBox="1"/>
            <p:nvPr/>
          </p:nvSpPr>
          <p:spPr>
            <a:xfrm>
              <a:off x="9165817" y="4593064"/>
              <a:ext cx="1231950" cy="144919"/>
            </a:xfrm>
            <a:prstGeom prst="rect">
              <a:avLst/>
            </a:prstGeom>
            <a:solidFill>
              <a:srgbClr val="3B2E58"/>
            </a:solid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100" dirty="0">
                  <a:solidFill>
                    <a:srgbClr val="FFFFFF"/>
                  </a:solidFill>
                  <a:latin typeface="Segoe UI"/>
                </a:rPr>
                <a:t>Dynamics</a:t>
              </a:r>
              <a:r>
                <a:rPr kumimoji="0" lang="en-US" sz="1100" b="0" i="0" u="none" strike="noStrike" kern="1200" cap="none" spc="0" normalizeH="0" baseline="0" noProof="0" dirty="0">
                  <a:ln>
                    <a:noFill/>
                  </a:ln>
                  <a:solidFill>
                    <a:srgbClr val="000000"/>
                  </a:solidFill>
                  <a:effectLst/>
                  <a:uLnTx/>
                  <a:uFillTx/>
                  <a:latin typeface="Segoe UI"/>
                  <a:ea typeface="+mn-ea"/>
                  <a:cs typeface="+mn-cs"/>
                </a:rPr>
                <a:t> </a:t>
              </a:r>
              <a:r>
                <a:rPr lang="en-US" sz="1100" dirty="0">
                  <a:solidFill>
                    <a:srgbClr val="FFFFFF"/>
                  </a:solidFill>
                  <a:latin typeface="Segoe UI"/>
                </a:rPr>
                <a:t>365</a:t>
              </a:r>
            </a:p>
          </p:txBody>
        </p:sp>
      </p:grpSp>
    </p:spTree>
    <p:extLst>
      <p:ext uri="{BB962C8B-B14F-4D97-AF65-F5344CB8AC3E}">
        <p14:creationId xmlns:p14="http://schemas.microsoft.com/office/powerpoint/2010/main" val="5131157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0C122F-CE24-6F4F-9725-BC51F53B317E}"/>
              </a:ext>
            </a:extLst>
          </p:cNvPr>
          <p:cNvSpPr>
            <a:spLocks noGrp="1"/>
          </p:cNvSpPr>
          <p:nvPr>
            <p:ph type="title"/>
          </p:nvPr>
        </p:nvSpPr>
        <p:spPr/>
        <p:txBody>
          <a:bodyPr/>
          <a:lstStyle/>
          <a:p>
            <a:r>
              <a:rPr lang="en-US" dirty="0"/>
              <a:t>Create Azure Logic Apps</a:t>
            </a:r>
          </a:p>
        </p:txBody>
      </p:sp>
      <p:sp>
        <p:nvSpPr>
          <p:cNvPr id="20" name="Text Placeholder 2">
            <a:extLst>
              <a:ext uri="{FF2B5EF4-FFF2-40B4-BE49-F238E27FC236}">
                <a16:creationId xmlns:a16="http://schemas.microsoft.com/office/drawing/2014/main" id="{326C444F-DC22-5D6D-A01F-091F8FE973A3}"/>
              </a:ext>
            </a:extLst>
          </p:cNvPr>
          <p:cNvSpPr txBox="1">
            <a:spLocks/>
          </p:cNvSpPr>
          <p:nvPr/>
        </p:nvSpPr>
        <p:spPr>
          <a:xfrm>
            <a:off x="7464074" y="1428750"/>
            <a:ext cx="4145044" cy="4192750"/>
          </a:xfrm>
          <a:prstGeom prst="rect">
            <a:avLst/>
          </a:prstGeom>
        </p:spPr>
        <p:txBody>
          <a:bodyPr vert="horz" wrap="square" lIns="0" tIns="0" rIns="0" bIns="0" rtlCol="0" anchor="t">
            <a:noAutofit/>
          </a:bodyPr>
          <a:lstStyle>
            <a:lvl1pPr marL="0" marR="0" indent="0" algn="l" defTabSz="932742" rtl="0" eaLnBrk="1" fontAlgn="auto" latinLnBrk="0" hangingPunct="1">
              <a:lnSpc>
                <a:spcPct val="100000"/>
              </a:lnSpc>
              <a:spcBef>
                <a:spcPct val="20000"/>
              </a:spcBef>
              <a:spcAft>
                <a:spcPts val="600"/>
              </a:spcAft>
              <a:buClrTx/>
              <a:buSzPct val="90000"/>
              <a:buFont typeface="Wingdings" panose="05000000000000000000" pitchFamily="2" charset="2"/>
              <a:buNone/>
              <a:tabLst/>
              <a:defRPr sz="24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anose="05000000000000000000" pitchFamily="2" charset="2"/>
              <a:buAutoNum type="arabicPeriod"/>
            </a:pPr>
            <a:endParaRPr lang="en-US" sz="1200" dirty="0"/>
          </a:p>
          <a:p>
            <a:pPr marL="457200" indent="-457200">
              <a:buFont typeface="Wingdings" panose="05000000000000000000" pitchFamily="2" charset="2"/>
              <a:buAutoNum type="arabicPeriod"/>
            </a:pPr>
            <a:r>
              <a:rPr lang="en-US" sz="1200" dirty="0"/>
              <a:t>Create a key with the key name as Azure App Id appended with “-key”. Example format of the key “{Sentinel App User}-key”</a:t>
            </a:r>
          </a:p>
          <a:p>
            <a:pPr marL="457200" indent="-457200">
              <a:buFont typeface="Wingdings" panose="05000000000000000000" pitchFamily="2" charset="2"/>
              <a:buAutoNum type="arabicPeriod"/>
            </a:pPr>
            <a:r>
              <a:rPr lang="en-US" sz="1200" dirty="0"/>
              <a:t>Update the secret key of the “Sentinel App User”</a:t>
            </a:r>
          </a:p>
        </p:txBody>
      </p:sp>
      <p:grpSp>
        <p:nvGrpSpPr>
          <p:cNvPr id="2" name="Group 1">
            <a:extLst>
              <a:ext uri="{FF2B5EF4-FFF2-40B4-BE49-F238E27FC236}">
                <a16:creationId xmlns:a16="http://schemas.microsoft.com/office/drawing/2014/main" id="{E640982E-233E-4E68-6267-DE05D2CC1C05}"/>
              </a:ext>
            </a:extLst>
          </p:cNvPr>
          <p:cNvGrpSpPr/>
          <p:nvPr/>
        </p:nvGrpSpPr>
        <p:grpSpPr>
          <a:xfrm>
            <a:off x="4734805" y="5572644"/>
            <a:ext cx="1350679" cy="457200"/>
            <a:chOff x="8307633" y="1486912"/>
            <a:chExt cx="1350679" cy="457200"/>
          </a:xfrm>
        </p:grpSpPr>
        <p:pic>
          <p:nvPicPr>
            <p:cNvPr id="3" name="Graphic 2">
              <a:extLst>
                <a:ext uri="{FF2B5EF4-FFF2-40B4-BE49-F238E27FC236}">
                  <a16:creationId xmlns:a16="http://schemas.microsoft.com/office/drawing/2014/main" id="{9B9AEC07-3877-C4D7-B09D-E8C0846B36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07633" y="1486912"/>
              <a:ext cx="457200" cy="457200"/>
            </a:xfrm>
            <a:prstGeom prst="rect">
              <a:avLst/>
            </a:prstGeom>
          </p:spPr>
        </p:pic>
        <p:sp>
          <p:nvSpPr>
            <p:cNvPr id="5" name="TextBox 3">
              <a:extLst>
                <a:ext uri="{FF2B5EF4-FFF2-40B4-BE49-F238E27FC236}">
                  <a16:creationId xmlns:a16="http://schemas.microsoft.com/office/drawing/2014/main" id="{52783CE3-BD19-DBA0-F155-C6695CB23A55}"/>
                </a:ext>
              </a:extLst>
            </p:cNvPr>
            <p:cNvSpPr txBox="1"/>
            <p:nvPr/>
          </p:nvSpPr>
          <p:spPr>
            <a:xfrm>
              <a:off x="8950189" y="1652708"/>
              <a:ext cx="708123" cy="1692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Segoe UI"/>
                  <a:ea typeface="+mn-ea"/>
                  <a:cs typeface="+mn-cs"/>
                </a:rPr>
                <a:t>Logic App</a:t>
              </a:r>
            </a:p>
          </p:txBody>
        </p:sp>
      </p:grpSp>
      <p:grpSp>
        <p:nvGrpSpPr>
          <p:cNvPr id="6" name="Group 5">
            <a:extLst>
              <a:ext uri="{FF2B5EF4-FFF2-40B4-BE49-F238E27FC236}">
                <a16:creationId xmlns:a16="http://schemas.microsoft.com/office/drawing/2014/main" id="{8FD95B79-B402-9A9B-BC8F-A4DF56EB1B42}"/>
              </a:ext>
            </a:extLst>
          </p:cNvPr>
          <p:cNvGrpSpPr/>
          <p:nvPr/>
        </p:nvGrpSpPr>
        <p:grpSpPr>
          <a:xfrm>
            <a:off x="4735808" y="4435857"/>
            <a:ext cx="1531639" cy="457200"/>
            <a:chOff x="8307088" y="2703588"/>
            <a:chExt cx="1574385" cy="457200"/>
          </a:xfrm>
        </p:grpSpPr>
        <p:pic>
          <p:nvPicPr>
            <p:cNvPr id="7" name="Graphic 2">
              <a:extLst>
                <a:ext uri="{FF2B5EF4-FFF2-40B4-BE49-F238E27FC236}">
                  <a16:creationId xmlns:a16="http://schemas.microsoft.com/office/drawing/2014/main" id="{55B966EE-2F0F-F45C-BF44-C3221A5D3A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07088" y="2703588"/>
              <a:ext cx="457200" cy="457200"/>
            </a:xfrm>
            <a:prstGeom prst="rect">
              <a:avLst/>
            </a:prstGeom>
          </p:spPr>
        </p:pic>
        <p:sp>
          <p:nvSpPr>
            <p:cNvPr id="8" name="TextBox 3">
              <a:extLst>
                <a:ext uri="{FF2B5EF4-FFF2-40B4-BE49-F238E27FC236}">
                  <a16:creationId xmlns:a16="http://schemas.microsoft.com/office/drawing/2014/main" id="{2883CF00-278F-C6DB-19A0-545FA4914579}"/>
                </a:ext>
              </a:extLst>
            </p:cNvPr>
            <p:cNvSpPr txBox="1"/>
            <p:nvPr/>
          </p:nvSpPr>
          <p:spPr>
            <a:xfrm>
              <a:off x="8966547" y="2816803"/>
              <a:ext cx="914926" cy="169277"/>
            </a:xfrm>
            <a:prstGeom prst="rect">
              <a:avLst/>
            </a:prstGeom>
            <a:solidFill>
              <a:srgbClr val="3B2E58"/>
            </a:solid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100" dirty="0">
                  <a:solidFill>
                    <a:srgbClr val="FFFFFF"/>
                  </a:solidFill>
                  <a:latin typeface="Segoe UI"/>
                </a:rPr>
                <a:t>Key</a:t>
              </a:r>
              <a:r>
                <a:rPr kumimoji="0" lang="en-US" sz="1100" b="0" i="0" u="none" strike="noStrike" kern="1200" cap="none" spc="0" normalizeH="0" baseline="0" noProof="0" dirty="0">
                  <a:ln>
                    <a:noFill/>
                  </a:ln>
                  <a:solidFill>
                    <a:srgbClr val="000000"/>
                  </a:solidFill>
                  <a:effectLst/>
                  <a:uLnTx/>
                  <a:uFillTx/>
                  <a:latin typeface="Segoe UI"/>
                  <a:ea typeface="+mn-ea"/>
                  <a:cs typeface="+mn-cs"/>
                </a:rPr>
                <a:t> </a:t>
              </a:r>
              <a:r>
                <a:rPr lang="en-US" sz="1100" dirty="0">
                  <a:solidFill>
                    <a:srgbClr val="FFFFFF"/>
                  </a:solidFill>
                  <a:latin typeface="Segoe UI"/>
                </a:rPr>
                <a:t>Vault</a:t>
              </a:r>
            </a:p>
          </p:txBody>
        </p:sp>
      </p:grpSp>
      <p:sp>
        <p:nvSpPr>
          <p:cNvPr id="9" name="Rectangle 8">
            <a:extLst>
              <a:ext uri="{FF2B5EF4-FFF2-40B4-BE49-F238E27FC236}">
                <a16:creationId xmlns:a16="http://schemas.microsoft.com/office/drawing/2014/main" id="{DA10FDF8-0518-C748-CE03-BC426813A2B6}"/>
              </a:ext>
            </a:extLst>
          </p:cNvPr>
          <p:cNvSpPr/>
          <p:nvPr/>
        </p:nvSpPr>
        <p:spPr bwMode="auto">
          <a:xfrm>
            <a:off x="4219575" y="1428750"/>
            <a:ext cx="2899227" cy="5028218"/>
          </a:xfrm>
          <a:prstGeom prst="rect">
            <a:avLst/>
          </a:prstGeom>
          <a:no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Service Provider Tenant</a:t>
            </a:r>
          </a:p>
        </p:txBody>
      </p:sp>
      <p:grpSp>
        <p:nvGrpSpPr>
          <p:cNvPr id="10" name="Group 9">
            <a:extLst>
              <a:ext uri="{FF2B5EF4-FFF2-40B4-BE49-F238E27FC236}">
                <a16:creationId xmlns:a16="http://schemas.microsoft.com/office/drawing/2014/main" id="{B6DD12E7-24B9-2443-48DA-19B57DC34580}"/>
              </a:ext>
            </a:extLst>
          </p:cNvPr>
          <p:cNvGrpSpPr/>
          <p:nvPr/>
        </p:nvGrpSpPr>
        <p:grpSpPr>
          <a:xfrm>
            <a:off x="4735809" y="2116845"/>
            <a:ext cx="2007739" cy="525408"/>
            <a:chOff x="6461125" y="3914803"/>
            <a:chExt cx="1600200" cy="394158"/>
          </a:xfrm>
        </p:grpSpPr>
        <p:pic>
          <p:nvPicPr>
            <p:cNvPr id="11" name="Graphic 2">
              <a:extLst>
                <a:ext uri="{FF2B5EF4-FFF2-40B4-BE49-F238E27FC236}">
                  <a16:creationId xmlns:a16="http://schemas.microsoft.com/office/drawing/2014/main" id="{76924B6B-B320-0551-B821-5C209330687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61125" y="3914803"/>
              <a:ext cx="394158" cy="394158"/>
            </a:xfrm>
            <a:prstGeom prst="rect">
              <a:avLst/>
            </a:prstGeom>
          </p:spPr>
        </p:pic>
        <p:sp>
          <p:nvSpPr>
            <p:cNvPr id="12" name="TextBox 3">
              <a:extLst>
                <a:ext uri="{FF2B5EF4-FFF2-40B4-BE49-F238E27FC236}">
                  <a16:creationId xmlns:a16="http://schemas.microsoft.com/office/drawing/2014/main" id="{239FA8DE-3CFE-5FFE-3DDA-B1AF8DB994E7}"/>
                </a:ext>
              </a:extLst>
            </p:cNvPr>
            <p:cNvSpPr txBox="1"/>
            <p:nvPr/>
          </p:nvSpPr>
          <p:spPr>
            <a:xfrm>
              <a:off x="6972453" y="3975623"/>
              <a:ext cx="1088872" cy="25398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100" dirty="0">
                  <a:solidFill>
                    <a:srgbClr val="000000"/>
                  </a:solidFill>
                  <a:latin typeface="Segoe UI"/>
                </a:rPr>
                <a:t>Application</a:t>
              </a:r>
              <a:r>
                <a:rPr kumimoji="0" lang="en-US" sz="1100" b="0" i="0" u="none" strike="noStrike" kern="1200" cap="none" spc="0" normalizeH="0" baseline="0" noProof="0" dirty="0">
                  <a:ln>
                    <a:noFill/>
                  </a:ln>
                  <a:solidFill>
                    <a:srgbClr val="FFFFFF"/>
                  </a:solidFill>
                  <a:effectLst/>
                  <a:uLnTx/>
                  <a:uFillTx/>
                  <a:latin typeface="Segoe UI"/>
                  <a:ea typeface="+mn-ea"/>
                  <a:cs typeface="+mn-cs"/>
                </a:rPr>
                <a:t> </a:t>
              </a:r>
              <a:r>
                <a:rPr lang="en-US" sz="1100" dirty="0">
                  <a:solidFill>
                    <a:srgbClr val="000000"/>
                  </a:solidFill>
                  <a:latin typeface="Segoe UI"/>
                </a:rPr>
                <a:t>Registration</a:t>
              </a:r>
            </a:p>
          </p:txBody>
        </p:sp>
      </p:grpSp>
      <p:grpSp>
        <p:nvGrpSpPr>
          <p:cNvPr id="21" name="Group 20">
            <a:extLst>
              <a:ext uri="{FF2B5EF4-FFF2-40B4-BE49-F238E27FC236}">
                <a16:creationId xmlns:a16="http://schemas.microsoft.com/office/drawing/2014/main" id="{46020B2A-F934-A42A-1D2B-11A6541E8DB8}"/>
              </a:ext>
            </a:extLst>
          </p:cNvPr>
          <p:cNvGrpSpPr/>
          <p:nvPr/>
        </p:nvGrpSpPr>
        <p:grpSpPr>
          <a:xfrm>
            <a:off x="4726285" y="3162819"/>
            <a:ext cx="2017264" cy="675756"/>
            <a:chOff x="8578711" y="4464936"/>
            <a:chExt cx="1819056" cy="578518"/>
          </a:xfrm>
        </p:grpSpPr>
        <p:pic>
          <p:nvPicPr>
            <p:cNvPr id="22" name="Picture 21" descr="Icon&#10;&#10;Description automatically generated">
              <a:extLst>
                <a:ext uri="{FF2B5EF4-FFF2-40B4-BE49-F238E27FC236}">
                  <a16:creationId xmlns:a16="http://schemas.microsoft.com/office/drawing/2014/main" id="{96F15D14-CA3A-B6BE-F55C-3E7FFF9996A8}"/>
                </a:ext>
              </a:extLst>
            </p:cNvPr>
            <p:cNvPicPr>
              <a:picLocks noChangeAspect="1"/>
            </p:cNvPicPr>
            <p:nvPr/>
          </p:nvPicPr>
          <p:blipFill>
            <a:blip r:embed="rId9"/>
            <a:stretch>
              <a:fillRect/>
            </a:stretch>
          </p:blipFill>
          <p:spPr>
            <a:xfrm>
              <a:off x="8578711" y="4464936"/>
              <a:ext cx="578518" cy="578518"/>
            </a:xfrm>
            <a:prstGeom prst="rect">
              <a:avLst/>
            </a:prstGeom>
          </p:spPr>
        </p:pic>
        <p:sp>
          <p:nvSpPr>
            <p:cNvPr id="29" name="TextBox 3">
              <a:extLst>
                <a:ext uri="{FF2B5EF4-FFF2-40B4-BE49-F238E27FC236}">
                  <a16:creationId xmlns:a16="http://schemas.microsoft.com/office/drawing/2014/main" id="{42B461B6-7D7E-1822-2EEF-F9168142B763}"/>
                </a:ext>
              </a:extLst>
            </p:cNvPr>
            <p:cNvSpPr txBox="1"/>
            <p:nvPr/>
          </p:nvSpPr>
          <p:spPr>
            <a:xfrm>
              <a:off x="9165817" y="4593064"/>
              <a:ext cx="1231950" cy="14491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100" dirty="0">
                  <a:solidFill>
                    <a:srgbClr val="000000"/>
                  </a:solidFill>
                  <a:latin typeface="Segoe UI"/>
                </a:rPr>
                <a:t>Dynamics</a:t>
              </a:r>
              <a:r>
                <a:rPr kumimoji="0" lang="en-US" sz="1100" b="0" i="0" u="none" strike="noStrike" kern="1200" cap="none" spc="0" normalizeH="0" baseline="0" noProof="0" dirty="0">
                  <a:ln>
                    <a:noFill/>
                  </a:ln>
                  <a:solidFill>
                    <a:srgbClr val="000000"/>
                  </a:solidFill>
                  <a:effectLst/>
                  <a:uLnTx/>
                  <a:uFillTx/>
                  <a:latin typeface="Segoe UI"/>
                  <a:ea typeface="+mn-ea"/>
                  <a:cs typeface="+mn-cs"/>
                </a:rPr>
                <a:t> </a:t>
              </a:r>
              <a:r>
                <a:rPr lang="en-US" sz="1100" dirty="0">
                  <a:solidFill>
                    <a:srgbClr val="000000"/>
                  </a:solidFill>
                  <a:latin typeface="Segoe UI"/>
                </a:rPr>
                <a:t>365</a:t>
              </a:r>
            </a:p>
          </p:txBody>
        </p:sp>
      </p:grpSp>
    </p:spTree>
    <p:extLst>
      <p:ext uri="{BB962C8B-B14F-4D97-AF65-F5344CB8AC3E}">
        <p14:creationId xmlns:p14="http://schemas.microsoft.com/office/powerpoint/2010/main" val="183554509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3A4D9A-7A0D-AE45-A038-8578483BB625}"/>
              </a:ext>
            </a:extLst>
          </p:cNvPr>
          <p:cNvSpPr>
            <a:spLocks noGrp="1"/>
          </p:cNvSpPr>
          <p:nvPr>
            <p:ph type="title"/>
          </p:nvPr>
        </p:nvSpPr>
        <p:spPr/>
        <p:txBody>
          <a:bodyPr/>
          <a:lstStyle/>
          <a:p>
            <a:r>
              <a:rPr lang="en-US" dirty="0"/>
              <a:t>Create Azure Logic Apps</a:t>
            </a:r>
          </a:p>
        </p:txBody>
      </p:sp>
      <p:sp>
        <p:nvSpPr>
          <p:cNvPr id="26" name="Text Placeholder 2">
            <a:extLst>
              <a:ext uri="{FF2B5EF4-FFF2-40B4-BE49-F238E27FC236}">
                <a16:creationId xmlns:a16="http://schemas.microsoft.com/office/drawing/2014/main" id="{7FABCED5-8D3B-5E94-1656-CE9850577525}"/>
              </a:ext>
            </a:extLst>
          </p:cNvPr>
          <p:cNvSpPr txBox="1">
            <a:spLocks/>
          </p:cNvSpPr>
          <p:nvPr/>
        </p:nvSpPr>
        <p:spPr>
          <a:xfrm>
            <a:off x="7464074" y="1428750"/>
            <a:ext cx="4145044" cy="4192750"/>
          </a:xfrm>
          <a:prstGeom prst="rect">
            <a:avLst/>
          </a:prstGeom>
        </p:spPr>
        <p:txBody>
          <a:bodyPr vert="horz" wrap="square" lIns="0" tIns="0" rIns="0" bIns="0" rtlCol="0" anchor="t">
            <a:noAutofit/>
          </a:bodyPr>
          <a:lstStyle>
            <a:lvl1pPr marL="0" marR="0" indent="0" algn="l" defTabSz="932742" rtl="0" eaLnBrk="1" fontAlgn="auto" latinLnBrk="0" hangingPunct="1">
              <a:lnSpc>
                <a:spcPct val="100000"/>
              </a:lnSpc>
              <a:spcBef>
                <a:spcPct val="20000"/>
              </a:spcBef>
              <a:spcAft>
                <a:spcPts val="600"/>
              </a:spcAft>
              <a:buClrTx/>
              <a:buSzPct val="90000"/>
              <a:buFont typeface="Wingdings" panose="05000000000000000000" pitchFamily="2" charset="2"/>
              <a:buNone/>
              <a:tabLst/>
              <a:defRPr sz="24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anose="05000000000000000000" pitchFamily="2" charset="2"/>
              <a:buAutoNum type="arabicPeriod"/>
            </a:pPr>
            <a:endParaRPr lang="en-US" sz="1200" dirty="0"/>
          </a:p>
          <a:p>
            <a:pPr marL="457200" indent="-457200">
              <a:buFont typeface="Wingdings" panose="05000000000000000000" pitchFamily="2" charset="2"/>
              <a:buAutoNum type="arabicPeriod"/>
            </a:pPr>
            <a:r>
              <a:rPr lang="en-US" sz="1200" dirty="0"/>
              <a:t>Go to azure portal </a:t>
            </a:r>
            <a:r>
              <a:rPr lang="en-US" sz="1200" dirty="0">
                <a:hlinkClick r:id="rId3"/>
              </a:rPr>
              <a:t>https://portal.azure.com</a:t>
            </a:r>
            <a:endParaRPr lang="en-US" sz="1200" dirty="0"/>
          </a:p>
          <a:p>
            <a:pPr marL="457200" indent="-457200">
              <a:buFont typeface="Wingdings" panose="05000000000000000000" pitchFamily="2" charset="2"/>
              <a:buAutoNum type="arabicPeriod"/>
            </a:pPr>
            <a:r>
              <a:rPr lang="en-US" sz="1200" dirty="0"/>
              <a:t>Navigate to Azure Logic Apps and import the ARM template.</a:t>
            </a:r>
          </a:p>
          <a:p>
            <a:pPr marL="457200" indent="-457200">
              <a:buFont typeface="Wingdings" panose="05000000000000000000" pitchFamily="2" charset="2"/>
              <a:buAutoNum type="arabicPeriod"/>
            </a:pPr>
            <a:r>
              <a:rPr lang="en-US" sz="1200" dirty="0"/>
              <a:t>Import two ARM templates.</a:t>
            </a:r>
          </a:p>
          <a:p>
            <a:pPr marL="914400" lvl="1" indent="-457200">
              <a:buFont typeface="+mj-lt"/>
              <a:buAutoNum type="alphaLcPeriod"/>
            </a:pPr>
            <a:r>
              <a:rPr lang="en-US" sz="800" dirty="0" err="1"/>
              <a:t>CRMCreateCase</a:t>
            </a:r>
            <a:endParaRPr lang="en-US" sz="800" dirty="0"/>
          </a:p>
          <a:p>
            <a:pPr marL="914400" lvl="1" indent="-457200">
              <a:buFont typeface="+mj-lt"/>
              <a:buAutoNum type="alphaLcPeriod"/>
            </a:pPr>
            <a:r>
              <a:rPr lang="en-US" sz="800" dirty="0" err="1"/>
              <a:t>UpdateSentinel</a:t>
            </a:r>
            <a:endParaRPr lang="en-US" sz="800" dirty="0"/>
          </a:p>
          <a:p>
            <a:pPr marL="457200" indent="-457200">
              <a:buFont typeface="+mj-lt"/>
              <a:buAutoNum type="arabicPeriod"/>
            </a:pPr>
            <a:r>
              <a:rPr lang="en-US" sz="1200" dirty="0"/>
              <a:t>Set up Dynamics connection with the “Dynamics365 App” App user and setup the Azure Sentinel connection with the “Sentinel App User” App user.</a:t>
            </a:r>
          </a:p>
        </p:txBody>
      </p:sp>
      <p:grpSp>
        <p:nvGrpSpPr>
          <p:cNvPr id="2" name="Group 1">
            <a:extLst>
              <a:ext uri="{FF2B5EF4-FFF2-40B4-BE49-F238E27FC236}">
                <a16:creationId xmlns:a16="http://schemas.microsoft.com/office/drawing/2014/main" id="{32A61CA8-330B-242B-91B5-9795C0FC8ED4}"/>
              </a:ext>
            </a:extLst>
          </p:cNvPr>
          <p:cNvGrpSpPr/>
          <p:nvPr/>
        </p:nvGrpSpPr>
        <p:grpSpPr>
          <a:xfrm>
            <a:off x="4734805" y="5572644"/>
            <a:ext cx="1350679" cy="457200"/>
            <a:chOff x="8307633" y="1486912"/>
            <a:chExt cx="1350679" cy="457200"/>
          </a:xfrm>
        </p:grpSpPr>
        <p:pic>
          <p:nvPicPr>
            <p:cNvPr id="3" name="Graphic 2">
              <a:extLst>
                <a:ext uri="{FF2B5EF4-FFF2-40B4-BE49-F238E27FC236}">
                  <a16:creationId xmlns:a16="http://schemas.microsoft.com/office/drawing/2014/main" id="{427737FC-F345-21FD-F0D0-27E312DF679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07633" y="1486912"/>
              <a:ext cx="457200" cy="457200"/>
            </a:xfrm>
            <a:prstGeom prst="rect">
              <a:avLst/>
            </a:prstGeom>
          </p:spPr>
        </p:pic>
        <p:sp>
          <p:nvSpPr>
            <p:cNvPr id="5" name="TextBox 3">
              <a:extLst>
                <a:ext uri="{FF2B5EF4-FFF2-40B4-BE49-F238E27FC236}">
                  <a16:creationId xmlns:a16="http://schemas.microsoft.com/office/drawing/2014/main" id="{E85A569A-EF29-C8D1-9A1A-B70EA18A2F94}"/>
                </a:ext>
              </a:extLst>
            </p:cNvPr>
            <p:cNvSpPr txBox="1"/>
            <p:nvPr/>
          </p:nvSpPr>
          <p:spPr>
            <a:xfrm>
              <a:off x="8950189" y="1652708"/>
              <a:ext cx="708123" cy="169277"/>
            </a:xfrm>
            <a:prstGeom prst="rect">
              <a:avLst/>
            </a:prstGeom>
            <a:solidFill>
              <a:srgbClr val="3B2E58"/>
            </a:solid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100" dirty="0">
                  <a:solidFill>
                    <a:srgbClr val="FFFFFF"/>
                  </a:solidFill>
                  <a:latin typeface="Segoe UI"/>
                </a:rPr>
                <a:t>Logic</a:t>
              </a:r>
              <a:r>
                <a:rPr kumimoji="0" lang="en-US" sz="1100" b="0" i="0" u="none" strike="noStrike" kern="1200" cap="none" spc="0" normalizeH="0" baseline="0" noProof="0" dirty="0">
                  <a:ln>
                    <a:noFill/>
                  </a:ln>
                  <a:solidFill>
                    <a:srgbClr val="000000"/>
                  </a:solidFill>
                  <a:effectLst/>
                  <a:uLnTx/>
                  <a:uFillTx/>
                  <a:latin typeface="Segoe UI"/>
                  <a:ea typeface="+mn-ea"/>
                  <a:cs typeface="+mn-cs"/>
                </a:rPr>
                <a:t> </a:t>
              </a:r>
              <a:r>
                <a:rPr lang="en-US" sz="1100" dirty="0">
                  <a:solidFill>
                    <a:srgbClr val="FFFFFF"/>
                  </a:solidFill>
                  <a:latin typeface="Segoe UI"/>
                </a:rPr>
                <a:t>App</a:t>
              </a:r>
            </a:p>
          </p:txBody>
        </p:sp>
      </p:grpSp>
      <p:grpSp>
        <p:nvGrpSpPr>
          <p:cNvPr id="6" name="Group 5">
            <a:extLst>
              <a:ext uri="{FF2B5EF4-FFF2-40B4-BE49-F238E27FC236}">
                <a16:creationId xmlns:a16="http://schemas.microsoft.com/office/drawing/2014/main" id="{BA727CF9-EBA5-39C8-1B20-9347A48D051F}"/>
              </a:ext>
            </a:extLst>
          </p:cNvPr>
          <p:cNvGrpSpPr/>
          <p:nvPr/>
        </p:nvGrpSpPr>
        <p:grpSpPr>
          <a:xfrm>
            <a:off x="4735808" y="4435857"/>
            <a:ext cx="1531639" cy="457200"/>
            <a:chOff x="8307088" y="2703588"/>
            <a:chExt cx="1574385" cy="457200"/>
          </a:xfrm>
        </p:grpSpPr>
        <p:pic>
          <p:nvPicPr>
            <p:cNvPr id="7" name="Graphic 2">
              <a:extLst>
                <a:ext uri="{FF2B5EF4-FFF2-40B4-BE49-F238E27FC236}">
                  <a16:creationId xmlns:a16="http://schemas.microsoft.com/office/drawing/2014/main" id="{09C6FAE8-C65B-0232-318D-92AD3725F83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07088" y="2703588"/>
              <a:ext cx="457200" cy="457200"/>
            </a:xfrm>
            <a:prstGeom prst="rect">
              <a:avLst/>
            </a:prstGeom>
          </p:spPr>
        </p:pic>
        <p:sp>
          <p:nvSpPr>
            <p:cNvPr id="8" name="TextBox 3">
              <a:extLst>
                <a:ext uri="{FF2B5EF4-FFF2-40B4-BE49-F238E27FC236}">
                  <a16:creationId xmlns:a16="http://schemas.microsoft.com/office/drawing/2014/main" id="{619E8D72-BE6E-9995-0BB5-B8EAE2B5EC90}"/>
                </a:ext>
              </a:extLst>
            </p:cNvPr>
            <p:cNvSpPr txBox="1"/>
            <p:nvPr/>
          </p:nvSpPr>
          <p:spPr>
            <a:xfrm>
              <a:off x="8966547" y="2816803"/>
              <a:ext cx="914926" cy="1692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100" dirty="0">
                  <a:solidFill>
                    <a:srgbClr val="000000"/>
                  </a:solidFill>
                  <a:latin typeface="Segoe UI"/>
                </a:rPr>
                <a:t>Key</a:t>
              </a:r>
              <a:r>
                <a:rPr kumimoji="0" lang="en-US" sz="1100" b="0" i="0" u="none" strike="noStrike" kern="1200" cap="none" spc="0" normalizeH="0" baseline="0" noProof="0" dirty="0">
                  <a:ln>
                    <a:noFill/>
                  </a:ln>
                  <a:solidFill>
                    <a:srgbClr val="000000"/>
                  </a:solidFill>
                  <a:effectLst/>
                  <a:uLnTx/>
                  <a:uFillTx/>
                  <a:latin typeface="Segoe UI"/>
                  <a:ea typeface="+mn-ea"/>
                  <a:cs typeface="+mn-cs"/>
                </a:rPr>
                <a:t> </a:t>
              </a:r>
              <a:r>
                <a:rPr lang="en-US" sz="1100" dirty="0">
                  <a:solidFill>
                    <a:srgbClr val="000000"/>
                  </a:solidFill>
                  <a:latin typeface="Segoe UI"/>
                </a:rPr>
                <a:t>Vault</a:t>
              </a:r>
            </a:p>
          </p:txBody>
        </p:sp>
      </p:grpSp>
      <p:sp>
        <p:nvSpPr>
          <p:cNvPr id="9" name="Rectangle 8">
            <a:extLst>
              <a:ext uri="{FF2B5EF4-FFF2-40B4-BE49-F238E27FC236}">
                <a16:creationId xmlns:a16="http://schemas.microsoft.com/office/drawing/2014/main" id="{677160F4-F487-C24D-75AD-EC857E6D22F4}"/>
              </a:ext>
            </a:extLst>
          </p:cNvPr>
          <p:cNvSpPr/>
          <p:nvPr/>
        </p:nvSpPr>
        <p:spPr bwMode="auto">
          <a:xfrm>
            <a:off x="4219575" y="1428750"/>
            <a:ext cx="2899227" cy="5028218"/>
          </a:xfrm>
          <a:prstGeom prst="rect">
            <a:avLst/>
          </a:prstGeom>
          <a:no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Service Provider Tenant</a:t>
            </a:r>
          </a:p>
        </p:txBody>
      </p:sp>
      <p:grpSp>
        <p:nvGrpSpPr>
          <p:cNvPr id="10" name="Group 9">
            <a:extLst>
              <a:ext uri="{FF2B5EF4-FFF2-40B4-BE49-F238E27FC236}">
                <a16:creationId xmlns:a16="http://schemas.microsoft.com/office/drawing/2014/main" id="{89D1EF41-794C-41F9-0FB9-74054C2E96FD}"/>
              </a:ext>
            </a:extLst>
          </p:cNvPr>
          <p:cNvGrpSpPr/>
          <p:nvPr/>
        </p:nvGrpSpPr>
        <p:grpSpPr>
          <a:xfrm>
            <a:off x="4735809" y="2116845"/>
            <a:ext cx="2007739" cy="525408"/>
            <a:chOff x="6461125" y="3914803"/>
            <a:chExt cx="1600200" cy="394158"/>
          </a:xfrm>
        </p:grpSpPr>
        <p:pic>
          <p:nvPicPr>
            <p:cNvPr id="11" name="Graphic 2">
              <a:extLst>
                <a:ext uri="{FF2B5EF4-FFF2-40B4-BE49-F238E27FC236}">
                  <a16:creationId xmlns:a16="http://schemas.microsoft.com/office/drawing/2014/main" id="{8EB82C8F-82C2-F4ED-2C51-1DC4B83288E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461125" y="3914803"/>
              <a:ext cx="394158" cy="394158"/>
            </a:xfrm>
            <a:prstGeom prst="rect">
              <a:avLst/>
            </a:prstGeom>
          </p:spPr>
        </p:pic>
        <p:sp>
          <p:nvSpPr>
            <p:cNvPr id="12" name="TextBox 3">
              <a:extLst>
                <a:ext uri="{FF2B5EF4-FFF2-40B4-BE49-F238E27FC236}">
                  <a16:creationId xmlns:a16="http://schemas.microsoft.com/office/drawing/2014/main" id="{E643D36C-067B-D94E-942C-58A56B91ADC6}"/>
                </a:ext>
              </a:extLst>
            </p:cNvPr>
            <p:cNvSpPr txBox="1"/>
            <p:nvPr/>
          </p:nvSpPr>
          <p:spPr>
            <a:xfrm>
              <a:off x="6972453" y="3975623"/>
              <a:ext cx="1088872" cy="25398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100" dirty="0">
                  <a:solidFill>
                    <a:srgbClr val="000000"/>
                  </a:solidFill>
                  <a:latin typeface="Segoe UI"/>
                </a:rPr>
                <a:t>Application</a:t>
              </a:r>
              <a:r>
                <a:rPr kumimoji="0" lang="en-US" sz="1100" b="0" i="0" u="none" strike="noStrike" kern="1200" cap="none" spc="0" normalizeH="0" baseline="0" noProof="0" dirty="0">
                  <a:ln>
                    <a:noFill/>
                  </a:ln>
                  <a:solidFill>
                    <a:srgbClr val="FFFFFF"/>
                  </a:solidFill>
                  <a:effectLst/>
                  <a:uLnTx/>
                  <a:uFillTx/>
                  <a:latin typeface="Segoe UI"/>
                  <a:ea typeface="+mn-ea"/>
                  <a:cs typeface="+mn-cs"/>
                </a:rPr>
                <a:t> </a:t>
              </a:r>
              <a:r>
                <a:rPr lang="en-US" sz="1100" dirty="0">
                  <a:solidFill>
                    <a:srgbClr val="000000"/>
                  </a:solidFill>
                  <a:latin typeface="Segoe UI"/>
                </a:rPr>
                <a:t>Registration</a:t>
              </a:r>
            </a:p>
          </p:txBody>
        </p:sp>
      </p:grpSp>
      <p:grpSp>
        <p:nvGrpSpPr>
          <p:cNvPr id="27" name="Group 26">
            <a:extLst>
              <a:ext uri="{FF2B5EF4-FFF2-40B4-BE49-F238E27FC236}">
                <a16:creationId xmlns:a16="http://schemas.microsoft.com/office/drawing/2014/main" id="{03B530E9-C7CC-5432-F074-048D7C90DCEF}"/>
              </a:ext>
            </a:extLst>
          </p:cNvPr>
          <p:cNvGrpSpPr/>
          <p:nvPr/>
        </p:nvGrpSpPr>
        <p:grpSpPr>
          <a:xfrm>
            <a:off x="4726285" y="3162819"/>
            <a:ext cx="2017264" cy="675756"/>
            <a:chOff x="8578711" y="4464936"/>
            <a:chExt cx="1819056" cy="578518"/>
          </a:xfrm>
        </p:grpSpPr>
        <p:pic>
          <p:nvPicPr>
            <p:cNvPr id="28" name="Picture 27" descr="Icon&#10;&#10;Description automatically generated">
              <a:extLst>
                <a:ext uri="{FF2B5EF4-FFF2-40B4-BE49-F238E27FC236}">
                  <a16:creationId xmlns:a16="http://schemas.microsoft.com/office/drawing/2014/main" id="{C193F395-0772-9B26-B464-ECA6FFD0F746}"/>
                </a:ext>
              </a:extLst>
            </p:cNvPr>
            <p:cNvPicPr>
              <a:picLocks noChangeAspect="1"/>
            </p:cNvPicPr>
            <p:nvPr/>
          </p:nvPicPr>
          <p:blipFill>
            <a:blip r:embed="rId10"/>
            <a:stretch>
              <a:fillRect/>
            </a:stretch>
          </p:blipFill>
          <p:spPr>
            <a:xfrm>
              <a:off x="8578711" y="4464936"/>
              <a:ext cx="578518" cy="578518"/>
            </a:xfrm>
            <a:prstGeom prst="rect">
              <a:avLst/>
            </a:prstGeom>
          </p:spPr>
        </p:pic>
        <p:sp>
          <p:nvSpPr>
            <p:cNvPr id="29" name="TextBox 3">
              <a:extLst>
                <a:ext uri="{FF2B5EF4-FFF2-40B4-BE49-F238E27FC236}">
                  <a16:creationId xmlns:a16="http://schemas.microsoft.com/office/drawing/2014/main" id="{E16C35E8-46C7-3A74-5755-60D17E716F52}"/>
                </a:ext>
              </a:extLst>
            </p:cNvPr>
            <p:cNvSpPr txBox="1"/>
            <p:nvPr/>
          </p:nvSpPr>
          <p:spPr>
            <a:xfrm>
              <a:off x="9165817" y="4593064"/>
              <a:ext cx="1231950" cy="14491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100" dirty="0">
                  <a:solidFill>
                    <a:srgbClr val="000000"/>
                  </a:solidFill>
                  <a:latin typeface="Segoe UI"/>
                </a:rPr>
                <a:t>Dynamics</a:t>
              </a:r>
              <a:r>
                <a:rPr kumimoji="0" lang="en-US" sz="1100" b="0" i="0" u="none" strike="noStrike" kern="1200" cap="none" spc="0" normalizeH="0" baseline="0" noProof="0" dirty="0">
                  <a:ln>
                    <a:noFill/>
                  </a:ln>
                  <a:solidFill>
                    <a:srgbClr val="000000"/>
                  </a:solidFill>
                  <a:effectLst/>
                  <a:uLnTx/>
                  <a:uFillTx/>
                  <a:latin typeface="Segoe UI"/>
                  <a:ea typeface="+mn-ea"/>
                  <a:cs typeface="+mn-cs"/>
                </a:rPr>
                <a:t> </a:t>
              </a:r>
              <a:r>
                <a:rPr lang="en-US" sz="1100" dirty="0">
                  <a:solidFill>
                    <a:srgbClr val="000000"/>
                  </a:solidFill>
                  <a:latin typeface="Segoe UI"/>
                </a:rPr>
                <a:t>365</a:t>
              </a:r>
            </a:p>
          </p:txBody>
        </p:sp>
      </p:grpSp>
    </p:spTree>
    <p:extLst>
      <p:ext uri="{BB962C8B-B14F-4D97-AF65-F5344CB8AC3E}">
        <p14:creationId xmlns:p14="http://schemas.microsoft.com/office/powerpoint/2010/main" val="4550331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Onboard a customer</a:t>
            </a:r>
          </a:p>
        </p:txBody>
      </p:sp>
      <p:grpSp>
        <p:nvGrpSpPr>
          <p:cNvPr id="2" name="Group 1">
            <a:extLst>
              <a:ext uri="{FF2B5EF4-FFF2-40B4-BE49-F238E27FC236}">
                <a16:creationId xmlns:a16="http://schemas.microsoft.com/office/drawing/2014/main" id="{9E7E59D9-5068-DAB0-4AD1-AD9167D14B36}"/>
              </a:ext>
            </a:extLst>
          </p:cNvPr>
          <p:cNvGrpSpPr/>
          <p:nvPr/>
        </p:nvGrpSpPr>
        <p:grpSpPr>
          <a:xfrm>
            <a:off x="4965962" y="4338183"/>
            <a:ext cx="1342159" cy="457200"/>
            <a:chOff x="8314502" y="3320401"/>
            <a:chExt cx="1342159" cy="457200"/>
          </a:xfrm>
        </p:grpSpPr>
        <p:pic>
          <p:nvPicPr>
            <p:cNvPr id="5" name="Graphic 2">
              <a:extLst>
                <a:ext uri="{FF2B5EF4-FFF2-40B4-BE49-F238E27FC236}">
                  <a16:creationId xmlns:a16="http://schemas.microsoft.com/office/drawing/2014/main" id="{ADF63EDF-93A1-FE55-C7C4-6ACEDEE9DB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14502" y="3320401"/>
              <a:ext cx="457200" cy="457200"/>
            </a:xfrm>
            <a:prstGeom prst="rect">
              <a:avLst/>
            </a:prstGeom>
          </p:spPr>
        </p:pic>
        <p:sp>
          <p:nvSpPr>
            <p:cNvPr id="6" name="TextBox 3">
              <a:extLst>
                <a:ext uri="{FF2B5EF4-FFF2-40B4-BE49-F238E27FC236}">
                  <a16:creationId xmlns:a16="http://schemas.microsoft.com/office/drawing/2014/main" id="{708EF4D3-F5E3-77E7-85CA-276D4013953A}"/>
                </a:ext>
              </a:extLst>
            </p:cNvPr>
            <p:cNvSpPr txBox="1"/>
            <p:nvPr/>
          </p:nvSpPr>
          <p:spPr>
            <a:xfrm>
              <a:off x="8836111" y="3366319"/>
              <a:ext cx="820550" cy="338554"/>
            </a:xfrm>
            <a:prstGeom prst="rect">
              <a:avLst/>
            </a:prstGeom>
            <a:solidFill>
              <a:srgbClr val="3B2E58"/>
            </a:solid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100" dirty="0">
                  <a:solidFill>
                    <a:srgbClr val="FFFFFF"/>
                  </a:solidFill>
                  <a:latin typeface="Segoe UI"/>
                </a:rPr>
                <a:t>Microsoft</a:t>
              </a:r>
              <a:r>
                <a:rPr kumimoji="0" lang="en-US" sz="1100" b="0" i="0" u="none" strike="noStrike" kern="1200" cap="none" spc="0" normalizeH="0" baseline="0" noProof="0" dirty="0">
                  <a:ln>
                    <a:noFill/>
                  </a:ln>
                  <a:solidFill>
                    <a:srgbClr val="000000"/>
                  </a:solidFill>
                  <a:effectLst/>
                  <a:uLnTx/>
                  <a:uFillTx/>
                  <a:latin typeface="Segoe UI"/>
                  <a:ea typeface="+mn-ea"/>
                  <a:cs typeface="+mn-cs"/>
                </a:rPr>
                <a:t> </a:t>
              </a:r>
              <a:r>
                <a:rPr lang="en-US" sz="1100" dirty="0">
                  <a:solidFill>
                    <a:srgbClr val="FFFFFF"/>
                  </a:solidFill>
                  <a:latin typeface="Segoe UI"/>
                </a:rPr>
                <a:t>Sentinel</a:t>
              </a:r>
            </a:p>
          </p:txBody>
        </p:sp>
      </p:grpSp>
      <p:grpSp>
        <p:nvGrpSpPr>
          <p:cNvPr id="7" name="Group 6">
            <a:extLst>
              <a:ext uri="{FF2B5EF4-FFF2-40B4-BE49-F238E27FC236}">
                <a16:creationId xmlns:a16="http://schemas.microsoft.com/office/drawing/2014/main" id="{DBB493EF-D575-0831-3496-03E064981338}"/>
              </a:ext>
            </a:extLst>
          </p:cNvPr>
          <p:cNvGrpSpPr/>
          <p:nvPr/>
        </p:nvGrpSpPr>
        <p:grpSpPr>
          <a:xfrm>
            <a:off x="4965962" y="3020477"/>
            <a:ext cx="1625055" cy="457200"/>
            <a:chOff x="10218503" y="3320401"/>
            <a:chExt cx="1789533" cy="457200"/>
          </a:xfrm>
        </p:grpSpPr>
        <p:pic>
          <p:nvPicPr>
            <p:cNvPr id="8" name="Graphic 2">
              <a:extLst>
                <a:ext uri="{FF2B5EF4-FFF2-40B4-BE49-F238E27FC236}">
                  <a16:creationId xmlns:a16="http://schemas.microsoft.com/office/drawing/2014/main" id="{45F270F6-BC59-28F6-33DE-CCA2A73AC03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218503" y="3320401"/>
              <a:ext cx="457200" cy="457200"/>
            </a:xfrm>
            <a:prstGeom prst="rect">
              <a:avLst/>
            </a:prstGeom>
          </p:spPr>
        </p:pic>
        <p:sp>
          <p:nvSpPr>
            <p:cNvPr id="9" name="TextBox 3">
              <a:extLst>
                <a:ext uri="{FF2B5EF4-FFF2-40B4-BE49-F238E27FC236}">
                  <a16:creationId xmlns:a16="http://schemas.microsoft.com/office/drawing/2014/main" id="{DE8A7568-9706-1DE5-4933-B0D42D2C53F8}"/>
                </a:ext>
              </a:extLst>
            </p:cNvPr>
            <p:cNvSpPr txBox="1"/>
            <p:nvPr/>
          </p:nvSpPr>
          <p:spPr>
            <a:xfrm>
              <a:off x="10773818" y="3446640"/>
              <a:ext cx="1234218" cy="169277"/>
            </a:xfrm>
            <a:prstGeom prst="rect">
              <a:avLst/>
            </a:prstGeom>
            <a:solidFill>
              <a:srgbClr val="3B2E58"/>
            </a:solid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a:ea typeface="+mn-ea"/>
                  <a:cs typeface="+mn-cs"/>
                </a:rPr>
                <a:t>Azure Lighthouse</a:t>
              </a:r>
            </a:p>
          </p:txBody>
        </p:sp>
      </p:grpSp>
      <p:sp>
        <p:nvSpPr>
          <p:cNvPr id="10" name="Rectangle 9">
            <a:extLst>
              <a:ext uri="{FF2B5EF4-FFF2-40B4-BE49-F238E27FC236}">
                <a16:creationId xmlns:a16="http://schemas.microsoft.com/office/drawing/2014/main" id="{14A96339-6126-27D1-5BB6-7150EFFF2786}"/>
              </a:ext>
            </a:extLst>
          </p:cNvPr>
          <p:cNvSpPr/>
          <p:nvPr/>
        </p:nvSpPr>
        <p:spPr bwMode="auto">
          <a:xfrm>
            <a:off x="4419600" y="1619250"/>
            <a:ext cx="2699203" cy="4951039"/>
          </a:xfrm>
          <a:prstGeom prst="rect">
            <a:avLst/>
          </a:prstGeom>
          <a:no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Customer Tenant</a:t>
            </a:r>
          </a:p>
        </p:txBody>
      </p:sp>
      <p:sp>
        <p:nvSpPr>
          <p:cNvPr id="13" name="Text Placeholder 2">
            <a:extLst>
              <a:ext uri="{FF2B5EF4-FFF2-40B4-BE49-F238E27FC236}">
                <a16:creationId xmlns:a16="http://schemas.microsoft.com/office/drawing/2014/main" id="{97324115-3BD2-E66B-F5D4-D6E23A90546E}"/>
              </a:ext>
            </a:extLst>
          </p:cNvPr>
          <p:cNvSpPr txBox="1">
            <a:spLocks/>
          </p:cNvSpPr>
          <p:nvPr/>
        </p:nvSpPr>
        <p:spPr>
          <a:xfrm>
            <a:off x="7464074" y="1619250"/>
            <a:ext cx="4145044" cy="4192750"/>
          </a:xfrm>
          <a:prstGeom prst="rect">
            <a:avLst/>
          </a:prstGeom>
        </p:spPr>
        <p:txBody>
          <a:bodyPr vert="horz" wrap="square" lIns="0" tIns="0" rIns="0" bIns="0" rtlCol="0" anchor="t">
            <a:noAutofit/>
          </a:bodyPr>
          <a:lstStyle>
            <a:lvl1pPr marL="0" marR="0" indent="0" algn="l" defTabSz="932742" rtl="0" eaLnBrk="1" fontAlgn="auto" latinLnBrk="0" hangingPunct="1">
              <a:lnSpc>
                <a:spcPct val="100000"/>
              </a:lnSpc>
              <a:spcBef>
                <a:spcPct val="20000"/>
              </a:spcBef>
              <a:spcAft>
                <a:spcPts val="600"/>
              </a:spcAft>
              <a:buClrTx/>
              <a:buSzPct val="90000"/>
              <a:buFont typeface="Wingdings" panose="05000000000000000000" pitchFamily="2" charset="2"/>
              <a:buNone/>
              <a:tabLst/>
              <a:defRPr sz="24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anose="05000000000000000000" pitchFamily="2" charset="2"/>
              <a:buAutoNum type="arabicPeriod"/>
            </a:pPr>
            <a:endParaRPr lang="en-US" sz="1200" dirty="0"/>
          </a:p>
          <a:p>
            <a:pPr marL="457200" indent="-457200">
              <a:buFont typeface="Wingdings" panose="05000000000000000000" pitchFamily="2" charset="2"/>
              <a:buAutoNum type="arabicPeriod"/>
            </a:pPr>
            <a:r>
              <a:rPr lang="en-US" sz="1200" dirty="0"/>
              <a:t>Share the ARM template with the customer.</a:t>
            </a:r>
          </a:p>
          <a:p>
            <a:pPr marL="457200" indent="-457200">
              <a:buFont typeface="Wingdings" panose="05000000000000000000" pitchFamily="2" charset="2"/>
              <a:buAutoNum type="arabicPeriod"/>
            </a:pPr>
            <a:r>
              <a:rPr lang="en-US" sz="1200" dirty="0"/>
              <a:t>On Customer’s tenant, navigate to Azure Lighthouse and click on “View service provider offers”</a:t>
            </a:r>
          </a:p>
          <a:p>
            <a:pPr marL="457200" indent="-457200">
              <a:buFont typeface="Wingdings" panose="05000000000000000000" pitchFamily="2" charset="2"/>
              <a:buAutoNum type="arabicPeriod"/>
            </a:pPr>
            <a:r>
              <a:rPr lang="en-US" sz="1200" dirty="0"/>
              <a:t>Click on “Service provider offers”</a:t>
            </a:r>
          </a:p>
          <a:p>
            <a:pPr marL="457200" indent="-457200">
              <a:buFont typeface="Wingdings" panose="05000000000000000000" pitchFamily="2" charset="2"/>
              <a:buAutoNum type="arabicPeriod"/>
            </a:pPr>
            <a:r>
              <a:rPr lang="en-US" sz="1200" dirty="0"/>
              <a:t>Click on “Add offer” -&gt; “Add via template”</a:t>
            </a:r>
          </a:p>
          <a:p>
            <a:pPr marL="457200" indent="-457200">
              <a:buFont typeface="Wingdings" panose="05000000000000000000" pitchFamily="2" charset="2"/>
              <a:buAutoNum type="arabicPeriod"/>
            </a:pPr>
            <a:r>
              <a:rPr lang="en-US" sz="1200" dirty="0"/>
              <a:t>Import the ARM template and click on upload. This will create a delegation for the AAD user “Sentinel App User” on customer’s resource group so the Dynamics 365 can read the Sentinel incidents.</a:t>
            </a:r>
          </a:p>
          <a:p>
            <a:pPr marL="457200" indent="-457200">
              <a:buFont typeface="Wingdings" panose="05000000000000000000" pitchFamily="2" charset="2"/>
              <a:buAutoNum type="arabicPeriod"/>
            </a:pPr>
            <a:r>
              <a:rPr lang="en-US" sz="1200" dirty="0"/>
              <a:t>Create an automation rule in Microsoft Sentinel on incident create trigger to run play book (Logic App) in service provider’s tenant.</a:t>
            </a:r>
          </a:p>
        </p:txBody>
      </p:sp>
    </p:spTree>
    <p:extLst>
      <p:ext uri="{BB962C8B-B14F-4D97-AF65-F5344CB8AC3E}">
        <p14:creationId xmlns:p14="http://schemas.microsoft.com/office/powerpoint/2010/main" val="1971704234"/>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_accessible.pptx" id="{F774D412-23CA-4DC2-A47D-10DB1AEE7EFE}" vid="{952AAC9D-4DB4-450B-87D3-2D1B406135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DEEC9778698A4592C42AE54DE9B321" ma:contentTypeVersion="11" ma:contentTypeDescription="Create a new document." ma:contentTypeScope="" ma:versionID="a173acebc80a039294ae2d48d6171a29">
  <xsd:schema xmlns:xsd="http://www.w3.org/2001/XMLSchema" xmlns:xs="http://www.w3.org/2001/XMLSchema" xmlns:p="http://schemas.microsoft.com/office/2006/metadata/properties" xmlns:ns2="ad05b680-99c1-48b1-88d9-f8dc56c4a529" xmlns:ns3="1d314dc7-05fa-4a63-860b-220666282e23" xmlns:ns4="230e9df3-be65-4c73-a93b-d1236ebd677e" targetNamespace="http://schemas.microsoft.com/office/2006/metadata/properties" ma:root="true" ma:fieldsID="3d776081f524f9e4004fb4a7221344ba" ns2:_="" ns3:_="" ns4:_="">
    <xsd:import namespace="ad05b680-99c1-48b1-88d9-f8dc56c4a529"/>
    <xsd:import namespace="1d314dc7-05fa-4a63-860b-220666282e23"/>
    <xsd:import namespace="230e9df3-be65-4c73-a93b-d1236ebd677e"/>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4:TaxCatchAll" minOccurs="0"/>
                <xsd:element ref="ns3:ImageTagsTaxHTField"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05b680-99c1-48b1-88d9-f8dc56c4a52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d314dc7-05fa-4a63-860b-220666282e2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ImageTagsTaxHTField" ma:index="14"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8aa1ae08-e58b-40e8-94f6-a73e17e04a94}" ma:internalName="TaxCatchAll" ma:showField="CatchAllData" ma:web="ad05b680-99c1-48b1-88d9-f8dc56c4a52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1d314dc7-05fa-4a63-860b-220666282e23" xsi:nil="true"/>
    <ImageTagsTaxHTField xmlns="1d314dc7-05fa-4a63-860b-220666282e23">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DB5CF2-CAD3-4105-8199-D15B159EA5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05b680-99c1-48b1-88d9-f8dc56c4a529"/>
    <ds:schemaRef ds:uri="1d314dc7-05fa-4a63-860b-220666282e23"/>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B1131-15CA-429C-B875-56F79CD6C674}">
  <ds:schemaRefs>
    <ds:schemaRef ds:uri="http://schemas.microsoft.com/office/2006/metadata/properties"/>
    <ds:schemaRef ds:uri="http://schemas.microsoft.com/office/infopath/2007/PartnerControls"/>
    <ds:schemaRef ds:uri="1d314dc7-05fa-4a63-860b-220666282e23"/>
    <ds:schemaRef ds:uri="230e9df3-be65-4c73-a93b-d1236ebd677e"/>
  </ds:schemaRefs>
</ds:datastoreItem>
</file>

<file path=customXml/itemProps3.xml><?xml version="1.0" encoding="utf-8"?>
<ds:datastoreItem xmlns:ds="http://schemas.openxmlformats.org/officeDocument/2006/customXml" ds:itemID="{80773F8E-CD3C-401D-81D0-68F54DCC798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911</TotalTime>
  <Words>727</Words>
  <Application>Microsoft Office PowerPoint</Application>
  <PresentationFormat>Widescreen</PresentationFormat>
  <Paragraphs>96</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Consolas</vt:lpstr>
      <vt:lpstr>Segoe UI</vt:lpstr>
      <vt:lpstr>Segoe UI Semibold</vt:lpstr>
      <vt:lpstr>Wingdings</vt:lpstr>
      <vt:lpstr>White Template</vt:lpstr>
      <vt:lpstr>Case Management for Microsoft Sentinel</vt:lpstr>
      <vt:lpstr>Architecture</vt:lpstr>
      <vt:lpstr>Dynamics 365 configuration for Sentinel</vt:lpstr>
      <vt:lpstr>Azure Services</vt:lpstr>
      <vt:lpstr>Set up Azure App Registration</vt:lpstr>
      <vt:lpstr>Import the Dynamics 365 solution.</vt:lpstr>
      <vt:lpstr>Create Azure Logic Apps</vt:lpstr>
      <vt:lpstr>Create Azure Logic Apps</vt:lpstr>
      <vt:lpstr>Onboard a customer</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Rakesh Reddy Charla</dc:creator>
  <cp:keywords/>
  <dc:description/>
  <cp:lastModifiedBy>Rakesh Reddy Charla</cp:lastModifiedBy>
  <cp:revision>2</cp:revision>
  <dcterms:created xsi:type="dcterms:W3CDTF">2022-09-22T04:42:09Z</dcterms:created>
  <dcterms:modified xsi:type="dcterms:W3CDTF">2022-09-24T00:24:35Z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0x010100B2DEEC9778698A4592C42AE54DE9B321</vt:lpwstr>
  </property>
</Properties>
</file>