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426" r:id="rId4"/>
    <p:sldId id="427" r:id="rId5"/>
    <p:sldId id="407" r:id="rId6"/>
    <p:sldId id="408" r:id="rId7"/>
    <p:sldId id="409" r:id="rId8"/>
    <p:sldId id="428" r:id="rId9"/>
    <p:sldId id="406" r:id="rId10"/>
    <p:sldId id="420" r:id="rId11"/>
    <p:sldId id="423" r:id="rId12"/>
    <p:sldId id="425" r:id="rId13"/>
    <p:sldId id="41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" y="221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AD980-BFB5-4CC9-8AE9-909FFB3DC3C9}" type="doc">
      <dgm:prSet loTypeId="urn:diagrams.loki3.com/BracketList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FC5196BE-465A-4317-93D2-EEDD8C96CC93}">
      <dgm:prSet phldrT="[Text]" custT="1"/>
      <dgm:spPr/>
      <dgm:t>
        <a:bodyPr/>
        <a:lstStyle/>
        <a:p>
          <a:pPr algn="ctr"/>
          <a:r>
            <a:rPr lang="en-IN" sz="2400" dirty="0">
              <a:solidFill>
                <a:schemeClr val="bg1">
                  <a:lumMod val="95000"/>
                </a:schemeClr>
              </a:solidFill>
            </a:rPr>
            <a:t>User Portal</a:t>
          </a:r>
        </a:p>
      </dgm:t>
    </dgm:pt>
    <dgm:pt modelId="{58971CF3-94D1-4E54-A56C-90127CA6CC95}" type="parTrans" cxnId="{556D54EC-319C-442F-A130-E4E08FFFC614}">
      <dgm:prSet/>
      <dgm:spPr/>
      <dgm:t>
        <a:bodyPr/>
        <a:lstStyle/>
        <a:p>
          <a:endParaRPr lang="en-IN"/>
        </a:p>
      </dgm:t>
    </dgm:pt>
    <dgm:pt modelId="{C02DDDAC-ED7D-4E82-9592-83108BB2F5A8}" type="sibTrans" cxnId="{556D54EC-319C-442F-A130-E4E08FFFC614}">
      <dgm:prSet/>
      <dgm:spPr/>
      <dgm:t>
        <a:bodyPr/>
        <a:lstStyle/>
        <a:p>
          <a:endParaRPr lang="en-IN"/>
        </a:p>
      </dgm:t>
    </dgm:pt>
    <dgm:pt modelId="{9D5FE602-9761-41CF-A016-A47C21D23360}">
      <dgm:prSet phldrT="[Text]" custT="1"/>
      <dgm:spPr/>
      <dgm:t>
        <a:bodyPr anchor="ctr"/>
        <a:lstStyle/>
        <a:p>
          <a:pPr>
            <a:buFontTx/>
            <a:buNone/>
          </a:pPr>
          <a:r>
            <a:rPr lang="en-IN" sz="1400" b="1" i="1" u="sng" dirty="0"/>
            <a:t>Target implementation Date:</a:t>
          </a:r>
          <a:r>
            <a:rPr lang="en-IN" sz="1400" b="0" i="0" u="none" dirty="0">
              <a:solidFill>
                <a:srgbClr val="00B050"/>
              </a:solidFill>
            </a:rPr>
            <a:t> Oct 16</a:t>
          </a:r>
          <a:r>
            <a:rPr lang="en-IN" sz="1400" b="0" i="0" u="none" baseline="30000" dirty="0">
              <a:solidFill>
                <a:srgbClr val="00B050"/>
              </a:solidFill>
            </a:rPr>
            <a:t>th</a:t>
          </a:r>
          <a:r>
            <a:rPr lang="en-IN" sz="1400" b="0" i="0" u="none" dirty="0">
              <a:solidFill>
                <a:srgbClr val="00B050"/>
              </a:solidFill>
            </a:rPr>
            <a:t>, 2021</a:t>
          </a:r>
        </a:p>
      </dgm:t>
    </dgm:pt>
    <dgm:pt modelId="{2396A867-3401-4377-8FF3-E5C0ED52790F}" type="parTrans" cxnId="{487E1354-6D5E-4771-9364-2067CD95D589}">
      <dgm:prSet/>
      <dgm:spPr/>
      <dgm:t>
        <a:bodyPr/>
        <a:lstStyle/>
        <a:p>
          <a:endParaRPr lang="en-IN"/>
        </a:p>
      </dgm:t>
    </dgm:pt>
    <dgm:pt modelId="{0F9C68B1-0C9F-4533-93F9-C783A0A1C78B}" type="sibTrans" cxnId="{487E1354-6D5E-4771-9364-2067CD95D589}">
      <dgm:prSet/>
      <dgm:spPr/>
      <dgm:t>
        <a:bodyPr/>
        <a:lstStyle/>
        <a:p>
          <a:endParaRPr lang="en-IN"/>
        </a:p>
      </dgm:t>
    </dgm:pt>
    <dgm:pt modelId="{5E4D46BF-261A-46A2-A2B9-08ADFA4ABE73}">
      <dgm:prSet phldrT="[Text]" custT="1"/>
      <dgm:spPr/>
      <dgm:t>
        <a:bodyPr/>
        <a:lstStyle/>
        <a:p>
          <a:pPr algn="ctr"/>
          <a:r>
            <a:rPr lang="en-IN" sz="2400" dirty="0">
              <a:solidFill>
                <a:schemeClr val="bg1"/>
              </a:solidFill>
            </a:rPr>
            <a:t>AI chatbot</a:t>
          </a:r>
        </a:p>
      </dgm:t>
    </dgm:pt>
    <dgm:pt modelId="{0716B623-3D0F-42A8-9444-15B66AFFFC03}" type="parTrans" cxnId="{E4A1E250-CAB3-4914-A374-E4F503B0DE9F}">
      <dgm:prSet/>
      <dgm:spPr/>
      <dgm:t>
        <a:bodyPr/>
        <a:lstStyle/>
        <a:p>
          <a:endParaRPr lang="en-IN"/>
        </a:p>
      </dgm:t>
    </dgm:pt>
    <dgm:pt modelId="{D34E6606-A2CC-461B-A473-062E41859163}" type="sibTrans" cxnId="{E4A1E250-CAB3-4914-A374-E4F503B0DE9F}">
      <dgm:prSet/>
      <dgm:spPr/>
      <dgm:t>
        <a:bodyPr/>
        <a:lstStyle/>
        <a:p>
          <a:endParaRPr lang="en-IN"/>
        </a:p>
      </dgm:t>
    </dgm:pt>
    <dgm:pt modelId="{F263C08A-0BA8-414B-88FE-FB24B333F988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b="1" i="1" u="sng" dirty="0"/>
            <a:t>Target implementation Date:</a:t>
          </a:r>
          <a:r>
            <a:rPr lang="en-IN" sz="1400" b="0" i="0" u="none" dirty="0"/>
            <a:t> </a:t>
          </a:r>
          <a:r>
            <a:rPr lang="en-IN" sz="1400" b="0" i="0" u="none" dirty="0">
              <a:solidFill>
                <a:srgbClr val="00B050"/>
              </a:solidFill>
            </a:rPr>
            <a:t>Oct 30</a:t>
          </a:r>
          <a:r>
            <a:rPr lang="en-IN" sz="1400" b="0" i="0" u="none" baseline="30000" dirty="0">
              <a:solidFill>
                <a:srgbClr val="00B050"/>
              </a:solidFill>
            </a:rPr>
            <a:t>th</a:t>
          </a:r>
          <a:r>
            <a:rPr lang="en-IN" sz="1400" b="0" i="0" u="none" dirty="0">
              <a:solidFill>
                <a:srgbClr val="00B050"/>
              </a:solidFill>
            </a:rPr>
            <a:t>, 2021</a:t>
          </a:r>
          <a:endParaRPr lang="en-IN" sz="1400" dirty="0">
            <a:solidFill>
              <a:srgbClr val="00B050"/>
            </a:solidFill>
          </a:endParaRPr>
        </a:p>
      </dgm:t>
    </dgm:pt>
    <dgm:pt modelId="{D495A0EA-9FE4-4D0E-B1C4-E0C3CC1886FD}" type="parTrans" cxnId="{4298C77B-65D4-4C8D-AF01-CEA00ACBBB47}">
      <dgm:prSet/>
      <dgm:spPr/>
      <dgm:t>
        <a:bodyPr/>
        <a:lstStyle/>
        <a:p>
          <a:endParaRPr lang="en-IN"/>
        </a:p>
      </dgm:t>
    </dgm:pt>
    <dgm:pt modelId="{C2B7C68F-BDB0-4599-81A4-B74E76364005}" type="sibTrans" cxnId="{4298C77B-65D4-4C8D-AF01-CEA00ACBBB47}">
      <dgm:prSet/>
      <dgm:spPr/>
      <dgm:t>
        <a:bodyPr/>
        <a:lstStyle/>
        <a:p>
          <a:endParaRPr lang="en-IN"/>
        </a:p>
      </dgm:t>
    </dgm:pt>
    <dgm:pt modelId="{16A25B45-ED5F-48A0-8514-21F1D6399EA1}">
      <dgm:prSet phldrT="[Text]" custT="1"/>
      <dgm:spPr/>
      <dgm:t>
        <a:bodyPr anchor="ctr"/>
        <a:lstStyle/>
        <a:p>
          <a:pPr>
            <a:buFontTx/>
            <a:buNone/>
          </a:pPr>
          <a:r>
            <a:rPr lang="en-IN" sz="1400" b="0" i="0" u="none" dirty="0"/>
            <a:t>Built user side functionalities in Java using Android Studio. </a:t>
          </a:r>
        </a:p>
      </dgm:t>
    </dgm:pt>
    <dgm:pt modelId="{AD6AC70C-1019-4BF5-B47E-D3805637C147}" type="parTrans" cxnId="{20143B7D-E3BA-4FC8-932D-7EE3D5741E4F}">
      <dgm:prSet/>
      <dgm:spPr/>
      <dgm:t>
        <a:bodyPr/>
        <a:lstStyle/>
        <a:p>
          <a:endParaRPr lang="en-IN"/>
        </a:p>
      </dgm:t>
    </dgm:pt>
    <dgm:pt modelId="{3343C9EE-B073-4575-A3C5-0FD88FC3C1CC}" type="sibTrans" cxnId="{20143B7D-E3BA-4FC8-932D-7EE3D5741E4F}">
      <dgm:prSet/>
      <dgm:spPr/>
      <dgm:t>
        <a:bodyPr/>
        <a:lstStyle/>
        <a:p>
          <a:endParaRPr lang="en-IN"/>
        </a:p>
      </dgm:t>
    </dgm:pt>
    <dgm:pt modelId="{A2A7AC8D-DF22-491D-BECC-2D10F89842A6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dirty="0"/>
            <a:t>Added AI chatbot functionality in Python using </a:t>
          </a:r>
          <a:r>
            <a:rPr lang="en-IN" sz="1400" dirty="0" err="1"/>
            <a:t>Jupyter</a:t>
          </a:r>
          <a:r>
            <a:rPr lang="en-IN" sz="1400" dirty="0"/>
            <a:t> Notebook.</a:t>
          </a:r>
        </a:p>
      </dgm:t>
    </dgm:pt>
    <dgm:pt modelId="{3A92E7FA-855D-4E0B-8F3F-566DC0F67F5D}" type="parTrans" cxnId="{1B613F41-BBB0-4585-B3D4-BAC7F4BE4F15}">
      <dgm:prSet/>
      <dgm:spPr/>
      <dgm:t>
        <a:bodyPr/>
        <a:lstStyle/>
        <a:p>
          <a:endParaRPr lang="en-IN"/>
        </a:p>
      </dgm:t>
    </dgm:pt>
    <dgm:pt modelId="{0168A7A6-1A3A-45ED-BDF6-1F749D2CE28E}" type="sibTrans" cxnId="{1B613F41-BBB0-4585-B3D4-BAC7F4BE4F15}">
      <dgm:prSet/>
      <dgm:spPr/>
      <dgm:t>
        <a:bodyPr/>
        <a:lstStyle/>
        <a:p>
          <a:endParaRPr lang="en-IN"/>
        </a:p>
      </dgm:t>
    </dgm:pt>
    <dgm:pt modelId="{81B6D082-68D7-4311-9EA7-A6A3A6A28712}" type="pres">
      <dgm:prSet presAssocID="{F98AD980-BFB5-4CC9-8AE9-909FFB3DC3C9}" presName="Name0" presStyleCnt="0">
        <dgm:presLayoutVars>
          <dgm:dir/>
          <dgm:animLvl val="lvl"/>
          <dgm:resizeHandles val="exact"/>
        </dgm:presLayoutVars>
      </dgm:prSet>
      <dgm:spPr/>
    </dgm:pt>
    <dgm:pt modelId="{ACF8D483-B44F-4A05-BE34-BA81A2B7F180}" type="pres">
      <dgm:prSet presAssocID="{FC5196BE-465A-4317-93D2-EEDD8C96CC93}" presName="linNode" presStyleCnt="0"/>
      <dgm:spPr/>
    </dgm:pt>
    <dgm:pt modelId="{D71D2AC5-E082-4CA7-8F02-08486B8D9D34}" type="pres">
      <dgm:prSet presAssocID="{FC5196BE-465A-4317-93D2-EEDD8C96CC93}" presName="parTx" presStyleLbl="revTx" presStyleIdx="0" presStyleCnt="2">
        <dgm:presLayoutVars>
          <dgm:chMax val="1"/>
          <dgm:bulletEnabled val="1"/>
        </dgm:presLayoutVars>
      </dgm:prSet>
      <dgm:spPr/>
    </dgm:pt>
    <dgm:pt modelId="{C89339F6-7A9A-4924-A1DE-963D310FE60D}" type="pres">
      <dgm:prSet presAssocID="{FC5196BE-465A-4317-93D2-EEDD8C96CC93}" presName="bracket" presStyleLbl="parChTrans1D1" presStyleIdx="0" presStyleCnt="2"/>
      <dgm:spPr>
        <a:ln>
          <a:solidFill>
            <a:schemeClr val="bg1"/>
          </a:solidFill>
        </a:ln>
      </dgm:spPr>
    </dgm:pt>
    <dgm:pt modelId="{C946EBDB-E6E2-44FC-B6DE-11DF5C840667}" type="pres">
      <dgm:prSet presAssocID="{FC5196BE-465A-4317-93D2-EEDD8C96CC93}" presName="spH" presStyleCnt="0"/>
      <dgm:spPr/>
    </dgm:pt>
    <dgm:pt modelId="{38EA7DCB-C63B-4BF2-9B74-E54C059F9B00}" type="pres">
      <dgm:prSet presAssocID="{FC5196BE-465A-4317-93D2-EEDD8C96CC93}" presName="desTx" presStyleLbl="node1" presStyleIdx="0" presStyleCnt="2">
        <dgm:presLayoutVars>
          <dgm:bulletEnabled val="1"/>
        </dgm:presLayoutVars>
      </dgm:prSet>
      <dgm:spPr/>
    </dgm:pt>
    <dgm:pt modelId="{4D4D5E33-0F11-4E05-A855-B34614F69A1D}" type="pres">
      <dgm:prSet presAssocID="{C02DDDAC-ED7D-4E82-9592-83108BB2F5A8}" presName="spV" presStyleCnt="0"/>
      <dgm:spPr/>
    </dgm:pt>
    <dgm:pt modelId="{2B75B2EE-E64B-4483-B273-0513B1F4633C}" type="pres">
      <dgm:prSet presAssocID="{5E4D46BF-261A-46A2-A2B9-08ADFA4ABE73}" presName="linNode" presStyleCnt="0"/>
      <dgm:spPr/>
    </dgm:pt>
    <dgm:pt modelId="{76DE39B2-5C07-4579-B203-C0B3BDD47FF3}" type="pres">
      <dgm:prSet presAssocID="{5E4D46BF-261A-46A2-A2B9-08ADFA4ABE73}" presName="parTx" presStyleLbl="revTx" presStyleIdx="1" presStyleCnt="2">
        <dgm:presLayoutVars>
          <dgm:chMax val="1"/>
          <dgm:bulletEnabled val="1"/>
        </dgm:presLayoutVars>
      </dgm:prSet>
      <dgm:spPr/>
    </dgm:pt>
    <dgm:pt modelId="{F483A2F8-A8B1-4EC8-8EFA-C9878234BB68}" type="pres">
      <dgm:prSet presAssocID="{5E4D46BF-261A-46A2-A2B9-08ADFA4ABE73}" presName="bracket" presStyleLbl="parChTrans1D1" presStyleIdx="1" presStyleCnt="2" custLinFactNeighborX="4645" custLinFactNeighborY="675"/>
      <dgm:spPr>
        <a:ln>
          <a:solidFill>
            <a:schemeClr val="bg1"/>
          </a:solidFill>
        </a:ln>
      </dgm:spPr>
    </dgm:pt>
    <dgm:pt modelId="{FCBB0310-1A79-4570-AE0B-5F9CA9520819}" type="pres">
      <dgm:prSet presAssocID="{5E4D46BF-261A-46A2-A2B9-08ADFA4ABE73}" presName="spH" presStyleCnt="0"/>
      <dgm:spPr/>
    </dgm:pt>
    <dgm:pt modelId="{8F4E53ED-D53D-407F-A445-B5ED1D15D98C}" type="pres">
      <dgm:prSet presAssocID="{5E4D46BF-261A-46A2-A2B9-08ADFA4ABE73}" presName="desTx" presStyleLbl="node1" presStyleIdx="1" presStyleCnt="2">
        <dgm:presLayoutVars>
          <dgm:bulletEnabled val="1"/>
        </dgm:presLayoutVars>
      </dgm:prSet>
      <dgm:spPr/>
    </dgm:pt>
  </dgm:ptLst>
  <dgm:cxnLst>
    <dgm:cxn modelId="{9023BB03-1BB5-4BEF-A692-B65C9BA4E260}" type="presOf" srcId="{16A25B45-ED5F-48A0-8514-21F1D6399EA1}" destId="{38EA7DCB-C63B-4BF2-9B74-E54C059F9B00}" srcOrd="0" destOrd="1" presId="urn:diagrams.loki3.com/BracketList"/>
    <dgm:cxn modelId="{BAAB4505-F420-431B-9799-ACF76C0AB2DE}" type="presOf" srcId="{F263C08A-0BA8-414B-88FE-FB24B333F988}" destId="{8F4E53ED-D53D-407F-A445-B5ED1D15D98C}" srcOrd="0" destOrd="0" presId="urn:diagrams.loki3.com/BracketList"/>
    <dgm:cxn modelId="{1B613F41-BBB0-4585-B3D4-BAC7F4BE4F15}" srcId="{5E4D46BF-261A-46A2-A2B9-08ADFA4ABE73}" destId="{A2A7AC8D-DF22-491D-BECC-2D10F89842A6}" srcOrd="1" destOrd="0" parTransId="{3A92E7FA-855D-4E0B-8F3F-566DC0F67F5D}" sibTransId="{0168A7A6-1A3A-45ED-BDF6-1F749D2CE28E}"/>
    <dgm:cxn modelId="{E4A1E250-CAB3-4914-A374-E4F503B0DE9F}" srcId="{F98AD980-BFB5-4CC9-8AE9-909FFB3DC3C9}" destId="{5E4D46BF-261A-46A2-A2B9-08ADFA4ABE73}" srcOrd="1" destOrd="0" parTransId="{0716B623-3D0F-42A8-9444-15B66AFFFC03}" sibTransId="{D34E6606-A2CC-461B-A473-062E41859163}"/>
    <dgm:cxn modelId="{487E1354-6D5E-4771-9364-2067CD95D589}" srcId="{FC5196BE-465A-4317-93D2-EEDD8C96CC93}" destId="{9D5FE602-9761-41CF-A016-A47C21D23360}" srcOrd="0" destOrd="0" parTransId="{2396A867-3401-4377-8FF3-E5C0ED52790F}" sibTransId="{0F9C68B1-0C9F-4533-93F9-C783A0A1C78B}"/>
    <dgm:cxn modelId="{D8C5DD74-1B52-4FD0-B382-10084AC16401}" type="presOf" srcId="{FC5196BE-465A-4317-93D2-EEDD8C96CC93}" destId="{D71D2AC5-E082-4CA7-8F02-08486B8D9D34}" srcOrd="0" destOrd="0" presId="urn:diagrams.loki3.com/BracketList"/>
    <dgm:cxn modelId="{4298C77B-65D4-4C8D-AF01-CEA00ACBBB47}" srcId="{5E4D46BF-261A-46A2-A2B9-08ADFA4ABE73}" destId="{F263C08A-0BA8-414B-88FE-FB24B333F988}" srcOrd="0" destOrd="0" parTransId="{D495A0EA-9FE4-4D0E-B1C4-E0C3CC1886FD}" sibTransId="{C2B7C68F-BDB0-4599-81A4-B74E76364005}"/>
    <dgm:cxn modelId="{20143B7D-E3BA-4FC8-932D-7EE3D5741E4F}" srcId="{FC5196BE-465A-4317-93D2-EEDD8C96CC93}" destId="{16A25B45-ED5F-48A0-8514-21F1D6399EA1}" srcOrd="1" destOrd="0" parTransId="{AD6AC70C-1019-4BF5-B47E-D3805637C147}" sibTransId="{3343C9EE-B073-4575-A3C5-0FD88FC3C1CC}"/>
    <dgm:cxn modelId="{6F67D195-9683-4E5A-A18E-B8D887B4F73D}" type="presOf" srcId="{5E4D46BF-261A-46A2-A2B9-08ADFA4ABE73}" destId="{76DE39B2-5C07-4579-B203-C0B3BDD47FF3}" srcOrd="0" destOrd="0" presId="urn:diagrams.loki3.com/BracketList"/>
    <dgm:cxn modelId="{72B6DCBB-D449-430F-850B-4ED4FCADAFF3}" type="presOf" srcId="{9D5FE602-9761-41CF-A016-A47C21D23360}" destId="{38EA7DCB-C63B-4BF2-9B74-E54C059F9B00}" srcOrd="0" destOrd="0" presId="urn:diagrams.loki3.com/BracketList"/>
    <dgm:cxn modelId="{9C55EBD1-7556-4078-AC29-B64AB92752BF}" type="presOf" srcId="{F98AD980-BFB5-4CC9-8AE9-909FFB3DC3C9}" destId="{81B6D082-68D7-4311-9EA7-A6A3A6A28712}" srcOrd="0" destOrd="0" presId="urn:diagrams.loki3.com/BracketList"/>
    <dgm:cxn modelId="{556D54EC-319C-442F-A130-E4E08FFFC614}" srcId="{F98AD980-BFB5-4CC9-8AE9-909FFB3DC3C9}" destId="{FC5196BE-465A-4317-93D2-EEDD8C96CC93}" srcOrd="0" destOrd="0" parTransId="{58971CF3-94D1-4E54-A56C-90127CA6CC95}" sibTransId="{C02DDDAC-ED7D-4E82-9592-83108BB2F5A8}"/>
    <dgm:cxn modelId="{2E983FF1-DAAA-4819-B179-B76DCD81A4D3}" type="presOf" srcId="{A2A7AC8D-DF22-491D-BECC-2D10F89842A6}" destId="{8F4E53ED-D53D-407F-A445-B5ED1D15D98C}" srcOrd="0" destOrd="1" presId="urn:diagrams.loki3.com/BracketList"/>
    <dgm:cxn modelId="{A6915B21-E667-47AE-A86B-C89F890D48AA}" type="presParOf" srcId="{81B6D082-68D7-4311-9EA7-A6A3A6A28712}" destId="{ACF8D483-B44F-4A05-BE34-BA81A2B7F180}" srcOrd="0" destOrd="0" presId="urn:diagrams.loki3.com/BracketList"/>
    <dgm:cxn modelId="{D8E71B64-BBD9-4895-8618-E3CE706E6B26}" type="presParOf" srcId="{ACF8D483-B44F-4A05-BE34-BA81A2B7F180}" destId="{D71D2AC5-E082-4CA7-8F02-08486B8D9D34}" srcOrd="0" destOrd="0" presId="urn:diagrams.loki3.com/BracketList"/>
    <dgm:cxn modelId="{18FF5EE8-151C-4F2A-9311-56F6E257A395}" type="presParOf" srcId="{ACF8D483-B44F-4A05-BE34-BA81A2B7F180}" destId="{C89339F6-7A9A-4924-A1DE-963D310FE60D}" srcOrd="1" destOrd="0" presId="urn:diagrams.loki3.com/BracketList"/>
    <dgm:cxn modelId="{D4E821DF-815B-439F-966A-393C07C2984C}" type="presParOf" srcId="{ACF8D483-B44F-4A05-BE34-BA81A2B7F180}" destId="{C946EBDB-E6E2-44FC-B6DE-11DF5C840667}" srcOrd="2" destOrd="0" presId="urn:diagrams.loki3.com/BracketList"/>
    <dgm:cxn modelId="{84463674-9FBB-42CF-B741-4994293D7D24}" type="presParOf" srcId="{ACF8D483-B44F-4A05-BE34-BA81A2B7F180}" destId="{38EA7DCB-C63B-4BF2-9B74-E54C059F9B00}" srcOrd="3" destOrd="0" presId="urn:diagrams.loki3.com/BracketList"/>
    <dgm:cxn modelId="{CF31ED5B-E0A6-4D64-9C59-69232B64084E}" type="presParOf" srcId="{81B6D082-68D7-4311-9EA7-A6A3A6A28712}" destId="{4D4D5E33-0F11-4E05-A855-B34614F69A1D}" srcOrd="1" destOrd="0" presId="urn:diagrams.loki3.com/BracketList"/>
    <dgm:cxn modelId="{9B5DC0F0-06F7-4C2B-A950-69F0CC1BBB1C}" type="presParOf" srcId="{81B6D082-68D7-4311-9EA7-A6A3A6A28712}" destId="{2B75B2EE-E64B-4483-B273-0513B1F4633C}" srcOrd="2" destOrd="0" presId="urn:diagrams.loki3.com/BracketList"/>
    <dgm:cxn modelId="{180A54B6-1563-4D47-A202-9795D4BF9213}" type="presParOf" srcId="{2B75B2EE-E64B-4483-B273-0513B1F4633C}" destId="{76DE39B2-5C07-4579-B203-C0B3BDD47FF3}" srcOrd="0" destOrd="0" presId="urn:diagrams.loki3.com/BracketList"/>
    <dgm:cxn modelId="{044696FF-F13D-4968-B736-971675721073}" type="presParOf" srcId="{2B75B2EE-E64B-4483-B273-0513B1F4633C}" destId="{F483A2F8-A8B1-4EC8-8EFA-C9878234BB68}" srcOrd="1" destOrd="0" presId="urn:diagrams.loki3.com/BracketList"/>
    <dgm:cxn modelId="{3FE0B39A-62B9-4B72-8705-DEAB8B9C3C0E}" type="presParOf" srcId="{2B75B2EE-E64B-4483-B273-0513B1F4633C}" destId="{FCBB0310-1A79-4570-AE0B-5F9CA9520819}" srcOrd="2" destOrd="0" presId="urn:diagrams.loki3.com/BracketList"/>
    <dgm:cxn modelId="{82CE2A3F-0CFD-485F-B02F-1E001B11EC35}" type="presParOf" srcId="{2B75B2EE-E64B-4483-B273-0513B1F4633C}" destId="{8F4E53ED-D53D-407F-A445-B5ED1D15D98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8AD980-BFB5-4CC9-8AE9-909FFB3DC3C9}" type="doc">
      <dgm:prSet loTypeId="urn:diagrams.loki3.com/BracketList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FC5196BE-465A-4317-93D2-EEDD8C96CC93}">
      <dgm:prSet phldrT="[Text]" custT="1"/>
      <dgm:spPr/>
      <dgm:t>
        <a:bodyPr/>
        <a:lstStyle/>
        <a:p>
          <a:pPr algn="ctr"/>
          <a:r>
            <a:rPr lang="en-IN" sz="2400" dirty="0">
              <a:solidFill>
                <a:schemeClr val="bg1"/>
              </a:solidFill>
            </a:rPr>
            <a:t>Admin Portal</a:t>
          </a:r>
        </a:p>
      </dgm:t>
    </dgm:pt>
    <dgm:pt modelId="{58971CF3-94D1-4E54-A56C-90127CA6CC95}" type="parTrans" cxnId="{556D54EC-319C-442F-A130-E4E08FFFC614}">
      <dgm:prSet/>
      <dgm:spPr/>
      <dgm:t>
        <a:bodyPr/>
        <a:lstStyle/>
        <a:p>
          <a:endParaRPr lang="en-IN"/>
        </a:p>
      </dgm:t>
    </dgm:pt>
    <dgm:pt modelId="{C02DDDAC-ED7D-4E82-9592-83108BB2F5A8}" type="sibTrans" cxnId="{556D54EC-319C-442F-A130-E4E08FFFC614}">
      <dgm:prSet/>
      <dgm:spPr/>
      <dgm:t>
        <a:bodyPr/>
        <a:lstStyle/>
        <a:p>
          <a:endParaRPr lang="en-IN"/>
        </a:p>
      </dgm:t>
    </dgm:pt>
    <dgm:pt modelId="{9D5FE602-9761-41CF-A016-A47C21D23360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b="1" i="1" u="sng" dirty="0"/>
            <a:t>Target implementation Date:</a:t>
          </a:r>
          <a:r>
            <a:rPr lang="en-IN" sz="1400" b="0" i="0" u="none" dirty="0"/>
            <a:t> </a:t>
          </a:r>
          <a:r>
            <a:rPr lang="en-IN" sz="1400" b="0" i="0" u="none" dirty="0">
              <a:solidFill>
                <a:srgbClr val="FF0000"/>
              </a:solidFill>
            </a:rPr>
            <a:t>November 13</a:t>
          </a:r>
          <a:r>
            <a:rPr lang="en-IN" sz="1400" b="0" i="0" u="none" baseline="30000" dirty="0">
              <a:solidFill>
                <a:srgbClr val="FF0000"/>
              </a:solidFill>
            </a:rPr>
            <a:t>th</a:t>
          </a:r>
          <a:r>
            <a:rPr lang="en-IN" sz="1400" b="0" i="0" u="none" dirty="0">
              <a:solidFill>
                <a:srgbClr val="FF0000"/>
              </a:solidFill>
            </a:rPr>
            <a:t>, 2021</a:t>
          </a:r>
        </a:p>
      </dgm:t>
    </dgm:pt>
    <dgm:pt modelId="{2396A867-3401-4377-8FF3-E5C0ED52790F}" type="parTrans" cxnId="{487E1354-6D5E-4771-9364-2067CD95D589}">
      <dgm:prSet/>
      <dgm:spPr/>
      <dgm:t>
        <a:bodyPr/>
        <a:lstStyle/>
        <a:p>
          <a:endParaRPr lang="en-IN"/>
        </a:p>
      </dgm:t>
    </dgm:pt>
    <dgm:pt modelId="{0F9C68B1-0C9F-4533-93F9-C783A0A1C78B}" type="sibTrans" cxnId="{487E1354-6D5E-4771-9364-2067CD95D589}">
      <dgm:prSet/>
      <dgm:spPr/>
      <dgm:t>
        <a:bodyPr/>
        <a:lstStyle/>
        <a:p>
          <a:endParaRPr lang="en-IN"/>
        </a:p>
      </dgm:t>
    </dgm:pt>
    <dgm:pt modelId="{5E4D46BF-261A-46A2-A2B9-08ADFA4ABE73}">
      <dgm:prSet phldrT="[Text]" custT="1"/>
      <dgm:spPr/>
      <dgm:t>
        <a:bodyPr/>
        <a:lstStyle/>
        <a:p>
          <a:pPr algn="ctr"/>
          <a:r>
            <a:rPr lang="en-IN" sz="2400" dirty="0">
              <a:solidFill>
                <a:schemeClr val="bg1"/>
              </a:solidFill>
            </a:rPr>
            <a:t>Testing</a:t>
          </a:r>
        </a:p>
      </dgm:t>
    </dgm:pt>
    <dgm:pt modelId="{0716B623-3D0F-42A8-9444-15B66AFFFC03}" type="parTrans" cxnId="{E4A1E250-CAB3-4914-A374-E4F503B0DE9F}">
      <dgm:prSet/>
      <dgm:spPr/>
      <dgm:t>
        <a:bodyPr/>
        <a:lstStyle/>
        <a:p>
          <a:endParaRPr lang="en-IN"/>
        </a:p>
      </dgm:t>
    </dgm:pt>
    <dgm:pt modelId="{D34E6606-A2CC-461B-A473-062E41859163}" type="sibTrans" cxnId="{E4A1E250-CAB3-4914-A374-E4F503B0DE9F}">
      <dgm:prSet/>
      <dgm:spPr/>
      <dgm:t>
        <a:bodyPr/>
        <a:lstStyle/>
        <a:p>
          <a:endParaRPr lang="en-IN"/>
        </a:p>
      </dgm:t>
    </dgm:pt>
    <dgm:pt modelId="{F263C08A-0BA8-414B-88FE-FB24B333F988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b="1" i="1" u="sng" dirty="0"/>
            <a:t>Target Date:</a:t>
          </a:r>
          <a:r>
            <a:rPr lang="en-IN" sz="1400" b="1" i="0" u="none" dirty="0"/>
            <a:t> </a:t>
          </a:r>
          <a:r>
            <a:rPr lang="en-IN" sz="1400" b="0" i="0" u="none" dirty="0">
              <a:solidFill>
                <a:srgbClr val="FF0000"/>
              </a:solidFill>
            </a:rPr>
            <a:t>November 27</a:t>
          </a:r>
          <a:r>
            <a:rPr lang="en-IN" sz="1400" b="0" i="0" u="none" baseline="30000" dirty="0">
              <a:solidFill>
                <a:srgbClr val="FF0000"/>
              </a:solidFill>
            </a:rPr>
            <a:t>th</a:t>
          </a:r>
          <a:r>
            <a:rPr lang="en-IN" sz="1400" b="0" i="0" u="none" dirty="0">
              <a:solidFill>
                <a:srgbClr val="FF0000"/>
              </a:solidFill>
            </a:rPr>
            <a:t>, 2021</a:t>
          </a:r>
          <a:endParaRPr lang="en-IN" sz="1400" b="1" i="1" u="sng" dirty="0"/>
        </a:p>
      </dgm:t>
    </dgm:pt>
    <dgm:pt modelId="{D495A0EA-9FE4-4D0E-B1C4-E0C3CC1886FD}" type="parTrans" cxnId="{4298C77B-65D4-4C8D-AF01-CEA00ACBBB47}">
      <dgm:prSet/>
      <dgm:spPr/>
      <dgm:t>
        <a:bodyPr/>
        <a:lstStyle/>
        <a:p>
          <a:endParaRPr lang="en-IN"/>
        </a:p>
      </dgm:t>
    </dgm:pt>
    <dgm:pt modelId="{C2B7C68F-BDB0-4599-81A4-B74E76364005}" type="sibTrans" cxnId="{4298C77B-65D4-4C8D-AF01-CEA00ACBBB47}">
      <dgm:prSet/>
      <dgm:spPr/>
      <dgm:t>
        <a:bodyPr/>
        <a:lstStyle/>
        <a:p>
          <a:endParaRPr lang="en-IN"/>
        </a:p>
      </dgm:t>
    </dgm:pt>
    <dgm:pt modelId="{4DB16B05-8246-4485-A31D-4912FFD5E82C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dirty="0"/>
            <a:t>Should build admin portal and report generator functionalities in java.</a:t>
          </a:r>
          <a:endParaRPr lang="en-IN" sz="1400" b="0" i="0" u="none" dirty="0"/>
        </a:p>
      </dgm:t>
    </dgm:pt>
    <dgm:pt modelId="{5FFC1CCD-7118-4FE6-8075-EF94BD54A6E0}" type="parTrans" cxnId="{2CEA61E5-51E6-4D5B-BB15-788BFA5438E7}">
      <dgm:prSet/>
      <dgm:spPr/>
      <dgm:t>
        <a:bodyPr/>
        <a:lstStyle/>
        <a:p>
          <a:endParaRPr lang="en-IN"/>
        </a:p>
      </dgm:t>
    </dgm:pt>
    <dgm:pt modelId="{A7424E26-16DE-4E7F-96E4-EF29A8F610FD}" type="sibTrans" cxnId="{2CEA61E5-51E6-4D5B-BB15-788BFA5438E7}">
      <dgm:prSet/>
      <dgm:spPr/>
      <dgm:t>
        <a:bodyPr/>
        <a:lstStyle/>
        <a:p>
          <a:endParaRPr lang="en-IN"/>
        </a:p>
      </dgm:t>
    </dgm:pt>
    <dgm:pt modelId="{A86E2E78-2316-444C-8B97-276AD2087FA3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b="0" i="0" u="none" dirty="0"/>
            <a:t>Should test the complete functionality of application.</a:t>
          </a:r>
        </a:p>
      </dgm:t>
    </dgm:pt>
    <dgm:pt modelId="{ABB1DC99-E84C-4062-BA51-62170672F6FC}" type="parTrans" cxnId="{96F21D0B-4CA5-49D3-A4C6-015933AD02A9}">
      <dgm:prSet/>
      <dgm:spPr/>
      <dgm:t>
        <a:bodyPr/>
        <a:lstStyle/>
        <a:p>
          <a:endParaRPr lang="en-IN"/>
        </a:p>
      </dgm:t>
    </dgm:pt>
    <dgm:pt modelId="{85827EBC-4911-4689-9626-A561A560DA14}" type="sibTrans" cxnId="{96F21D0B-4CA5-49D3-A4C6-015933AD02A9}">
      <dgm:prSet/>
      <dgm:spPr/>
      <dgm:t>
        <a:bodyPr/>
        <a:lstStyle/>
        <a:p>
          <a:endParaRPr lang="en-IN"/>
        </a:p>
      </dgm:t>
    </dgm:pt>
    <dgm:pt modelId="{81B6D082-68D7-4311-9EA7-A6A3A6A28712}" type="pres">
      <dgm:prSet presAssocID="{F98AD980-BFB5-4CC9-8AE9-909FFB3DC3C9}" presName="Name0" presStyleCnt="0">
        <dgm:presLayoutVars>
          <dgm:dir/>
          <dgm:animLvl val="lvl"/>
          <dgm:resizeHandles val="exact"/>
        </dgm:presLayoutVars>
      </dgm:prSet>
      <dgm:spPr/>
    </dgm:pt>
    <dgm:pt modelId="{ACF8D483-B44F-4A05-BE34-BA81A2B7F180}" type="pres">
      <dgm:prSet presAssocID="{FC5196BE-465A-4317-93D2-EEDD8C96CC93}" presName="linNode" presStyleCnt="0"/>
      <dgm:spPr/>
    </dgm:pt>
    <dgm:pt modelId="{D71D2AC5-E082-4CA7-8F02-08486B8D9D34}" type="pres">
      <dgm:prSet presAssocID="{FC5196BE-465A-4317-93D2-EEDD8C96CC93}" presName="parTx" presStyleLbl="revTx" presStyleIdx="0" presStyleCnt="2">
        <dgm:presLayoutVars>
          <dgm:chMax val="1"/>
          <dgm:bulletEnabled val="1"/>
        </dgm:presLayoutVars>
      </dgm:prSet>
      <dgm:spPr/>
    </dgm:pt>
    <dgm:pt modelId="{C89339F6-7A9A-4924-A1DE-963D310FE60D}" type="pres">
      <dgm:prSet presAssocID="{FC5196BE-465A-4317-93D2-EEDD8C96CC93}" presName="bracket" presStyleLbl="parChTrans1D1" presStyleIdx="0" presStyleCnt="2"/>
      <dgm:spPr>
        <a:ln>
          <a:solidFill>
            <a:schemeClr val="bg1"/>
          </a:solidFill>
        </a:ln>
      </dgm:spPr>
    </dgm:pt>
    <dgm:pt modelId="{C946EBDB-E6E2-44FC-B6DE-11DF5C840667}" type="pres">
      <dgm:prSet presAssocID="{FC5196BE-465A-4317-93D2-EEDD8C96CC93}" presName="spH" presStyleCnt="0"/>
      <dgm:spPr/>
    </dgm:pt>
    <dgm:pt modelId="{38EA7DCB-C63B-4BF2-9B74-E54C059F9B00}" type="pres">
      <dgm:prSet presAssocID="{FC5196BE-465A-4317-93D2-EEDD8C96CC93}" presName="desTx" presStyleLbl="node1" presStyleIdx="0" presStyleCnt="2">
        <dgm:presLayoutVars>
          <dgm:bulletEnabled val="1"/>
        </dgm:presLayoutVars>
      </dgm:prSet>
      <dgm:spPr/>
    </dgm:pt>
    <dgm:pt modelId="{4D4D5E33-0F11-4E05-A855-B34614F69A1D}" type="pres">
      <dgm:prSet presAssocID="{C02DDDAC-ED7D-4E82-9592-83108BB2F5A8}" presName="spV" presStyleCnt="0"/>
      <dgm:spPr/>
    </dgm:pt>
    <dgm:pt modelId="{2B75B2EE-E64B-4483-B273-0513B1F4633C}" type="pres">
      <dgm:prSet presAssocID="{5E4D46BF-261A-46A2-A2B9-08ADFA4ABE73}" presName="linNode" presStyleCnt="0"/>
      <dgm:spPr/>
    </dgm:pt>
    <dgm:pt modelId="{76DE39B2-5C07-4579-B203-C0B3BDD47FF3}" type="pres">
      <dgm:prSet presAssocID="{5E4D46BF-261A-46A2-A2B9-08ADFA4ABE73}" presName="parTx" presStyleLbl="revTx" presStyleIdx="1" presStyleCnt="2">
        <dgm:presLayoutVars>
          <dgm:chMax val="1"/>
          <dgm:bulletEnabled val="1"/>
        </dgm:presLayoutVars>
      </dgm:prSet>
      <dgm:spPr/>
    </dgm:pt>
    <dgm:pt modelId="{F483A2F8-A8B1-4EC8-8EFA-C9878234BB68}" type="pres">
      <dgm:prSet presAssocID="{5E4D46BF-261A-46A2-A2B9-08ADFA4ABE73}" presName="bracket" presStyleLbl="parChTrans1D1" presStyleIdx="1" presStyleCnt="2"/>
      <dgm:spPr>
        <a:ln>
          <a:solidFill>
            <a:schemeClr val="bg1"/>
          </a:solidFill>
        </a:ln>
      </dgm:spPr>
    </dgm:pt>
    <dgm:pt modelId="{FCBB0310-1A79-4570-AE0B-5F9CA9520819}" type="pres">
      <dgm:prSet presAssocID="{5E4D46BF-261A-46A2-A2B9-08ADFA4ABE73}" presName="spH" presStyleCnt="0"/>
      <dgm:spPr/>
    </dgm:pt>
    <dgm:pt modelId="{8F4E53ED-D53D-407F-A445-B5ED1D15D98C}" type="pres">
      <dgm:prSet presAssocID="{5E4D46BF-261A-46A2-A2B9-08ADFA4ABE73}" presName="desTx" presStyleLbl="node1" presStyleIdx="1" presStyleCnt="2">
        <dgm:presLayoutVars>
          <dgm:bulletEnabled val="1"/>
        </dgm:presLayoutVars>
      </dgm:prSet>
      <dgm:spPr/>
    </dgm:pt>
  </dgm:ptLst>
  <dgm:cxnLst>
    <dgm:cxn modelId="{BAAB4505-F420-431B-9799-ACF76C0AB2DE}" type="presOf" srcId="{F263C08A-0BA8-414B-88FE-FB24B333F988}" destId="{8F4E53ED-D53D-407F-A445-B5ED1D15D98C}" srcOrd="0" destOrd="0" presId="urn:diagrams.loki3.com/BracketList"/>
    <dgm:cxn modelId="{96F21D0B-4CA5-49D3-A4C6-015933AD02A9}" srcId="{5E4D46BF-261A-46A2-A2B9-08ADFA4ABE73}" destId="{A86E2E78-2316-444C-8B97-276AD2087FA3}" srcOrd="1" destOrd="0" parTransId="{ABB1DC99-E84C-4062-BA51-62170672F6FC}" sibTransId="{85827EBC-4911-4689-9626-A561A560DA14}"/>
    <dgm:cxn modelId="{E4A1E250-CAB3-4914-A374-E4F503B0DE9F}" srcId="{F98AD980-BFB5-4CC9-8AE9-909FFB3DC3C9}" destId="{5E4D46BF-261A-46A2-A2B9-08ADFA4ABE73}" srcOrd="1" destOrd="0" parTransId="{0716B623-3D0F-42A8-9444-15B66AFFFC03}" sibTransId="{D34E6606-A2CC-461B-A473-062E41859163}"/>
    <dgm:cxn modelId="{487E1354-6D5E-4771-9364-2067CD95D589}" srcId="{FC5196BE-465A-4317-93D2-EEDD8C96CC93}" destId="{9D5FE602-9761-41CF-A016-A47C21D23360}" srcOrd="0" destOrd="0" parTransId="{2396A867-3401-4377-8FF3-E5C0ED52790F}" sibTransId="{0F9C68B1-0C9F-4533-93F9-C783A0A1C78B}"/>
    <dgm:cxn modelId="{080A5D54-01F5-4FCD-BDA5-45AC447C8CE6}" type="presOf" srcId="{A86E2E78-2316-444C-8B97-276AD2087FA3}" destId="{8F4E53ED-D53D-407F-A445-B5ED1D15D98C}" srcOrd="0" destOrd="1" presId="urn:diagrams.loki3.com/BracketList"/>
    <dgm:cxn modelId="{D8C5DD74-1B52-4FD0-B382-10084AC16401}" type="presOf" srcId="{FC5196BE-465A-4317-93D2-EEDD8C96CC93}" destId="{D71D2AC5-E082-4CA7-8F02-08486B8D9D34}" srcOrd="0" destOrd="0" presId="urn:diagrams.loki3.com/BracketList"/>
    <dgm:cxn modelId="{4298C77B-65D4-4C8D-AF01-CEA00ACBBB47}" srcId="{5E4D46BF-261A-46A2-A2B9-08ADFA4ABE73}" destId="{F263C08A-0BA8-414B-88FE-FB24B333F988}" srcOrd="0" destOrd="0" parTransId="{D495A0EA-9FE4-4D0E-B1C4-E0C3CC1886FD}" sibTransId="{C2B7C68F-BDB0-4599-81A4-B74E76364005}"/>
    <dgm:cxn modelId="{6F67D195-9683-4E5A-A18E-B8D887B4F73D}" type="presOf" srcId="{5E4D46BF-261A-46A2-A2B9-08ADFA4ABE73}" destId="{76DE39B2-5C07-4579-B203-C0B3BDD47FF3}" srcOrd="0" destOrd="0" presId="urn:diagrams.loki3.com/BracketList"/>
    <dgm:cxn modelId="{C157009B-0859-4823-8AB1-30550733EA9D}" type="presOf" srcId="{4DB16B05-8246-4485-A31D-4912FFD5E82C}" destId="{38EA7DCB-C63B-4BF2-9B74-E54C059F9B00}" srcOrd="0" destOrd="1" presId="urn:diagrams.loki3.com/BracketList"/>
    <dgm:cxn modelId="{72B6DCBB-D449-430F-850B-4ED4FCADAFF3}" type="presOf" srcId="{9D5FE602-9761-41CF-A016-A47C21D23360}" destId="{38EA7DCB-C63B-4BF2-9B74-E54C059F9B00}" srcOrd="0" destOrd="0" presId="urn:diagrams.loki3.com/BracketList"/>
    <dgm:cxn modelId="{9C55EBD1-7556-4078-AC29-B64AB92752BF}" type="presOf" srcId="{F98AD980-BFB5-4CC9-8AE9-909FFB3DC3C9}" destId="{81B6D082-68D7-4311-9EA7-A6A3A6A28712}" srcOrd="0" destOrd="0" presId="urn:diagrams.loki3.com/BracketList"/>
    <dgm:cxn modelId="{2CEA61E5-51E6-4D5B-BB15-788BFA5438E7}" srcId="{FC5196BE-465A-4317-93D2-EEDD8C96CC93}" destId="{4DB16B05-8246-4485-A31D-4912FFD5E82C}" srcOrd="1" destOrd="0" parTransId="{5FFC1CCD-7118-4FE6-8075-EF94BD54A6E0}" sibTransId="{A7424E26-16DE-4E7F-96E4-EF29A8F610FD}"/>
    <dgm:cxn modelId="{556D54EC-319C-442F-A130-E4E08FFFC614}" srcId="{F98AD980-BFB5-4CC9-8AE9-909FFB3DC3C9}" destId="{FC5196BE-465A-4317-93D2-EEDD8C96CC93}" srcOrd="0" destOrd="0" parTransId="{58971CF3-94D1-4E54-A56C-90127CA6CC95}" sibTransId="{C02DDDAC-ED7D-4E82-9592-83108BB2F5A8}"/>
    <dgm:cxn modelId="{A6915B21-E667-47AE-A86B-C89F890D48AA}" type="presParOf" srcId="{81B6D082-68D7-4311-9EA7-A6A3A6A28712}" destId="{ACF8D483-B44F-4A05-BE34-BA81A2B7F180}" srcOrd="0" destOrd="0" presId="urn:diagrams.loki3.com/BracketList"/>
    <dgm:cxn modelId="{D8E71B64-BBD9-4895-8618-E3CE706E6B26}" type="presParOf" srcId="{ACF8D483-B44F-4A05-BE34-BA81A2B7F180}" destId="{D71D2AC5-E082-4CA7-8F02-08486B8D9D34}" srcOrd="0" destOrd="0" presId="urn:diagrams.loki3.com/BracketList"/>
    <dgm:cxn modelId="{18FF5EE8-151C-4F2A-9311-56F6E257A395}" type="presParOf" srcId="{ACF8D483-B44F-4A05-BE34-BA81A2B7F180}" destId="{C89339F6-7A9A-4924-A1DE-963D310FE60D}" srcOrd="1" destOrd="0" presId="urn:diagrams.loki3.com/BracketList"/>
    <dgm:cxn modelId="{D4E821DF-815B-439F-966A-393C07C2984C}" type="presParOf" srcId="{ACF8D483-B44F-4A05-BE34-BA81A2B7F180}" destId="{C946EBDB-E6E2-44FC-B6DE-11DF5C840667}" srcOrd="2" destOrd="0" presId="urn:diagrams.loki3.com/BracketList"/>
    <dgm:cxn modelId="{84463674-9FBB-42CF-B741-4994293D7D24}" type="presParOf" srcId="{ACF8D483-B44F-4A05-BE34-BA81A2B7F180}" destId="{38EA7DCB-C63B-4BF2-9B74-E54C059F9B00}" srcOrd="3" destOrd="0" presId="urn:diagrams.loki3.com/BracketList"/>
    <dgm:cxn modelId="{CF31ED5B-E0A6-4D64-9C59-69232B64084E}" type="presParOf" srcId="{81B6D082-68D7-4311-9EA7-A6A3A6A28712}" destId="{4D4D5E33-0F11-4E05-A855-B34614F69A1D}" srcOrd="1" destOrd="0" presId="urn:diagrams.loki3.com/BracketList"/>
    <dgm:cxn modelId="{9B5DC0F0-06F7-4C2B-A950-69F0CC1BBB1C}" type="presParOf" srcId="{81B6D082-68D7-4311-9EA7-A6A3A6A28712}" destId="{2B75B2EE-E64B-4483-B273-0513B1F4633C}" srcOrd="2" destOrd="0" presId="urn:diagrams.loki3.com/BracketList"/>
    <dgm:cxn modelId="{180A54B6-1563-4D47-A202-9795D4BF9213}" type="presParOf" srcId="{2B75B2EE-E64B-4483-B273-0513B1F4633C}" destId="{76DE39B2-5C07-4579-B203-C0B3BDD47FF3}" srcOrd="0" destOrd="0" presId="urn:diagrams.loki3.com/BracketList"/>
    <dgm:cxn modelId="{044696FF-F13D-4968-B736-971675721073}" type="presParOf" srcId="{2B75B2EE-E64B-4483-B273-0513B1F4633C}" destId="{F483A2F8-A8B1-4EC8-8EFA-C9878234BB68}" srcOrd="1" destOrd="0" presId="urn:diagrams.loki3.com/BracketList"/>
    <dgm:cxn modelId="{3FE0B39A-62B9-4B72-8705-DEAB8B9C3C0E}" type="presParOf" srcId="{2B75B2EE-E64B-4483-B273-0513B1F4633C}" destId="{FCBB0310-1A79-4570-AE0B-5F9CA9520819}" srcOrd="2" destOrd="0" presId="urn:diagrams.loki3.com/BracketList"/>
    <dgm:cxn modelId="{82CE2A3F-0CFD-485F-B02F-1E001B11EC35}" type="presParOf" srcId="{2B75B2EE-E64B-4483-B273-0513B1F4633C}" destId="{8F4E53ED-D53D-407F-A445-B5ED1D15D98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D2AC5-E082-4CA7-8F02-08486B8D9D34}">
      <dsp:nvSpPr>
        <dsp:cNvPr id="0" name=""/>
        <dsp:cNvSpPr/>
      </dsp:nvSpPr>
      <dsp:spPr>
        <a:xfrm>
          <a:off x="0" y="12232"/>
          <a:ext cx="2104254" cy="85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>
                  <a:lumMod val="95000"/>
                </a:schemeClr>
              </a:solidFill>
            </a:rPr>
            <a:t>User Portal</a:t>
          </a:r>
        </a:p>
      </dsp:txBody>
      <dsp:txXfrm>
        <a:off x="0" y="12232"/>
        <a:ext cx="2104254" cy="851400"/>
      </dsp:txXfrm>
    </dsp:sp>
    <dsp:sp modelId="{C89339F6-7A9A-4924-A1DE-963D310FE60D}">
      <dsp:nvSpPr>
        <dsp:cNvPr id="0" name=""/>
        <dsp:cNvSpPr/>
      </dsp:nvSpPr>
      <dsp:spPr>
        <a:xfrm>
          <a:off x="2104254" y="12232"/>
          <a:ext cx="420850" cy="851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A7DCB-C63B-4BF2-9B74-E54C059F9B00}">
      <dsp:nvSpPr>
        <dsp:cNvPr id="0" name=""/>
        <dsp:cNvSpPr/>
      </dsp:nvSpPr>
      <dsp:spPr>
        <a:xfrm>
          <a:off x="2693445" y="12232"/>
          <a:ext cx="5723572" cy="8514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b="1" i="1" u="sng" kern="1200" dirty="0"/>
            <a:t>Target implementation Date:</a:t>
          </a:r>
          <a:r>
            <a:rPr lang="en-IN" sz="1400" b="0" i="0" u="none" kern="1200" dirty="0">
              <a:solidFill>
                <a:srgbClr val="00B050"/>
              </a:solidFill>
            </a:rPr>
            <a:t> Oct 16</a:t>
          </a:r>
          <a:r>
            <a:rPr lang="en-IN" sz="1400" b="0" i="0" u="none" kern="1200" baseline="30000" dirty="0">
              <a:solidFill>
                <a:srgbClr val="00B050"/>
              </a:solidFill>
            </a:rPr>
            <a:t>th</a:t>
          </a:r>
          <a:r>
            <a:rPr lang="en-IN" sz="1400" b="0" i="0" u="none" kern="1200" dirty="0">
              <a:solidFill>
                <a:srgbClr val="00B050"/>
              </a:solidFill>
            </a:rPr>
            <a:t>, 2021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b="0" i="0" u="none" kern="1200" dirty="0"/>
            <a:t>Built user side functionalities in Java using Android Studio. </a:t>
          </a:r>
        </a:p>
      </dsp:txBody>
      <dsp:txXfrm>
        <a:off x="2693445" y="12232"/>
        <a:ext cx="5723572" cy="851400"/>
      </dsp:txXfrm>
    </dsp:sp>
    <dsp:sp modelId="{76DE39B2-5C07-4579-B203-C0B3BDD47FF3}">
      <dsp:nvSpPr>
        <dsp:cNvPr id="0" name=""/>
        <dsp:cNvSpPr/>
      </dsp:nvSpPr>
      <dsp:spPr>
        <a:xfrm>
          <a:off x="0" y="1018433"/>
          <a:ext cx="2104254" cy="85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</a:rPr>
            <a:t>AI chatbot</a:t>
          </a:r>
        </a:p>
      </dsp:txBody>
      <dsp:txXfrm>
        <a:off x="0" y="1018433"/>
        <a:ext cx="2104254" cy="851400"/>
      </dsp:txXfrm>
    </dsp:sp>
    <dsp:sp modelId="{F483A2F8-A8B1-4EC8-8EFA-C9878234BB68}">
      <dsp:nvSpPr>
        <dsp:cNvPr id="0" name=""/>
        <dsp:cNvSpPr/>
      </dsp:nvSpPr>
      <dsp:spPr>
        <a:xfrm>
          <a:off x="2112073" y="1024179"/>
          <a:ext cx="420850" cy="851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E53ED-D53D-407F-A445-B5ED1D15D98C}">
      <dsp:nvSpPr>
        <dsp:cNvPr id="0" name=""/>
        <dsp:cNvSpPr/>
      </dsp:nvSpPr>
      <dsp:spPr>
        <a:xfrm>
          <a:off x="2693445" y="1018433"/>
          <a:ext cx="5723572" cy="8514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b="1" i="1" u="sng" kern="1200" dirty="0"/>
            <a:t>Target implementation Date:</a:t>
          </a:r>
          <a:r>
            <a:rPr lang="en-IN" sz="1400" b="0" i="0" u="none" kern="1200" dirty="0"/>
            <a:t> </a:t>
          </a:r>
          <a:r>
            <a:rPr lang="en-IN" sz="1400" b="0" i="0" u="none" kern="1200" dirty="0">
              <a:solidFill>
                <a:srgbClr val="00B050"/>
              </a:solidFill>
            </a:rPr>
            <a:t>Oct 30</a:t>
          </a:r>
          <a:r>
            <a:rPr lang="en-IN" sz="1400" b="0" i="0" u="none" kern="1200" baseline="30000" dirty="0">
              <a:solidFill>
                <a:srgbClr val="00B050"/>
              </a:solidFill>
            </a:rPr>
            <a:t>th</a:t>
          </a:r>
          <a:r>
            <a:rPr lang="en-IN" sz="1400" b="0" i="0" u="none" kern="1200" dirty="0">
              <a:solidFill>
                <a:srgbClr val="00B050"/>
              </a:solidFill>
            </a:rPr>
            <a:t>, 2021</a:t>
          </a:r>
          <a:endParaRPr lang="en-IN" sz="1400" kern="1200" dirty="0">
            <a:solidFill>
              <a:srgbClr val="00B05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kern="1200" dirty="0"/>
            <a:t>Added AI chatbot functionality in Python using </a:t>
          </a:r>
          <a:r>
            <a:rPr lang="en-IN" sz="1400" kern="1200" dirty="0" err="1"/>
            <a:t>Jupyter</a:t>
          </a:r>
          <a:r>
            <a:rPr lang="en-IN" sz="1400" kern="1200" dirty="0"/>
            <a:t> Notebook.</a:t>
          </a:r>
        </a:p>
      </dsp:txBody>
      <dsp:txXfrm>
        <a:off x="2693445" y="1018433"/>
        <a:ext cx="5723572" cy="851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D2AC5-E082-4CA7-8F02-08486B8D9D34}">
      <dsp:nvSpPr>
        <dsp:cNvPr id="0" name=""/>
        <dsp:cNvSpPr/>
      </dsp:nvSpPr>
      <dsp:spPr>
        <a:xfrm>
          <a:off x="0" y="13783"/>
          <a:ext cx="2104254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</a:rPr>
            <a:t>Admin Portal</a:t>
          </a:r>
        </a:p>
      </dsp:txBody>
      <dsp:txXfrm>
        <a:off x="0" y="13783"/>
        <a:ext cx="2104254" cy="910800"/>
      </dsp:txXfrm>
    </dsp:sp>
    <dsp:sp modelId="{C89339F6-7A9A-4924-A1DE-963D310FE60D}">
      <dsp:nvSpPr>
        <dsp:cNvPr id="0" name=""/>
        <dsp:cNvSpPr/>
      </dsp:nvSpPr>
      <dsp:spPr>
        <a:xfrm>
          <a:off x="2104254" y="13783"/>
          <a:ext cx="420850" cy="910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A7DCB-C63B-4BF2-9B74-E54C059F9B00}">
      <dsp:nvSpPr>
        <dsp:cNvPr id="0" name=""/>
        <dsp:cNvSpPr/>
      </dsp:nvSpPr>
      <dsp:spPr>
        <a:xfrm>
          <a:off x="2693445" y="13783"/>
          <a:ext cx="5723571" cy="9108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b="1" i="1" u="sng" kern="1200" dirty="0"/>
            <a:t>Target implementation Date:</a:t>
          </a:r>
          <a:r>
            <a:rPr lang="en-IN" sz="1400" b="0" i="0" u="none" kern="1200" dirty="0"/>
            <a:t> </a:t>
          </a:r>
          <a:r>
            <a:rPr lang="en-IN" sz="1400" b="0" i="0" u="none" kern="1200" dirty="0">
              <a:solidFill>
                <a:srgbClr val="FF0000"/>
              </a:solidFill>
            </a:rPr>
            <a:t>November 13</a:t>
          </a:r>
          <a:r>
            <a:rPr lang="en-IN" sz="1400" b="0" i="0" u="none" kern="1200" baseline="30000" dirty="0">
              <a:solidFill>
                <a:srgbClr val="FF0000"/>
              </a:solidFill>
            </a:rPr>
            <a:t>th</a:t>
          </a:r>
          <a:r>
            <a:rPr lang="en-IN" sz="1400" b="0" i="0" u="none" kern="1200" dirty="0">
              <a:solidFill>
                <a:srgbClr val="FF0000"/>
              </a:solidFill>
            </a:rPr>
            <a:t>, 2021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kern="1200" dirty="0"/>
            <a:t>Should build admin portal and report generator functionalities in java.</a:t>
          </a:r>
          <a:endParaRPr lang="en-IN" sz="1400" b="0" i="0" u="none" kern="1200" dirty="0"/>
        </a:p>
      </dsp:txBody>
      <dsp:txXfrm>
        <a:off x="2693445" y="13783"/>
        <a:ext cx="5723571" cy="910800"/>
      </dsp:txXfrm>
    </dsp:sp>
    <dsp:sp modelId="{76DE39B2-5C07-4579-B203-C0B3BDD47FF3}">
      <dsp:nvSpPr>
        <dsp:cNvPr id="0" name=""/>
        <dsp:cNvSpPr/>
      </dsp:nvSpPr>
      <dsp:spPr>
        <a:xfrm>
          <a:off x="0" y="1090183"/>
          <a:ext cx="2104254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</a:rPr>
            <a:t>Testing</a:t>
          </a:r>
        </a:p>
      </dsp:txBody>
      <dsp:txXfrm>
        <a:off x="0" y="1090183"/>
        <a:ext cx="2104254" cy="910800"/>
      </dsp:txXfrm>
    </dsp:sp>
    <dsp:sp modelId="{F483A2F8-A8B1-4EC8-8EFA-C9878234BB68}">
      <dsp:nvSpPr>
        <dsp:cNvPr id="0" name=""/>
        <dsp:cNvSpPr/>
      </dsp:nvSpPr>
      <dsp:spPr>
        <a:xfrm>
          <a:off x="2104254" y="1090183"/>
          <a:ext cx="420850" cy="910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E53ED-D53D-407F-A445-B5ED1D15D98C}">
      <dsp:nvSpPr>
        <dsp:cNvPr id="0" name=""/>
        <dsp:cNvSpPr/>
      </dsp:nvSpPr>
      <dsp:spPr>
        <a:xfrm>
          <a:off x="2693445" y="1090183"/>
          <a:ext cx="5723571" cy="9108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b="1" i="1" u="sng" kern="1200" dirty="0"/>
            <a:t>Target Date:</a:t>
          </a:r>
          <a:r>
            <a:rPr lang="en-IN" sz="1400" b="1" i="0" u="none" kern="1200" dirty="0"/>
            <a:t> </a:t>
          </a:r>
          <a:r>
            <a:rPr lang="en-IN" sz="1400" b="0" i="0" u="none" kern="1200" dirty="0">
              <a:solidFill>
                <a:srgbClr val="FF0000"/>
              </a:solidFill>
            </a:rPr>
            <a:t>November 27</a:t>
          </a:r>
          <a:r>
            <a:rPr lang="en-IN" sz="1400" b="0" i="0" u="none" kern="1200" baseline="30000" dirty="0">
              <a:solidFill>
                <a:srgbClr val="FF0000"/>
              </a:solidFill>
            </a:rPr>
            <a:t>th</a:t>
          </a:r>
          <a:r>
            <a:rPr lang="en-IN" sz="1400" b="0" i="0" u="none" kern="1200" dirty="0">
              <a:solidFill>
                <a:srgbClr val="FF0000"/>
              </a:solidFill>
            </a:rPr>
            <a:t>, 2021</a:t>
          </a:r>
          <a:endParaRPr lang="en-IN" sz="1400" b="1" i="1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b="0" i="0" u="none" kern="1200" dirty="0"/>
            <a:t>Should test the complete functionality of application.</a:t>
          </a:r>
        </a:p>
      </dsp:txBody>
      <dsp:txXfrm>
        <a:off x="2693445" y="1090183"/>
        <a:ext cx="5723571" cy="91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6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5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917601" y="372103"/>
            <a:ext cx="496060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Covid Vaccine Facilitator</a:t>
            </a:r>
            <a:endParaRPr lang="ko-KR" altLang="en-US" sz="480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7855933" y="2083431"/>
            <a:ext cx="3391187" cy="1969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  <a:cs typeface="Times New Roman" panose="02020603050405020304" pitchFamily="18" charset="0"/>
              </a:rPr>
              <a:t>Team Members: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Sailaja Pattadari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Ramya Reddy Guda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Sahithya Edla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Rakesh Dasapathri</a:t>
            </a:r>
          </a:p>
          <a:p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FB0BB-5544-4064-A888-9DFC7DF8B660}"/>
              </a:ext>
            </a:extLst>
          </p:cNvPr>
          <p:cNvSpPr txBox="1"/>
          <p:nvPr/>
        </p:nvSpPr>
        <p:spPr>
          <a:xfrm>
            <a:off x="7864707" y="5314726"/>
            <a:ext cx="457136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  <a:cs typeface="Times New Roman" panose="02020603050405020304" pitchFamily="18" charset="0"/>
              </a:rPr>
              <a:t>Target Market:</a:t>
            </a:r>
          </a:p>
          <a:p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Medical vaccination centers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3AD8C-D8B2-4EA7-AE9E-F18D20498566}"/>
              </a:ext>
            </a:extLst>
          </p:cNvPr>
          <p:cNvSpPr txBox="1"/>
          <p:nvPr/>
        </p:nvSpPr>
        <p:spPr>
          <a:xfrm>
            <a:off x="7864707" y="4158428"/>
            <a:ext cx="457136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  <a:cs typeface="Times New Roman" panose="02020603050405020304" pitchFamily="18" charset="0"/>
              </a:rPr>
              <a:t>Value Propositions:</a:t>
            </a:r>
          </a:p>
          <a:p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Easy access to get vaccinated</a:t>
            </a:r>
          </a:p>
        </p:txBody>
      </p:sp>
    </p:spTree>
    <p:extLst>
      <p:ext uri="{BB962C8B-B14F-4D97-AF65-F5344CB8AC3E}">
        <p14:creationId xmlns:p14="http://schemas.microsoft.com/office/powerpoint/2010/main" val="55558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13BDA75-5AD2-4895-9DF4-B86BB30344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328612"/>
            <a:ext cx="84010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80F1E-6B18-4EA4-A25E-48B096D53277}"/>
              </a:ext>
            </a:extLst>
          </p:cNvPr>
          <p:cNvSpPr txBox="1"/>
          <p:nvPr/>
        </p:nvSpPr>
        <p:spPr>
          <a:xfrm>
            <a:off x="436227" y="624874"/>
            <a:ext cx="119403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F41BE-B2F7-425E-B245-823458EFA576}"/>
              </a:ext>
            </a:extLst>
          </p:cNvPr>
          <p:cNvSpPr txBox="1"/>
          <p:nvPr/>
        </p:nvSpPr>
        <p:spPr>
          <a:xfrm>
            <a:off x="537588" y="1737360"/>
            <a:ext cx="11232046" cy="307776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Patients and users will easily find the vaccination centres.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To avoid the rush situation, application have limited number reservations for the people who want vaccination.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Some departments need numbers of vaccination per day.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The report generated by the system will hep them to take required actions.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AI Chatbot facilitates the user for easy reservations.</a:t>
            </a:r>
          </a:p>
          <a:p>
            <a:endParaRPr lang="en-GB" altLang="ko-KR" sz="20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5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867524" y="2746073"/>
            <a:ext cx="5324475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80F1E-6B18-4EA4-A25E-48B096D53277}"/>
              </a:ext>
            </a:extLst>
          </p:cNvPr>
          <p:cNvSpPr txBox="1"/>
          <p:nvPr/>
        </p:nvSpPr>
        <p:spPr>
          <a:xfrm>
            <a:off x="214389" y="539536"/>
            <a:ext cx="119403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Target Market and Value Proposition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F41BE-B2F7-425E-B245-823458EFA576}"/>
              </a:ext>
            </a:extLst>
          </p:cNvPr>
          <p:cNvSpPr txBox="1"/>
          <p:nvPr/>
        </p:nvSpPr>
        <p:spPr>
          <a:xfrm>
            <a:off x="731463" y="1638717"/>
            <a:ext cx="5448427" cy="123110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Cooking Frenzy is a latest project which launched recently on Google app store. Company Spent 1.2 years on this project.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The game is under Beta testing.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B2B07-07CC-40CF-B244-2447B7A4F31F}"/>
              </a:ext>
            </a:extLst>
          </p:cNvPr>
          <p:cNvSpPr txBox="1"/>
          <p:nvPr/>
        </p:nvSpPr>
        <p:spPr>
          <a:xfrm>
            <a:off x="584193" y="1849501"/>
            <a:ext cx="11023613" cy="2769989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All the public, as well as vaccination clinics, are the crucial targets.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Vaccination becomes necessary, but there is no application for it.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It enables all users to keep track of their Covid immunization records.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It allows the user to get to the vaccination centers quickly and easily.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It also keeps track of all vaccination centre information to avoid any problems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This application will be used by the user to perform vaccinations and other tasks.</a:t>
            </a:r>
            <a:endParaRPr lang="ko-KR" altLang="en-US" sz="2000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5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251670" y="508080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Key Winning Features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99A8-013D-4876-BCD8-C1A5AA200579}"/>
              </a:ext>
            </a:extLst>
          </p:cNvPr>
          <p:cNvSpPr txBox="1"/>
          <p:nvPr/>
        </p:nvSpPr>
        <p:spPr>
          <a:xfrm>
            <a:off x="646002" y="1573515"/>
            <a:ext cx="7668480" cy="984885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Our system holds two main modules:</a:t>
            </a:r>
          </a:p>
          <a:p>
            <a:pPr marL="971494" lvl="1" indent="-514350" algn="just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User or Patient Portal</a:t>
            </a:r>
          </a:p>
          <a:p>
            <a:pPr marL="971494" lvl="1" indent="-514350" algn="just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8DF6D-5355-4D9D-BEA0-C29C04A92C44}"/>
              </a:ext>
            </a:extLst>
          </p:cNvPr>
          <p:cNvSpPr txBox="1"/>
          <p:nvPr/>
        </p:nvSpPr>
        <p:spPr>
          <a:xfrm>
            <a:off x="646002" y="2778053"/>
            <a:ext cx="11023613" cy="984885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User module provides two basic features: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AI Chatbot Registration Module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Query Portal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266DC-D486-4C06-B04E-BF797FB22161}"/>
              </a:ext>
            </a:extLst>
          </p:cNvPr>
          <p:cNvSpPr txBox="1"/>
          <p:nvPr/>
        </p:nvSpPr>
        <p:spPr>
          <a:xfrm>
            <a:off x="646001" y="4120487"/>
            <a:ext cx="11023613" cy="984885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Admin module provides two basic features: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Report Generator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controls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9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80F1E-6B18-4EA4-A25E-48B096D53277}"/>
              </a:ext>
            </a:extLst>
          </p:cNvPr>
          <p:cNvSpPr txBox="1"/>
          <p:nvPr/>
        </p:nvSpPr>
        <p:spPr>
          <a:xfrm>
            <a:off x="209723" y="1030405"/>
            <a:ext cx="11940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AI Chatbot Registration</a:t>
            </a:r>
            <a:endParaRPr lang="ko-KR" altLang="en-US" sz="3200" b="1" dirty="0">
              <a:solidFill>
                <a:schemeClr val="accent4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F41BE-B2F7-425E-B245-823458EFA576}"/>
              </a:ext>
            </a:extLst>
          </p:cNvPr>
          <p:cNvSpPr txBox="1"/>
          <p:nvPr/>
        </p:nvSpPr>
        <p:spPr>
          <a:xfrm>
            <a:off x="731463" y="1638717"/>
            <a:ext cx="8838665" cy="923330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Cooking Frenzy is a latest project which launched recently on Google app store. Company Spent 1.2 years on this project.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The game is under Beta testing.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27D72-065E-4111-9CF7-DF5D21413D97}"/>
              </a:ext>
            </a:extLst>
          </p:cNvPr>
          <p:cNvSpPr txBox="1"/>
          <p:nvPr/>
        </p:nvSpPr>
        <p:spPr>
          <a:xfrm>
            <a:off x="646002" y="1750374"/>
            <a:ext cx="7668480" cy="132799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AI Chatbot will ask the necessary information about the user.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Save the information and reserve the appointment accordingly.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Reservation information will be used for the report generation.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FD7F5-25A5-4D8A-8B38-B0E975225E2B}"/>
              </a:ext>
            </a:extLst>
          </p:cNvPr>
          <p:cNvSpPr txBox="1"/>
          <p:nvPr/>
        </p:nvSpPr>
        <p:spPr>
          <a:xfrm>
            <a:off x="209723" y="3399497"/>
            <a:ext cx="11940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Query Portal</a:t>
            </a:r>
            <a:endParaRPr lang="ko-KR" altLang="en-US" sz="3200" b="1" dirty="0">
              <a:solidFill>
                <a:schemeClr val="accent4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CC883-3631-4907-A814-41661BF54D03}"/>
              </a:ext>
            </a:extLst>
          </p:cNvPr>
          <p:cNvSpPr txBox="1"/>
          <p:nvPr/>
        </p:nvSpPr>
        <p:spPr>
          <a:xfrm>
            <a:off x="731463" y="4151160"/>
            <a:ext cx="11072522" cy="866327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User can contact admin using this portal.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This will facilitate the user for other basic functionalities.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93D22-070C-466D-8B2A-164793D49573}"/>
              </a:ext>
            </a:extLst>
          </p:cNvPr>
          <p:cNvSpPr txBox="1"/>
          <p:nvPr/>
        </p:nvSpPr>
        <p:spPr>
          <a:xfrm>
            <a:off x="209723" y="138201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User Module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6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2496216-DE60-4293-9225-6791F5C541B7}"/>
              </a:ext>
            </a:extLst>
          </p:cNvPr>
          <p:cNvSpPr txBox="1"/>
          <p:nvPr/>
        </p:nvSpPr>
        <p:spPr>
          <a:xfrm>
            <a:off x="209723" y="923664"/>
            <a:ext cx="11940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Report Generator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85AAE-2853-496C-A0A1-2A905E0A9655}"/>
              </a:ext>
            </a:extLst>
          </p:cNvPr>
          <p:cNvSpPr txBox="1"/>
          <p:nvPr/>
        </p:nvSpPr>
        <p:spPr>
          <a:xfrm>
            <a:off x="646002" y="1708970"/>
            <a:ext cx="7668480" cy="1481881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Reservation's data will be used for report generation having all necessary information.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Report will be used for SOP’s related decisions.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It will show result in graphical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1DBFF7-9FBF-4E4C-A1D5-98A467455489}"/>
              </a:ext>
            </a:extLst>
          </p:cNvPr>
          <p:cNvSpPr txBox="1"/>
          <p:nvPr/>
        </p:nvSpPr>
        <p:spPr>
          <a:xfrm>
            <a:off x="251669" y="3510217"/>
            <a:ext cx="11940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Admin Control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3D8F35-08C0-4FC4-B8D7-2F9C8B10F76A}"/>
              </a:ext>
            </a:extLst>
          </p:cNvPr>
          <p:cNvSpPr txBox="1"/>
          <p:nvPr/>
        </p:nvSpPr>
        <p:spPr>
          <a:xfrm>
            <a:off x="646002" y="4295523"/>
            <a:ext cx="7668480" cy="132799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can resolve the queries requested by the user or patients.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have access to see the reservations.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have other main basic controls.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13DD18-ABC8-42E0-A324-22A134324435}"/>
              </a:ext>
            </a:extLst>
          </p:cNvPr>
          <p:cNvSpPr txBox="1"/>
          <p:nvPr/>
        </p:nvSpPr>
        <p:spPr>
          <a:xfrm>
            <a:off x="209723" y="138201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Admin Module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6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251670" y="508081"/>
            <a:ext cx="104694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AI Chatbot features:</a:t>
            </a:r>
            <a:endParaRPr lang="ko-KR" altLang="en-US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99A8-013D-4876-BCD8-C1A5AA200579}"/>
              </a:ext>
            </a:extLst>
          </p:cNvPr>
          <p:cNvSpPr txBox="1"/>
          <p:nvPr/>
        </p:nvSpPr>
        <p:spPr>
          <a:xfrm>
            <a:off x="490798" y="2174434"/>
            <a:ext cx="10989577" cy="1846659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A chatbot will be implemented having AI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Chatbot is responsible for all reservations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AI based chatbot consider all factors including limits and age factor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All data will be generated in the backend according to chatbot.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Generated data will be used to generate a brief report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0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80F1E-6B18-4EA4-A25E-48B096D53277}"/>
              </a:ext>
            </a:extLst>
          </p:cNvPr>
          <p:cNvSpPr txBox="1"/>
          <p:nvPr/>
        </p:nvSpPr>
        <p:spPr>
          <a:xfrm>
            <a:off x="251670" y="508081"/>
            <a:ext cx="104694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Capabilities and Justifications of solution</a:t>
            </a:r>
            <a:endParaRPr lang="ko-KR" altLang="en-US" sz="4000" b="1" dirty="0">
              <a:solidFill>
                <a:schemeClr val="accent4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F41BE-B2F7-425E-B245-823458EFA576}"/>
              </a:ext>
            </a:extLst>
          </p:cNvPr>
          <p:cNvSpPr txBox="1"/>
          <p:nvPr/>
        </p:nvSpPr>
        <p:spPr>
          <a:xfrm>
            <a:off x="731463" y="1638717"/>
            <a:ext cx="5448427" cy="123110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Cooking Frenzy is a latest project which launched recently on Google app store. Company Spent 1.2 years on this project.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The game is under Beta testing.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B2B07-07CC-40CF-B244-2447B7A4F31F}"/>
              </a:ext>
            </a:extLst>
          </p:cNvPr>
          <p:cNvSpPr txBox="1"/>
          <p:nvPr/>
        </p:nvSpPr>
        <p:spPr>
          <a:xfrm>
            <a:off x="731463" y="1386502"/>
            <a:ext cx="10737726" cy="455964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Recently, vaccines are in great need.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It is very difficult to book a vaccination at the Vaccination Center.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 It is also difficult for the vaccination center to care for the entire population at the same time.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This application allows anyone to reserve their seat accordingly.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People can easily book a particular vaccine for booking.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The Vaccination Center also has data to display all bookings.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This application helps prevent confusion in the vaccination center.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The reports generated by the application help you make decisions about further blocks or implementations of the SOP.</a:t>
            </a:r>
            <a:endParaRPr lang="ko-KR" altLang="en-US" sz="20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7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313DD18-ABC8-42E0-A324-22A134324435}"/>
              </a:ext>
            </a:extLst>
          </p:cNvPr>
          <p:cNvSpPr txBox="1"/>
          <p:nvPr/>
        </p:nvSpPr>
        <p:spPr>
          <a:xfrm>
            <a:off x="218600" y="293274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Plan for implementation phase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58C372-215A-406B-9B7C-8BBEABF2E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560287"/>
              </p:ext>
            </p:extLst>
          </p:nvPr>
        </p:nvGraphicFramePr>
        <p:xfrm>
          <a:off x="98146" y="1250975"/>
          <a:ext cx="8417018" cy="188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8EBA38-3D33-4942-9D92-CF3262489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532998"/>
              </p:ext>
            </p:extLst>
          </p:nvPr>
        </p:nvGraphicFramePr>
        <p:xfrm>
          <a:off x="98146" y="3382855"/>
          <a:ext cx="8417017" cy="2014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5E19F26-7B6C-4F16-8A8F-5BB5B98BDF6F}"/>
              </a:ext>
            </a:extLst>
          </p:cNvPr>
          <p:cNvGrpSpPr/>
          <p:nvPr/>
        </p:nvGrpSpPr>
        <p:grpSpPr>
          <a:xfrm>
            <a:off x="2791592" y="5653926"/>
            <a:ext cx="5723571" cy="910800"/>
            <a:chOff x="2693445" y="1090183"/>
            <a:chExt cx="5723571" cy="910800"/>
          </a:xfrm>
          <a:scene3d>
            <a:camera prst="orthographicFront"/>
            <a:lightRig rig="flat" dir="t"/>
          </a:scene3d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4D01EE-9168-4EC8-99F6-8CF857CB7E18}"/>
                </a:ext>
              </a:extLst>
            </p:cNvPr>
            <p:cNvSpPr/>
            <p:nvPr/>
          </p:nvSpPr>
          <p:spPr>
            <a:xfrm>
              <a:off x="2693445" y="1090183"/>
              <a:ext cx="5723571" cy="910800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669796-C155-4E39-B694-FEE8EEDBA5BB}"/>
                </a:ext>
              </a:extLst>
            </p:cNvPr>
            <p:cNvSpPr txBox="1"/>
            <p:nvPr/>
          </p:nvSpPr>
          <p:spPr>
            <a:xfrm>
              <a:off x="2693445" y="1090183"/>
              <a:ext cx="5723571" cy="9108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1400" b="1" i="1" u="sng" kern="1200" dirty="0"/>
                <a:t>Target Date:</a:t>
              </a:r>
              <a:r>
                <a:rPr lang="en-IN" sz="1400" b="1" kern="1200" dirty="0"/>
                <a:t> </a:t>
              </a:r>
              <a:r>
                <a:rPr lang="en-IN" sz="1400" kern="1200" dirty="0">
                  <a:solidFill>
                    <a:srgbClr val="FF0000"/>
                  </a:solidFill>
                </a:rPr>
                <a:t>December 3</a:t>
              </a:r>
              <a:r>
                <a:rPr lang="en-IN" sz="1400" kern="1200" baseline="30000" dirty="0">
                  <a:solidFill>
                    <a:srgbClr val="FF0000"/>
                  </a:solidFill>
                </a:rPr>
                <a:t>rd</a:t>
              </a:r>
              <a:r>
                <a:rPr lang="en-IN" sz="1400" i="0" u="none" dirty="0">
                  <a:solidFill>
                    <a:srgbClr val="FF0000"/>
                  </a:solidFill>
                </a:rPr>
                <a:t>, </a:t>
              </a:r>
              <a:r>
                <a:rPr lang="en-IN" sz="1400" b="0" i="0" u="none" dirty="0">
                  <a:solidFill>
                    <a:srgbClr val="FF0000"/>
                  </a:solidFill>
                </a:rPr>
                <a:t>2021</a:t>
              </a:r>
              <a:endParaRPr lang="en-IN" sz="1400" dirty="0"/>
            </a:p>
            <a:p>
              <a:pPr marL="0" lvl="1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1400" dirty="0"/>
                <a:t>Submit the final deliverable after complete end-to-end testing </a:t>
              </a:r>
              <a:endParaRPr lang="en-IN" sz="1400" kern="1200" dirty="0"/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6C83BED6-655C-4D28-AC5A-1DEF35CC551F}"/>
              </a:ext>
            </a:extLst>
          </p:cNvPr>
          <p:cNvSpPr/>
          <p:nvPr/>
        </p:nvSpPr>
        <p:spPr>
          <a:xfrm>
            <a:off x="2210220" y="5653926"/>
            <a:ext cx="420850" cy="910800"/>
          </a:xfrm>
          <a:prstGeom prst="leftBrace">
            <a:avLst>
              <a:gd name="adj1" fmla="val 35000"/>
              <a:gd name="adj2" fmla="val 50000"/>
            </a:avLst>
          </a:prstGeom>
          <a:ln>
            <a:solidFill>
              <a:schemeClr val="bg1"/>
            </a:solidFill>
          </a:ln>
          <a:scene3d>
            <a:camera prst="orthographicFront"/>
            <a:lightRig rig="flat" dir="t"/>
          </a:scene3d>
          <a:sp3d prstMaterial="matte"/>
        </p:spPr>
        <p:style>
          <a:lnRef idx="2">
            <a:scrgbClr r="0" g="0" b="0"/>
          </a:lnRef>
          <a:fillRef idx="0">
            <a:schemeClr val="dk1">
              <a:hueOff val="0"/>
              <a:satOff val="0"/>
              <a:lumOff val="0"/>
              <a:alphaOff val="0"/>
            </a:schemeClr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4444E7-D5B6-4FEC-B5B2-9718875B0EC3}"/>
              </a:ext>
            </a:extLst>
          </p:cNvPr>
          <p:cNvGrpSpPr/>
          <p:nvPr/>
        </p:nvGrpSpPr>
        <p:grpSpPr>
          <a:xfrm>
            <a:off x="105966" y="5647436"/>
            <a:ext cx="2104254" cy="910800"/>
            <a:chOff x="0" y="1090183"/>
            <a:chExt cx="2104254" cy="9108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74447E-79F5-46BF-B160-424D0B597B94}"/>
                </a:ext>
              </a:extLst>
            </p:cNvPr>
            <p:cNvSpPr/>
            <p:nvPr/>
          </p:nvSpPr>
          <p:spPr>
            <a:xfrm>
              <a:off x="0" y="1090183"/>
              <a:ext cx="2104254" cy="9108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AEABC9-B230-47D9-9B5C-A250D7AC6185}"/>
                </a:ext>
              </a:extLst>
            </p:cNvPr>
            <p:cNvSpPr txBox="1"/>
            <p:nvPr/>
          </p:nvSpPr>
          <p:spPr>
            <a:xfrm>
              <a:off x="0" y="1090183"/>
              <a:ext cx="2104254" cy="910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60960" rIns="170688" bIns="6096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dirty="0">
                  <a:solidFill>
                    <a:schemeClr val="bg1"/>
                  </a:solidFill>
                </a:rPr>
                <a:t>Final review</a:t>
              </a:r>
              <a:endParaRPr lang="en-IN" sz="24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40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4985AAE-2853-496C-A0A1-2A905E0A9655}"/>
              </a:ext>
            </a:extLst>
          </p:cNvPr>
          <p:cNvSpPr txBox="1"/>
          <p:nvPr/>
        </p:nvSpPr>
        <p:spPr>
          <a:xfrm>
            <a:off x="667045" y="937119"/>
            <a:ext cx="7668480" cy="5847755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AI Chatbot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Query Portal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Settings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	Update Information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	Report a problem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	Maintain health report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Portal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See queries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Reservations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Settings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	Update Information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Report Generator</a:t>
            </a:r>
          </a:p>
          <a:p>
            <a:pPr algn="just"/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13DD18-ABC8-42E0-A324-22A134324435}"/>
              </a:ext>
            </a:extLst>
          </p:cNvPr>
          <p:cNvSpPr txBox="1"/>
          <p:nvPr/>
        </p:nvSpPr>
        <p:spPr>
          <a:xfrm>
            <a:off x="209723" y="138201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Use Cases For the System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411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720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Guda, Ramya Reddy</cp:lastModifiedBy>
  <cp:revision>212</cp:revision>
  <dcterms:created xsi:type="dcterms:W3CDTF">2018-04-24T17:14:44Z</dcterms:created>
  <dcterms:modified xsi:type="dcterms:W3CDTF">2021-11-04T18:32:03Z</dcterms:modified>
</cp:coreProperties>
</file>