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79" r:id="rId5"/>
    <p:sldId id="391" r:id="rId6"/>
    <p:sldId id="406" r:id="rId7"/>
    <p:sldId id="407" r:id="rId8"/>
    <p:sldId id="408" r:id="rId9"/>
    <p:sldId id="409" r:id="rId10"/>
    <p:sldId id="410" r:id="rId11"/>
    <p:sldId id="411" r:id="rId12"/>
    <p:sldId id="419" r:id="rId13"/>
    <p:sldId id="41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29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17601" y="372103"/>
            <a:ext cx="49606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Covid Vaccine Facilitator</a:t>
            </a:r>
            <a:endParaRPr lang="ko-KR" altLang="en-US" sz="48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8206170" y="2124198"/>
            <a:ext cx="4571360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Sailaja </a:t>
            </a:r>
            <a:r>
              <a:rPr lang="en-US" altLang="ko-KR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Pattadari</a:t>
            </a:r>
            <a:endParaRPr lang="en-US" altLang="ko-KR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Ramya Reddy </a:t>
            </a:r>
            <a:r>
              <a:rPr lang="en-US" altLang="ko-KR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Guda</a:t>
            </a:r>
            <a:endParaRPr lang="en-US" altLang="ko-KR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Sahithya</a:t>
            </a:r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Edla</a:t>
            </a:r>
            <a:endParaRPr lang="en-US" altLang="ko-KR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cs typeface="Times New Roman" panose="02020603050405020304" pitchFamily="18" charset="0"/>
              </a:rPr>
              <a:t>Rakesh Dasapathri</a:t>
            </a:r>
          </a:p>
          <a:p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B0BB-5544-4064-A888-9DFC7DF8B660}"/>
              </a:ext>
            </a:extLst>
          </p:cNvPr>
          <p:cNvSpPr txBox="1"/>
          <p:nvPr/>
        </p:nvSpPr>
        <p:spPr>
          <a:xfrm>
            <a:off x="7306845" y="5689067"/>
            <a:ext cx="4571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u="sng" dirty="0">
                <a:solidFill>
                  <a:schemeClr val="bg1"/>
                </a:solidFill>
                <a:cs typeface="Arial" pitchFamily="34" charset="0"/>
              </a:rPr>
              <a:t>Value Propositions : Easy access to get vaccinated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436227" y="624874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Roadmap to complete the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64F79C-117E-4D36-88BE-F70C15C98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332760"/>
            <a:ext cx="9915525" cy="53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599" y="456204"/>
            <a:ext cx="794121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Tools and Techniques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6715D-ED25-49AF-A719-7ACBC9667D4C}"/>
              </a:ext>
            </a:extLst>
          </p:cNvPr>
          <p:cNvSpPr txBox="1"/>
          <p:nvPr/>
        </p:nvSpPr>
        <p:spPr>
          <a:xfrm>
            <a:off x="5157004" y="1997839"/>
            <a:ext cx="5553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Github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Google Authentication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Android Studio</a:t>
            </a:r>
          </a:p>
          <a:p>
            <a:pPr marL="800044" lvl="1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Java</a:t>
            </a:r>
          </a:p>
          <a:p>
            <a:pPr marL="800044" lvl="1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UI/UX or Custom Frontend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Anaconda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Jupyter Notebook</a:t>
            </a:r>
          </a:p>
          <a:p>
            <a:pPr marL="800044" lvl="1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Python</a:t>
            </a:r>
          </a:p>
          <a:p>
            <a:pPr marL="800044" lvl="1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Necessary libraries like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tensorflow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2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689680"/>
            <a:ext cx="532447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6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133237" y="2412532"/>
            <a:ext cx="60959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Covid Vaccine Facilitator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425373" y="2015231"/>
            <a:ext cx="1528549" cy="3168901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59963-77D6-480F-9B6E-C8914BB37735}"/>
              </a:ext>
            </a:extLst>
          </p:cNvPr>
          <p:cNvSpPr txBox="1"/>
          <p:nvPr/>
        </p:nvSpPr>
        <p:spPr>
          <a:xfrm>
            <a:off x="557760" y="3120418"/>
            <a:ext cx="60959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facilitates all the users to maintain their record regarding Covid vaccination. It provides the user a quick and easy access to the vaccination centers. It also track all type of record of vaccination centers to avoid any difficulties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1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251670" y="508081"/>
            <a:ext cx="10469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AI as the Solution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99A8-013D-4876-BCD8-C1A5AA200579}"/>
              </a:ext>
            </a:extLst>
          </p:cNvPr>
          <p:cNvSpPr txBox="1"/>
          <p:nvPr/>
        </p:nvSpPr>
        <p:spPr>
          <a:xfrm>
            <a:off x="906011" y="2505670"/>
            <a:ext cx="10989577" cy="153888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 chatbot will be implemented having AI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Chatbot is responsible for all reservations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based chatbot consider all factors including limits and age factor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All data will be generated in the backend according to chatbot.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Generated data will be used to generate a brief report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0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51670" y="508081"/>
            <a:ext cx="10469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Concept and Justifications of solution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830510" y="1768003"/>
            <a:ext cx="11361490" cy="307776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Vaccine become need these days.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is very difficult to reserve your vaccination in vaccination center.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is also difficult for vaccination centers to serve all the citizens at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This application facilitates everyone to reserve their seats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Citizens can easily reserve specific vaccine for their reservation.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Vaccination centers also have data to see all reservations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This application helps to avoid any trouble in the vaccination centers.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The reports generated by the application helps to take decisions for further lockdown or SOP’s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251670" y="508080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Market Research on current Offerings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99A8-013D-4876-BCD8-C1A5AA200579}"/>
              </a:ext>
            </a:extLst>
          </p:cNvPr>
          <p:cNvSpPr txBox="1"/>
          <p:nvPr/>
        </p:nvSpPr>
        <p:spPr>
          <a:xfrm>
            <a:off x="663757" y="2309670"/>
            <a:ext cx="7668480" cy="246221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This will be adopted by private vaccination centers as well as public sector vaccination centers.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Application will have two ends; one is for User and the other is for Administration.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Application distribution platforms like play store, becomes the backbone to spread the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Vaccination making companies also encourage the use of Vaccine facilitator.</a:t>
            </a:r>
          </a:p>
        </p:txBody>
      </p:sp>
    </p:spTree>
    <p:extLst>
      <p:ext uri="{BB962C8B-B14F-4D97-AF65-F5344CB8AC3E}">
        <p14:creationId xmlns:p14="http://schemas.microsoft.com/office/powerpoint/2010/main" val="6583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09724" y="539536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Target Market and Value Proposition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668082" y="2254270"/>
            <a:ext cx="11023613" cy="215443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All the public and vaccination centers are the vital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Vaccination becomes need and there is no related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It facilitates all the users to maintain their record regarding Covid vaccination.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It provides the user a quick and easy access to the vaccination centers.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It also tracks all the information of vaccination centers to avoid any difficulties.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will use this application to perform vaccination and further queries.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06607" y="1787822"/>
            <a:ext cx="112806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Business Model and Development Approach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6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436227" y="624874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Business Model –Earning Point of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731463" y="1996638"/>
            <a:ext cx="9252292" cy="2769989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Application have two types of earning mechanism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Ads related earning</a:t>
            </a:r>
          </a:p>
          <a:p>
            <a:pPr lvl="2" algn="just"/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           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There is no restriction to pay and avail the services. Ads will be 	shown after specific task performance. This free service will not 	provide 	certification.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Subscription based earning</a:t>
            </a:r>
          </a:p>
          <a:p>
            <a:pPr lvl="4" algn="just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Subscription will facilitate the user ad free environment and generate an official certificate of vaccination after vaccination is done. Doctor assistance is provided.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5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01" y="540765"/>
            <a:ext cx="120409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Members Expertise and Contributions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A112E-DF29-4623-8E4E-2BB72177099F}"/>
              </a:ext>
            </a:extLst>
          </p:cNvPr>
          <p:cNvGrpSpPr/>
          <p:nvPr/>
        </p:nvGrpSpPr>
        <p:grpSpPr>
          <a:xfrm>
            <a:off x="7241240" y="2446292"/>
            <a:ext cx="5709367" cy="955124"/>
            <a:chOff x="6770451" y="1589642"/>
            <a:chExt cx="5709367" cy="9551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6715D-ED25-49AF-A719-7ACBC9667D4C}"/>
                </a:ext>
              </a:extLst>
            </p:cNvPr>
            <p:cNvSpPr txBox="1"/>
            <p:nvPr/>
          </p:nvSpPr>
          <p:spPr>
            <a:xfrm>
              <a:off x="6770451" y="1959991"/>
              <a:ext cx="4507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Mobile applications Development Expertise, design whole application for Administration end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B38DE-4592-42DE-93A2-F7CFEB2674E5}"/>
                </a:ext>
              </a:extLst>
            </p:cNvPr>
            <p:cNvSpPr txBox="1"/>
            <p:nvPr/>
          </p:nvSpPr>
          <p:spPr>
            <a:xfrm>
              <a:off x="6770451" y="1589642"/>
              <a:ext cx="5709367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i="1" u="sng" dirty="0">
                  <a:solidFill>
                    <a:schemeClr val="bg1"/>
                  </a:solidFill>
                  <a:cs typeface="Arial" pitchFamily="34" charset="0"/>
                </a:rPr>
                <a:t>Rakesh Dasapathri </a:t>
              </a:r>
              <a:endParaRPr lang="ko-KR" altLang="en-US" sz="2000" i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E9F-243A-46A9-9CF9-5750083E8C84}"/>
              </a:ext>
            </a:extLst>
          </p:cNvPr>
          <p:cNvGrpSpPr/>
          <p:nvPr/>
        </p:nvGrpSpPr>
        <p:grpSpPr>
          <a:xfrm>
            <a:off x="5141159" y="1248651"/>
            <a:ext cx="5709367" cy="976384"/>
            <a:chOff x="6770451" y="1616930"/>
            <a:chExt cx="5709367" cy="9763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32FEF-27CF-4399-9503-F9150F21F987}"/>
                </a:ext>
              </a:extLst>
            </p:cNvPr>
            <p:cNvSpPr txBox="1"/>
            <p:nvPr/>
          </p:nvSpPr>
          <p:spPr>
            <a:xfrm>
              <a:off x="6770451" y="2008539"/>
              <a:ext cx="45076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Mobile applications Development Expertise, design whole application for user end.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FE9B25-9DF0-49AD-950C-14AE2AE30EE8}"/>
                </a:ext>
              </a:extLst>
            </p:cNvPr>
            <p:cNvSpPr txBox="1"/>
            <p:nvPr/>
          </p:nvSpPr>
          <p:spPr>
            <a:xfrm>
              <a:off x="6770451" y="1616930"/>
              <a:ext cx="5709367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i="1" u="sng" dirty="0">
                  <a:solidFill>
                    <a:schemeClr val="bg1"/>
                  </a:solidFill>
                  <a:cs typeface="Arial" pitchFamily="34" charset="0"/>
                </a:rPr>
                <a:t>Sailaja</a:t>
              </a:r>
              <a:r>
                <a:rPr lang="ko-KR" altLang="en-US" sz="2000" i="1" u="sng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i="1" u="sng" dirty="0">
                  <a:solidFill>
                    <a:schemeClr val="bg1"/>
                  </a:solidFill>
                  <a:cs typeface="Arial" pitchFamily="34" charset="0"/>
                </a:rPr>
                <a:t>Pattadari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1E9E29B-2AFC-450B-8DE5-1027104BFC6C}"/>
              </a:ext>
            </a:extLst>
          </p:cNvPr>
          <p:cNvGrpSpPr/>
          <p:nvPr/>
        </p:nvGrpSpPr>
        <p:grpSpPr>
          <a:xfrm>
            <a:off x="7323983" y="5150047"/>
            <a:ext cx="5709367" cy="1167188"/>
            <a:chOff x="6770451" y="1616930"/>
            <a:chExt cx="5709367" cy="116718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F24FB9-3156-4C47-9665-B2A25D704208}"/>
                </a:ext>
              </a:extLst>
            </p:cNvPr>
            <p:cNvSpPr txBox="1"/>
            <p:nvPr/>
          </p:nvSpPr>
          <p:spPr>
            <a:xfrm>
              <a:off x="6770451" y="1953121"/>
              <a:ext cx="45076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Report Analyst and Subscription method Designing Expertise, design report generator and design subscription mechanism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BF65D6-A110-4E8A-A024-DDE3EDA3E88A}"/>
                </a:ext>
              </a:extLst>
            </p:cNvPr>
            <p:cNvSpPr txBox="1"/>
            <p:nvPr/>
          </p:nvSpPr>
          <p:spPr>
            <a:xfrm>
              <a:off x="6770451" y="1616930"/>
              <a:ext cx="5709367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i="1" u="sng" dirty="0">
                  <a:solidFill>
                    <a:schemeClr val="bg1"/>
                  </a:solidFill>
                  <a:cs typeface="Arial" pitchFamily="34" charset="0"/>
                </a:rPr>
                <a:t>Ramya Guda</a:t>
              </a:r>
              <a:endParaRPr lang="ko-KR" altLang="en-US" sz="2000" i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953A04-A870-4D2B-900F-E084B2247A64}"/>
              </a:ext>
            </a:extLst>
          </p:cNvPr>
          <p:cNvSpPr txBox="1"/>
          <p:nvPr/>
        </p:nvSpPr>
        <p:spPr>
          <a:xfrm>
            <a:off x="5325253" y="4002024"/>
            <a:ext cx="4169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AI Bot Development Expertise, design AI bot assistance to operate all functionalities.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3B293-65BC-4597-8D27-1547C31713DE}"/>
              </a:ext>
            </a:extLst>
          </p:cNvPr>
          <p:cNvSpPr txBox="1"/>
          <p:nvPr/>
        </p:nvSpPr>
        <p:spPr>
          <a:xfrm>
            <a:off x="5331170" y="3863977"/>
            <a:ext cx="217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bg1"/>
                </a:solidFill>
                <a:cs typeface="Arial" pitchFamily="34" charset="0"/>
              </a:rPr>
              <a:t>Sahithya</a:t>
            </a:r>
            <a:r>
              <a:rPr lang="en-US" i="1" u="sng" dirty="0"/>
              <a:t> </a:t>
            </a:r>
            <a:r>
              <a:rPr lang="en-US" sz="2000" i="1" u="sng" dirty="0">
                <a:solidFill>
                  <a:schemeClr val="bg1"/>
                </a:solidFill>
                <a:cs typeface="Arial" pitchFamily="34" charset="0"/>
              </a:rPr>
              <a:t>Edla</a:t>
            </a:r>
          </a:p>
        </p:txBody>
      </p:sp>
    </p:spTree>
    <p:extLst>
      <p:ext uri="{BB962C8B-B14F-4D97-AF65-F5344CB8AC3E}">
        <p14:creationId xmlns:p14="http://schemas.microsoft.com/office/powerpoint/2010/main" val="41182799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655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Rakesh Dasapathri</cp:lastModifiedBy>
  <cp:revision>181</cp:revision>
  <dcterms:created xsi:type="dcterms:W3CDTF">2018-04-24T17:14:44Z</dcterms:created>
  <dcterms:modified xsi:type="dcterms:W3CDTF">2021-09-27T15:20:46Z</dcterms:modified>
</cp:coreProperties>
</file>