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sldIdLst>
    <p:sldId id="426" r:id="rId4"/>
    <p:sldId id="427" r:id="rId5"/>
    <p:sldId id="407" r:id="rId6"/>
    <p:sldId id="408" r:id="rId7"/>
    <p:sldId id="409" r:id="rId8"/>
    <p:sldId id="406" r:id="rId9"/>
    <p:sldId id="420" r:id="rId10"/>
    <p:sldId id="423" r:id="rId11"/>
    <p:sldId id="425" r:id="rId12"/>
    <p:sldId id="410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C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4" y="45"/>
      </p:cViewPr>
      <p:guideLst>
        <p:guide orient="horz" pos="24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8AD980-BFB5-4CC9-8AE9-909FFB3DC3C9}" type="doc">
      <dgm:prSet loTypeId="urn:diagrams.loki3.com/BracketList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C5196BE-465A-4317-93D2-EEDD8C96CC93}">
      <dgm:prSet phldrT="[Text]" custT="1"/>
      <dgm:spPr/>
      <dgm:t>
        <a:bodyPr/>
        <a:lstStyle/>
        <a:p>
          <a:pPr algn="ctr"/>
          <a:r>
            <a:rPr lang="en-IN" sz="2400" dirty="0">
              <a:solidFill>
                <a:schemeClr val="bg1">
                  <a:lumMod val="95000"/>
                </a:schemeClr>
              </a:solidFill>
            </a:rPr>
            <a:t>User Portal</a:t>
          </a:r>
        </a:p>
      </dgm:t>
    </dgm:pt>
    <dgm:pt modelId="{58971CF3-94D1-4E54-A56C-90127CA6CC95}" type="parTrans" cxnId="{556D54EC-319C-442F-A130-E4E08FFFC614}">
      <dgm:prSet/>
      <dgm:spPr/>
      <dgm:t>
        <a:bodyPr/>
        <a:lstStyle/>
        <a:p>
          <a:endParaRPr lang="en-IN"/>
        </a:p>
      </dgm:t>
    </dgm:pt>
    <dgm:pt modelId="{C02DDDAC-ED7D-4E82-9592-83108BB2F5A8}" type="sibTrans" cxnId="{556D54EC-319C-442F-A130-E4E08FFFC614}">
      <dgm:prSet/>
      <dgm:spPr/>
      <dgm:t>
        <a:bodyPr/>
        <a:lstStyle/>
        <a:p>
          <a:endParaRPr lang="en-IN"/>
        </a:p>
      </dgm:t>
    </dgm:pt>
    <dgm:pt modelId="{9D5FE602-9761-41CF-A016-A47C21D23360}">
      <dgm:prSet phldrT="[Text]" custT="1"/>
      <dgm:spPr/>
      <dgm:t>
        <a:bodyPr anchor="ctr"/>
        <a:lstStyle/>
        <a:p>
          <a:pPr>
            <a:buFontTx/>
            <a:buNone/>
          </a:pPr>
          <a:r>
            <a:rPr lang="en-IN" sz="1400" b="1" i="1" u="sng" dirty="0"/>
            <a:t>Target implementation Date:</a:t>
          </a:r>
          <a:r>
            <a:rPr lang="en-IN" sz="1400" b="0" i="0" u="none" dirty="0">
              <a:solidFill>
                <a:srgbClr val="00B050"/>
              </a:solidFill>
            </a:rPr>
            <a:t> Oct 16</a:t>
          </a:r>
          <a:r>
            <a:rPr lang="en-IN" sz="1400" b="0" i="0" u="none" baseline="30000" dirty="0">
              <a:solidFill>
                <a:srgbClr val="00B050"/>
              </a:solidFill>
            </a:rPr>
            <a:t>th</a:t>
          </a:r>
          <a:r>
            <a:rPr lang="en-IN" sz="1400" b="0" i="0" u="none" dirty="0">
              <a:solidFill>
                <a:srgbClr val="00B050"/>
              </a:solidFill>
            </a:rPr>
            <a:t>, 2021</a:t>
          </a:r>
        </a:p>
      </dgm:t>
    </dgm:pt>
    <dgm:pt modelId="{2396A867-3401-4377-8FF3-E5C0ED52790F}" type="parTrans" cxnId="{487E1354-6D5E-4771-9364-2067CD95D589}">
      <dgm:prSet/>
      <dgm:spPr/>
      <dgm:t>
        <a:bodyPr/>
        <a:lstStyle/>
        <a:p>
          <a:endParaRPr lang="en-IN"/>
        </a:p>
      </dgm:t>
    </dgm:pt>
    <dgm:pt modelId="{0F9C68B1-0C9F-4533-93F9-C783A0A1C78B}" type="sibTrans" cxnId="{487E1354-6D5E-4771-9364-2067CD95D589}">
      <dgm:prSet/>
      <dgm:spPr/>
      <dgm:t>
        <a:bodyPr/>
        <a:lstStyle/>
        <a:p>
          <a:endParaRPr lang="en-IN"/>
        </a:p>
      </dgm:t>
    </dgm:pt>
    <dgm:pt modelId="{5E4D46BF-261A-46A2-A2B9-08ADFA4ABE73}">
      <dgm:prSet phldrT="[Text]" custT="1"/>
      <dgm:spPr/>
      <dgm:t>
        <a:bodyPr/>
        <a:lstStyle/>
        <a:p>
          <a:pPr algn="ctr"/>
          <a:r>
            <a:rPr lang="en-IN" sz="2400" dirty="0">
              <a:solidFill>
                <a:schemeClr val="bg1"/>
              </a:solidFill>
            </a:rPr>
            <a:t>AI chatbot</a:t>
          </a:r>
        </a:p>
      </dgm:t>
    </dgm:pt>
    <dgm:pt modelId="{0716B623-3D0F-42A8-9444-15B66AFFFC03}" type="parTrans" cxnId="{E4A1E250-CAB3-4914-A374-E4F503B0DE9F}">
      <dgm:prSet/>
      <dgm:spPr/>
      <dgm:t>
        <a:bodyPr/>
        <a:lstStyle/>
        <a:p>
          <a:endParaRPr lang="en-IN"/>
        </a:p>
      </dgm:t>
    </dgm:pt>
    <dgm:pt modelId="{D34E6606-A2CC-461B-A473-062E41859163}" type="sibTrans" cxnId="{E4A1E250-CAB3-4914-A374-E4F503B0DE9F}">
      <dgm:prSet/>
      <dgm:spPr/>
      <dgm:t>
        <a:bodyPr/>
        <a:lstStyle/>
        <a:p>
          <a:endParaRPr lang="en-IN"/>
        </a:p>
      </dgm:t>
    </dgm:pt>
    <dgm:pt modelId="{F263C08A-0BA8-414B-88FE-FB24B333F988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b="1" i="1" u="sng" dirty="0"/>
            <a:t>Target implementation Date:</a:t>
          </a:r>
          <a:r>
            <a:rPr lang="en-IN" sz="1400" b="0" i="0" u="none" dirty="0"/>
            <a:t> </a:t>
          </a:r>
          <a:r>
            <a:rPr lang="en-IN" sz="1400" b="0" i="0" u="none" dirty="0">
              <a:solidFill>
                <a:srgbClr val="00B050"/>
              </a:solidFill>
            </a:rPr>
            <a:t>Oct 30</a:t>
          </a:r>
          <a:r>
            <a:rPr lang="en-IN" sz="1400" b="0" i="0" u="none" baseline="30000" dirty="0">
              <a:solidFill>
                <a:srgbClr val="00B050"/>
              </a:solidFill>
            </a:rPr>
            <a:t>th</a:t>
          </a:r>
          <a:r>
            <a:rPr lang="en-IN" sz="1400" b="0" i="0" u="none" dirty="0">
              <a:solidFill>
                <a:srgbClr val="00B050"/>
              </a:solidFill>
            </a:rPr>
            <a:t>, 2021</a:t>
          </a:r>
          <a:endParaRPr lang="en-IN" sz="1400" dirty="0">
            <a:solidFill>
              <a:srgbClr val="00B050"/>
            </a:solidFill>
          </a:endParaRPr>
        </a:p>
      </dgm:t>
    </dgm:pt>
    <dgm:pt modelId="{D495A0EA-9FE4-4D0E-B1C4-E0C3CC1886FD}" type="parTrans" cxnId="{4298C77B-65D4-4C8D-AF01-CEA00ACBBB47}">
      <dgm:prSet/>
      <dgm:spPr/>
      <dgm:t>
        <a:bodyPr/>
        <a:lstStyle/>
        <a:p>
          <a:endParaRPr lang="en-IN"/>
        </a:p>
      </dgm:t>
    </dgm:pt>
    <dgm:pt modelId="{C2B7C68F-BDB0-4599-81A4-B74E76364005}" type="sibTrans" cxnId="{4298C77B-65D4-4C8D-AF01-CEA00ACBBB47}">
      <dgm:prSet/>
      <dgm:spPr/>
      <dgm:t>
        <a:bodyPr/>
        <a:lstStyle/>
        <a:p>
          <a:endParaRPr lang="en-IN"/>
        </a:p>
      </dgm:t>
    </dgm:pt>
    <dgm:pt modelId="{16A25B45-ED5F-48A0-8514-21F1D6399EA1}">
      <dgm:prSet phldrT="[Text]" custT="1"/>
      <dgm:spPr/>
      <dgm:t>
        <a:bodyPr anchor="ctr"/>
        <a:lstStyle/>
        <a:p>
          <a:pPr>
            <a:buFontTx/>
            <a:buNone/>
          </a:pPr>
          <a:r>
            <a:rPr lang="en-IN" sz="1400" b="0" i="0" u="none" dirty="0"/>
            <a:t>Built user side functionalities in Java using Android Studio. </a:t>
          </a:r>
        </a:p>
      </dgm:t>
    </dgm:pt>
    <dgm:pt modelId="{AD6AC70C-1019-4BF5-B47E-D3805637C147}" type="parTrans" cxnId="{20143B7D-E3BA-4FC8-932D-7EE3D5741E4F}">
      <dgm:prSet/>
      <dgm:spPr/>
      <dgm:t>
        <a:bodyPr/>
        <a:lstStyle/>
        <a:p>
          <a:endParaRPr lang="en-IN"/>
        </a:p>
      </dgm:t>
    </dgm:pt>
    <dgm:pt modelId="{3343C9EE-B073-4575-A3C5-0FD88FC3C1CC}" type="sibTrans" cxnId="{20143B7D-E3BA-4FC8-932D-7EE3D5741E4F}">
      <dgm:prSet/>
      <dgm:spPr/>
      <dgm:t>
        <a:bodyPr/>
        <a:lstStyle/>
        <a:p>
          <a:endParaRPr lang="en-IN"/>
        </a:p>
      </dgm:t>
    </dgm:pt>
    <dgm:pt modelId="{A2A7AC8D-DF22-491D-BECC-2D10F89842A6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dirty="0"/>
            <a:t>Added AI chatbot functionality in Python using </a:t>
          </a:r>
          <a:r>
            <a:rPr lang="en-IN" sz="1400" dirty="0" err="1"/>
            <a:t>Jupyter</a:t>
          </a:r>
          <a:r>
            <a:rPr lang="en-IN" sz="1400" dirty="0"/>
            <a:t> Notebook.</a:t>
          </a:r>
        </a:p>
      </dgm:t>
    </dgm:pt>
    <dgm:pt modelId="{3A92E7FA-855D-4E0B-8F3F-566DC0F67F5D}" type="parTrans" cxnId="{1B613F41-BBB0-4585-B3D4-BAC7F4BE4F15}">
      <dgm:prSet/>
      <dgm:spPr/>
      <dgm:t>
        <a:bodyPr/>
        <a:lstStyle/>
        <a:p>
          <a:endParaRPr lang="en-IN"/>
        </a:p>
      </dgm:t>
    </dgm:pt>
    <dgm:pt modelId="{0168A7A6-1A3A-45ED-BDF6-1F749D2CE28E}" type="sibTrans" cxnId="{1B613F41-BBB0-4585-B3D4-BAC7F4BE4F15}">
      <dgm:prSet/>
      <dgm:spPr/>
      <dgm:t>
        <a:bodyPr/>
        <a:lstStyle/>
        <a:p>
          <a:endParaRPr lang="en-IN"/>
        </a:p>
      </dgm:t>
    </dgm:pt>
    <dgm:pt modelId="{81B6D082-68D7-4311-9EA7-A6A3A6A28712}" type="pres">
      <dgm:prSet presAssocID="{F98AD980-BFB5-4CC9-8AE9-909FFB3DC3C9}" presName="Name0" presStyleCnt="0">
        <dgm:presLayoutVars>
          <dgm:dir/>
          <dgm:animLvl val="lvl"/>
          <dgm:resizeHandles val="exact"/>
        </dgm:presLayoutVars>
      </dgm:prSet>
      <dgm:spPr/>
    </dgm:pt>
    <dgm:pt modelId="{ACF8D483-B44F-4A05-BE34-BA81A2B7F180}" type="pres">
      <dgm:prSet presAssocID="{FC5196BE-465A-4317-93D2-EEDD8C96CC93}" presName="linNode" presStyleCnt="0"/>
      <dgm:spPr/>
    </dgm:pt>
    <dgm:pt modelId="{D71D2AC5-E082-4CA7-8F02-08486B8D9D34}" type="pres">
      <dgm:prSet presAssocID="{FC5196BE-465A-4317-93D2-EEDD8C96CC93}" presName="parTx" presStyleLbl="revTx" presStyleIdx="0" presStyleCnt="2">
        <dgm:presLayoutVars>
          <dgm:chMax val="1"/>
          <dgm:bulletEnabled val="1"/>
        </dgm:presLayoutVars>
      </dgm:prSet>
      <dgm:spPr/>
    </dgm:pt>
    <dgm:pt modelId="{C89339F6-7A9A-4924-A1DE-963D310FE60D}" type="pres">
      <dgm:prSet presAssocID="{FC5196BE-465A-4317-93D2-EEDD8C96CC93}" presName="bracket" presStyleLbl="parChTrans1D1" presStyleIdx="0" presStyleCnt="2"/>
      <dgm:spPr>
        <a:ln>
          <a:solidFill>
            <a:schemeClr val="bg1"/>
          </a:solidFill>
        </a:ln>
      </dgm:spPr>
    </dgm:pt>
    <dgm:pt modelId="{C946EBDB-E6E2-44FC-B6DE-11DF5C840667}" type="pres">
      <dgm:prSet presAssocID="{FC5196BE-465A-4317-93D2-EEDD8C96CC93}" presName="spH" presStyleCnt="0"/>
      <dgm:spPr/>
    </dgm:pt>
    <dgm:pt modelId="{38EA7DCB-C63B-4BF2-9B74-E54C059F9B00}" type="pres">
      <dgm:prSet presAssocID="{FC5196BE-465A-4317-93D2-EEDD8C96CC93}" presName="desTx" presStyleLbl="node1" presStyleIdx="0" presStyleCnt="2">
        <dgm:presLayoutVars>
          <dgm:bulletEnabled val="1"/>
        </dgm:presLayoutVars>
      </dgm:prSet>
      <dgm:spPr/>
    </dgm:pt>
    <dgm:pt modelId="{4D4D5E33-0F11-4E05-A855-B34614F69A1D}" type="pres">
      <dgm:prSet presAssocID="{C02DDDAC-ED7D-4E82-9592-83108BB2F5A8}" presName="spV" presStyleCnt="0"/>
      <dgm:spPr/>
    </dgm:pt>
    <dgm:pt modelId="{2B75B2EE-E64B-4483-B273-0513B1F4633C}" type="pres">
      <dgm:prSet presAssocID="{5E4D46BF-261A-46A2-A2B9-08ADFA4ABE73}" presName="linNode" presStyleCnt="0"/>
      <dgm:spPr/>
    </dgm:pt>
    <dgm:pt modelId="{76DE39B2-5C07-4579-B203-C0B3BDD47FF3}" type="pres">
      <dgm:prSet presAssocID="{5E4D46BF-261A-46A2-A2B9-08ADFA4ABE73}" presName="parTx" presStyleLbl="revTx" presStyleIdx="1" presStyleCnt="2">
        <dgm:presLayoutVars>
          <dgm:chMax val="1"/>
          <dgm:bulletEnabled val="1"/>
        </dgm:presLayoutVars>
      </dgm:prSet>
      <dgm:spPr/>
    </dgm:pt>
    <dgm:pt modelId="{F483A2F8-A8B1-4EC8-8EFA-C9878234BB68}" type="pres">
      <dgm:prSet presAssocID="{5E4D46BF-261A-46A2-A2B9-08ADFA4ABE73}" presName="bracket" presStyleLbl="parChTrans1D1" presStyleIdx="1" presStyleCnt="2" custLinFactNeighborX="4645" custLinFactNeighborY="675"/>
      <dgm:spPr>
        <a:ln>
          <a:solidFill>
            <a:schemeClr val="bg1"/>
          </a:solidFill>
        </a:ln>
      </dgm:spPr>
    </dgm:pt>
    <dgm:pt modelId="{FCBB0310-1A79-4570-AE0B-5F9CA9520819}" type="pres">
      <dgm:prSet presAssocID="{5E4D46BF-261A-46A2-A2B9-08ADFA4ABE73}" presName="spH" presStyleCnt="0"/>
      <dgm:spPr/>
    </dgm:pt>
    <dgm:pt modelId="{8F4E53ED-D53D-407F-A445-B5ED1D15D98C}" type="pres">
      <dgm:prSet presAssocID="{5E4D46BF-261A-46A2-A2B9-08ADFA4ABE73}" presName="desTx" presStyleLbl="node1" presStyleIdx="1" presStyleCnt="2">
        <dgm:presLayoutVars>
          <dgm:bulletEnabled val="1"/>
        </dgm:presLayoutVars>
      </dgm:prSet>
      <dgm:spPr/>
    </dgm:pt>
  </dgm:ptLst>
  <dgm:cxnLst>
    <dgm:cxn modelId="{9023BB03-1BB5-4BEF-A692-B65C9BA4E260}" type="presOf" srcId="{16A25B45-ED5F-48A0-8514-21F1D6399EA1}" destId="{38EA7DCB-C63B-4BF2-9B74-E54C059F9B00}" srcOrd="0" destOrd="1" presId="urn:diagrams.loki3.com/BracketList"/>
    <dgm:cxn modelId="{BAAB4505-F420-431B-9799-ACF76C0AB2DE}" type="presOf" srcId="{F263C08A-0BA8-414B-88FE-FB24B333F988}" destId="{8F4E53ED-D53D-407F-A445-B5ED1D15D98C}" srcOrd="0" destOrd="0" presId="urn:diagrams.loki3.com/BracketList"/>
    <dgm:cxn modelId="{1B613F41-BBB0-4585-B3D4-BAC7F4BE4F15}" srcId="{5E4D46BF-261A-46A2-A2B9-08ADFA4ABE73}" destId="{A2A7AC8D-DF22-491D-BECC-2D10F89842A6}" srcOrd="1" destOrd="0" parTransId="{3A92E7FA-855D-4E0B-8F3F-566DC0F67F5D}" sibTransId="{0168A7A6-1A3A-45ED-BDF6-1F749D2CE28E}"/>
    <dgm:cxn modelId="{E4A1E250-CAB3-4914-A374-E4F503B0DE9F}" srcId="{F98AD980-BFB5-4CC9-8AE9-909FFB3DC3C9}" destId="{5E4D46BF-261A-46A2-A2B9-08ADFA4ABE73}" srcOrd="1" destOrd="0" parTransId="{0716B623-3D0F-42A8-9444-15B66AFFFC03}" sibTransId="{D34E6606-A2CC-461B-A473-062E41859163}"/>
    <dgm:cxn modelId="{487E1354-6D5E-4771-9364-2067CD95D589}" srcId="{FC5196BE-465A-4317-93D2-EEDD8C96CC93}" destId="{9D5FE602-9761-41CF-A016-A47C21D23360}" srcOrd="0" destOrd="0" parTransId="{2396A867-3401-4377-8FF3-E5C0ED52790F}" sibTransId="{0F9C68B1-0C9F-4533-93F9-C783A0A1C78B}"/>
    <dgm:cxn modelId="{D8C5DD74-1B52-4FD0-B382-10084AC16401}" type="presOf" srcId="{FC5196BE-465A-4317-93D2-EEDD8C96CC93}" destId="{D71D2AC5-E082-4CA7-8F02-08486B8D9D34}" srcOrd="0" destOrd="0" presId="urn:diagrams.loki3.com/BracketList"/>
    <dgm:cxn modelId="{4298C77B-65D4-4C8D-AF01-CEA00ACBBB47}" srcId="{5E4D46BF-261A-46A2-A2B9-08ADFA4ABE73}" destId="{F263C08A-0BA8-414B-88FE-FB24B333F988}" srcOrd="0" destOrd="0" parTransId="{D495A0EA-9FE4-4D0E-B1C4-E0C3CC1886FD}" sibTransId="{C2B7C68F-BDB0-4599-81A4-B74E76364005}"/>
    <dgm:cxn modelId="{20143B7D-E3BA-4FC8-932D-7EE3D5741E4F}" srcId="{FC5196BE-465A-4317-93D2-EEDD8C96CC93}" destId="{16A25B45-ED5F-48A0-8514-21F1D6399EA1}" srcOrd="1" destOrd="0" parTransId="{AD6AC70C-1019-4BF5-B47E-D3805637C147}" sibTransId="{3343C9EE-B073-4575-A3C5-0FD88FC3C1CC}"/>
    <dgm:cxn modelId="{6F67D195-9683-4E5A-A18E-B8D887B4F73D}" type="presOf" srcId="{5E4D46BF-261A-46A2-A2B9-08ADFA4ABE73}" destId="{76DE39B2-5C07-4579-B203-C0B3BDD47FF3}" srcOrd="0" destOrd="0" presId="urn:diagrams.loki3.com/BracketList"/>
    <dgm:cxn modelId="{72B6DCBB-D449-430F-850B-4ED4FCADAFF3}" type="presOf" srcId="{9D5FE602-9761-41CF-A016-A47C21D23360}" destId="{38EA7DCB-C63B-4BF2-9B74-E54C059F9B00}" srcOrd="0" destOrd="0" presId="urn:diagrams.loki3.com/BracketList"/>
    <dgm:cxn modelId="{9C55EBD1-7556-4078-AC29-B64AB92752BF}" type="presOf" srcId="{F98AD980-BFB5-4CC9-8AE9-909FFB3DC3C9}" destId="{81B6D082-68D7-4311-9EA7-A6A3A6A28712}" srcOrd="0" destOrd="0" presId="urn:diagrams.loki3.com/BracketList"/>
    <dgm:cxn modelId="{556D54EC-319C-442F-A130-E4E08FFFC614}" srcId="{F98AD980-BFB5-4CC9-8AE9-909FFB3DC3C9}" destId="{FC5196BE-465A-4317-93D2-EEDD8C96CC93}" srcOrd="0" destOrd="0" parTransId="{58971CF3-94D1-4E54-A56C-90127CA6CC95}" sibTransId="{C02DDDAC-ED7D-4E82-9592-83108BB2F5A8}"/>
    <dgm:cxn modelId="{2E983FF1-DAAA-4819-B179-B76DCD81A4D3}" type="presOf" srcId="{A2A7AC8D-DF22-491D-BECC-2D10F89842A6}" destId="{8F4E53ED-D53D-407F-A445-B5ED1D15D98C}" srcOrd="0" destOrd="1" presId="urn:diagrams.loki3.com/BracketList"/>
    <dgm:cxn modelId="{A6915B21-E667-47AE-A86B-C89F890D48AA}" type="presParOf" srcId="{81B6D082-68D7-4311-9EA7-A6A3A6A28712}" destId="{ACF8D483-B44F-4A05-BE34-BA81A2B7F180}" srcOrd="0" destOrd="0" presId="urn:diagrams.loki3.com/BracketList"/>
    <dgm:cxn modelId="{D8E71B64-BBD9-4895-8618-E3CE706E6B26}" type="presParOf" srcId="{ACF8D483-B44F-4A05-BE34-BA81A2B7F180}" destId="{D71D2AC5-E082-4CA7-8F02-08486B8D9D34}" srcOrd="0" destOrd="0" presId="urn:diagrams.loki3.com/BracketList"/>
    <dgm:cxn modelId="{18FF5EE8-151C-4F2A-9311-56F6E257A395}" type="presParOf" srcId="{ACF8D483-B44F-4A05-BE34-BA81A2B7F180}" destId="{C89339F6-7A9A-4924-A1DE-963D310FE60D}" srcOrd="1" destOrd="0" presId="urn:diagrams.loki3.com/BracketList"/>
    <dgm:cxn modelId="{D4E821DF-815B-439F-966A-393C07C2984C}" type="presParOf" srcId="{ACF8D483-B44F-4A05-BE34-BA81A2B7F180}" destId="{C946EBDB-E6E2-44FC-B6DE-11DF5C840667}" srcOrd="2" destOrd="0" presId="urn:diagrams.loki3.com/BracketList"/>
    <dgm:cxn modelId="{84463674-9FBB-42CF-B741-4994293D7D24}" type="presParOf" srcId="{ACF8D483-B44F-4A05-BE34-BA81A2B7F180}" destId="{38EA7DCB-C63B-4BF2-9B74-E54C059F9B00}" srcOrd="3" destOrd="0" presId="urn:diagrams.loki3.com/BracketList"/>
    <dgm:cxn modelId="{CF31ED5B-E0A6-4D64-9C59-69232B64084E}" type="presParOf" srcId="{81B6D082-68D7-4311-9EA7-A6A3A6A28712}" destId="{4D4D5E33-0F11-4E05-A855-B34614F69A1D}" srcOrd="1" destOrd="0" presId="urn:diagrams.loki3.com/BracketList"/>
    <dgm:cxn modelId="{9B5DC0F0-06F7-4C2B-A950-69F0CC1BBB1C}" type="presParOf" srcId="{81B6D082-68D7-4311-9EA7-A6A3A6A28712}" destId="{2B75B2EE-E64B-4483-B273-0513B1F4633C}" srcOrd="2" destOrd="0" presId="urn:diagrams.loki3.com/BracketList"/>
    <dgm:cxn modelId="{180A54B6-1563-4D47-A202-9795D4BF9213}" type="presParOf" srcId="{2B75B2EE-E64B-4483-B273-0513B1F4633C}" destId="{76DE39B2-5C07-4579-B203-C0B3BDD47FF3}" srcOrd="0" destOrd="0" presId="urn:diagrams.loki3.com/BracketList"/>
    <dgm:cxn modelId="{044696FF-F13D-4968-B736-971675721073}" type="presParOf" srcId="{2B75B2EE-E64B-4483-B273-0513B1F4633C}" destId="{F483A2F8-A8B1-4EC8-8EFA-C9878234BB68}" srcOrd="1" destOrd="0" presId="urn:diagrams.loki3.com/BracketList"/>
    <dgm:cxn modelId="{3FE0B39A-62B9-4B72-8705-DEAB8B9C3C0E}" type="presParOf" srcId="{2B75B2EE-E64B-4483-B273-0513B1F4633C}" destId="{FCBB0310-1A79-4570-AE0B-5F9CA9520819}" srcOrd="2" destOrd="0" presId="urn:diagrams.loki3.com/BracketList"/>
    <dgm:cxn modelId="{82CE2A3F-0CFD-485F-B02F-1E001B11EC35}" type="presParOf" srcId="{2B75B2EE-E64B-4483-B273-0513B1F4633C}" destId="{8F4E53ED-D53D-407F-A445-B5ED1D15D98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98AD980-BFB5-4CC9-8AE9-909FFB3DC3C9}" type="doc">
      <dgm:prSet loTypeId="urn:diagrams.loki3.com/BracketList" loCatId="list" qsTypeId="urn:microsoft.com/office/officeart/2005/8/quickstyle/3d1" qsCatId="3D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FC5196BE-465A-4317-93D2-EEDD8C96CC93}">
      <dgm:prSet phldrT="[Text]" custT="1"/>
      <dgm:spPr/>
      <dgm:t>
        <a:bodyPr/>
        <a:lstStyle/>
        <a:p>
          <a:pPr algn="ctr"/>
          <a:r>
            <a:rPr lang="en-IN" sz="2400" dirty="0">
              <a:solidFill>
                <a:schemeClr val="bg1"/>
              </a:solidFill>
            </a:rPr>
            <a:t>Admin Portal</a:t>
          </a:r>
        </a:p>
      </dgm:t>
    </dgm:pt>
    <dgm:pt modelId="{58971CF3-94D1-4E54-A56C-90127CA6CC95}" type="parTrans" cxnId="{556D54EC-319C-442F-A130-E4E08FFFC614}">
      <dgm:prSet/>
      <dgm:spPr/>
      <dgm:t>
        <a:bodyPr/>
        <a:lstStyle/>
        <a:p>
          <a:endParaRPr lang="en-IN"/>
        </a:p>
      </dgm:t>
    </dgm:pt>
    <dgm:pt modelId="{C02DDDAC-ED7D-4E82-9592-83108BB2F5A8}" type="sibTrans" cxnId="{556D54EC-319C-442F-A130-E4E08FFFC614}">
      <dgm:prSet/>
      <dgm:spPr/>
      <dgm:t>
        <a:bodyPr/>
        <a:lstStyle/>
        <a:p>
          <a:endParaRPr lang="en-IN"/>
        </a:p>
      </dgm:t>
    </dgm:pt>
    <dgm:pt modelId="{9D5FE602-9761-41CF-A016-A47C21D23360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b="1" i="1" u="sng" dirty="0"/>
            <a:t>Target implementation Date:</a:t>
          </a:r>
          <a:r>
            <a:rPr lang="en-IN" sz="1400" b="0" i="0" u="none" dirty="0"/>
            <a:t> </a:t>
          </a:r>
          <a:r>
            <a:rPr lang="en-IN" sz="1400" b="0" i="0" u="none" dirty="0">
              <a:solidFill>
                <a:srgbClr val="FF0000"/>
              </a:solidFill>
            </a:rPr>
            <a:t>November 13</a:t>
          </a:r>
          <a:r>
            <a:rPr lang="en-IN" sz="1400" b="0" i="0" u="none" baseline="30000" dirty="0">
              <a:solidFill>
                <a:srgbClr val="FF0000"/>
              </a:solidFill>
            </a:rPr>
            <a:t>th</a:t>
          </a:r>
          <a:r>
            <a:rPr lang="en-IN" sz="1400" b="0" i="0" u="none" dirty="0">
              <a:solidFill>
                <a:srgbClr val="FF0000"/>
              </a:solidFill>
            </a:rPr>
            <a:t>, 2021</a:t>
          </a:r>
        </a:p>
      </dgm:t>
    </dgm:pt>
    <dgm:pt modelId="{2396A867-3401-4377-8FF3-E5C0ED52790F}" type="parTrans" cxnId="{487E1354-6D5E-4771-9364-2067CD95D589}">
      <dgm:prSet/>
      <dgm:spPr/>
      <dgm:t>
        <a:bodyPr/>
        <a:lstStyle/>
        <a:p>
          <a:endParaRPr lang="en-IN"/>
        </a:p>
      </dgm:t>
    </dgm:pt>
    <dgm:pt modelId="{0F9C68B1-0C9F-4533-93F9-C783A0A1C78B}" type="sibTrans" cxnId="{487E1354-6D5E-4771-9364-2067CD95D589}">
      <dgm:prSet/>
      <dgm:spPr/>
      <dgm:t>
        <a:bodyPr/>
        <a:lstStyle/>
        <a:p>
          <a:endParaRPr lang="en-IN"/>
        </a:p>
      </dgm:t>
    </dgm:pt>
    <dgm:pt modelId="{5E4D46BF-261A-46A2-A2B9-08ADFA4ABE73}">
      <dgm:prSet phldrT="[Text]" custT="1"/>
      <dgm:spPr/>
      <dgm:t>
        <a:bodyPr/>
        <a:lstStyle/>
        <a:p>
          <a:pPr algn="ctr"/>
          <a:r>
            <a:rPr lang="en-IN" sz="2400" dirty="0">
              <a:solidFill>
                <a:schemeClr val="bg1"/>
              </a:solidFill>
            </a:rPr>
            <a:t>Testing</a:t>
          </a:r>
        </a:p>
      </dgm:t>
    </dgm:pt>
    <dgm:pt modelId="{0716B623-3D0F-42A8-9444-15B66AFFFC03}" type="parTrans" cxnId="{E4A1E250-CAB3-4914-A374-E4F503B0DE9F}">
      <dgm:prSet/>
      <dgm:spPr/>
      <dgm:t>
        <a:bodyPr/>
        <a:lstStyle/>
        <a:p>
          <a:endParaRPr lang="en-IN"/>
        </a:p>
      </dgm:t>
    </dgm:pt>
    <dgm:pt modelId="{D34E6606-A2CC-461B-A473-062E41859163}" type="sibTrans" cxnId="{E4A1E250-CAB3-4914-A374-E4F503B0DE9F}">
      <dgm:prSet/>
      <dgm:spPr/>
      <dgm:t>
        <a:bodyPr/>
        <a:lstStyle/>
        <a:p>
          <a:endParaRPr lang="en-IN"/>
        </a:p>
      </dgm:t>
    </dgm:pt>
    <dgm:pt modelId="{F263C08A-0BA8-414B-88FE-FB24B333F988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b="1" i="1" u="sng" dirty="0"/>
            <a:t>Target Date:</a:t>
          </a:r>
          <a:r>
            <a:rPr lang="en-IN" sz="1400" b="1" i="0" u="none" dirty="0"/>
            <a:t> </a:t>
          </a:r>
          <a:r>
            <a:rPr lang="en-IN" sz="1400" b="0" i="0" u="none" dirty="0">
              <a:solidFill>
                <a:srgbClr val="FF0000"/>
              </a:solidFill>
            </a:rPr>
            <a:t>November 27</a:t>
          </a:r>
          <a:r>
            <a:rPr lang="en-IN" sz="1400" b="0" i="0" u="none" baseline="30000" dirty="0">
              <a:solidFill>
                <a:srgbClr val="FF0000"/>
              </a:solidFill>
            </a:rPr>
            <a:t>th</a:t>
          </a:r>
          <a:r>
            <a:rPr lang="en-IN" sz="1400" b="0" i="0" u="none" dirty="0">
              <a:solidFill>
                <a:srgbClr val="FF0000"/>
              </a:solidFill>
            </a:rPr>
            <a:t>, 2021</a:t>
          </a:r>
          <a:endParaRPr lang="en-IN" sz="1400" b="1" i="1" u="sng" dirty="0"/>
        </a:p>
      </dgm:t>
    </dgm:pt>
    <dgm:pt modelId="{D495A0EA-9FE4-4D0E-B1C4-E0C3CC1886FD}" type="parTrans" cxnId="{4298C77B-65D4-4C8D-AF01-CEA00ACBBB47}">
      <dgm:prSet/>
      <dgm:spPr/>
      <dgm:t>
        <a:bodyPr/>
        <a:lstStyle/>
        <a:p>
          <a:endParaRPr lang="en-IN"/>
        </a:p>
      </dgm:t>
    </dgm:pt>
    <dgm:pt modelId="{C2B7C68F-BDB0-4599-81A4-B74E76364005}" type="sibTrans" cxnId="{4298C77B-65D4-4C8D-AF01-CEA00ACBBB47}">
      <dgm:prSet/>
      <dgm:spPr/>
      <dgm:t>
        <a:bodyPr/>
        <a:lstStyle/>
        <a:p>
          <a:endParaRPr lang="en-IN"/>
        </a:p>
      </dgm:t>
    </dgm:pt>
    <dgm:pt modelId="{4DB16B05-8246-4485-A31D-4912FFD5E82C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dirty="0"/>
            <a:t>Should build admin portal and report generator functionalities in java.</a:t>
          </a:r>
          <a:endParaRPr lang="en-IN" sz="1400" b="0" i="0" u="none" dirty="0"/>
        </a:p>
      </dgm:t>
    </dgm:pt>
    <dgm:pt modelId="{5FFC1CCD-7118-4FE6-8075-EF94BD54A6E0}" type="parTrans" cxnId="{2CEA61E5-51E6-4D5B-BB15-788BFA5438E7}">
      <dgm:prSet/>
      <dgm:spPr/>
      <dgm:t>
        <a:bodyPr/>
        <a:lstStyle/>
        <a:p>
          <a:endParaRPr lang="en-IN"/>
        </a:p>
      </dgm:t>
    </dgm:pt>
    <dgm:pt modelId="{A7424E26-16DE-4E7F-96E4-EF29A8F610FD}" type="sibTrans" cxnId="{2CEA61E5-51E6-4D5B-BB15-788BFA5438E7}">
      <dgm:prSet/>
      <dgm:spPr/>
      <dgm:t>
        <a:bodyPr/>
        <a:lstStyle/>
        <a:p>
          <a:endParaRPr lang="en-IN"/>
        </a:p>
      </dgm:t>
    </dgm:pt>
    <dgm:pt modelId="{A86E2E78-2316-444C-8B97-276AD2087FA3}">
      <dgm:prSet phldrT="[Text]" custT="1"/>
      <dgm:spPr/>
      <dgm:t>
        <a:bodyPr/>
        <a:lstStyle/>
        <a:p>
          <a:pPr>
            <a:buFontTx/>
            <a:buNone/>
          </a:pPr>
          <a:r>
            <a:rPr lang="en-IN" sz="1400" b="0" i="0" u="none" dirty="0"/>
            <a:t>Should test the complete functionality of application.</a:t>
          </a:r>
        </a:p>
      </dgm:t>
    </dgm:pt>
    <dgm:pt modelId="{ABB1DC99-E84C-4062-BA51-62170672F6FC}" type="parTrans" cxnId="{96F21D0B-4CA5-49D3-A4C6-015933AD02A9}">
      <dgm:prSet/>
      <dgm:spPr/>
      <dgm:t>
        <a:bodyPr/>
        <a:lstStyle/>
        <a:p>
          <a:endParaRPr lang="en-IN"/>
        </a:p>
      </dgm:t>
    </dgm:pt>
    <dgm:pt modelId="{85827EBC-4911-4689-9626-A561A560DA14}" type="sibTrans" cxnId="{96F21D0B-4CA5-49D3-A4C6-015933AD02A9}">
      <dgm:prSet/>
      <dgm:spPr/>
      <dgm:t>
        <a:bodyPr/>
        <a:lstStyle/>
        <a:p>
          <a:endParaRPr lang="en-IN"/>
        </a:p>
      </dgm:t>
    </dgm:pt>
    <dgm:pt modelId="{81B6D082-68D7-4311-9EA7-A6A3A6A28712}" type="pres">
      <dgm:prSet presAssocID="{F98AD980-BFB5-4CC9-8AE9-909FFB3DC3C9}" presName="Name0" presStyleCnt="0">
        <dgm:presLayoutVars>
          <dgm:dir/>
          <dgm:animLvl val="lvl"/>
          <dgm:resizeHandles val="exact"/>
        </dgm:presLayoutVars>
      </dgm:prSet>
      <dgm:spPr/>
    </dgm:pt>
    <dgm:pt modelId="{ACF8D483-B44F-4A05-BE34-BA81A2B7F180}" type="pres">
      <dgm:prSet presAssocID="{FC5196BE-465A-4317-93D2-EEDD8C96CC93}" presName="linNode" presStyleCnt="0"/>
      <dgm:spPr/>
    </dgm:pt>
    <dgm:pt modelId="{D71D2AC5-E082-4CA7-8F02-08486B8D9D34}" type="pres">
      <dgm:prSet presAssocID="{FC5196BE-465A-4317-93D2-EEDD8C96CC93}" presName="parTx" presStyleLbl="revTx" presStyleIdx="0" presStyleCnt="2">
        <dgm:presLayoutVars>
          <dgm:chMax val="1"/>
          <dgm:bulletEnabled val="1"/>
        </dgm:presLayoutVars>
      </dgm:prSet>
      <dgm:spPr/>
    </dgm:pt>
    <dgm:pt modelId="{C89339F6-7A9A-4924-A1DE-963D310FE60D}" type="pres">
      <dgm:prSet presAssocID="{FC5196BE-465A-4317-93D2-EEDD8C96CC93}" presName="bracket" presStyleLbl="parChTrans1D1" presStyleIdx="0" presStyleCnt="2"/>
      <dgm:spPr>
        <a:ln>
          <a:solidFill>
            <a:schemeClr val="bg1"/>
          </a:solidFill>
        </a:ln>
      </dgm:spPr>
    </dgm:pt>
    <dgm:pt modelId="{C946EBDB-E6E2-44FC-B6DE-11DF5C840667}" type="pres">
      <dgm:prSet presAssocID="{FC5196BE-465A-4317-93D2-EEDD8C96CC93}" presName="spH" presStyleCnt="0"/>
      <dgm:spPr/>
    </dgm:pt>
    <dgm:pt modelId="{38EA7DCB-C63B-4BF2-9B74-E54C059F9B00}" type="pres">
      <dgm:prSet presAssocID="{FC5196BE-465A-4317-93D2-EEDD8C96CC93}" presName="desTx" presStyleLbl="node1" presStyleIdx="0" presStyleCnt="2">
        <dgm:presLayoutVars>
          <dgm:bulletEnabled val="1"/>
        </dgm:presLayoutVars>
      </dgm:prSet>
      <dgm:spPr/>
    </dgm:pt>
    <dgm:pt modelId="{4D4D5E33-0F11-4E05-A855-B34614F69A1D}" type="pres">
      <dgm:prSet presAssocID="{C02DDDAC-ED7D-4E82-9592-83108BB2F5A8}" presName="spV" presStyleCnt="0"/>
      <dgm:spPr/>
    </dgm:pt>
    <dgm:pt modelId="{2B75B2EE-E64B-4483-B273-0513B1F4633C}" type="pres">
      <dgm:prSet presAssocID="{5E4D46BF-261A-46A2-A2B9-08ADFA4ABE73}" presName="linNode" presStyleCnt="0"/>
      <dgm:spPr/>
    </dgm:pt>
    <dgm:pt modelId="{76DE39B2-5C07-4579-B203-C0B3BDD47FF3}" type="pres">
      <dgm:prSet presAssocID="{5E4D46BF-261A-46A2-A2B9-08ADFA4ABE73}" presName="parTx" presStyleLbl="revTx" presStyleIdx="1" presStyleCnt="2">
        <dgm:presLayoutVars>
          <dgm:chMax val="1"/>
          <dgm:bulletEnabled val="1"/>
        </dgm:presLayoutVars>
      </dgm:prSet>
      <dgm:spPr/>
    </dgm:pt>
    <dgm:pt modelId="{F483A2F8-A8B1-4EC8-8EFA-C9878234BB68}" type="pres">
      <dgm:prSet presAssocID="{5E4D46BF-261A-46A2-A2B9-08ADFA4ABE73}" presName="bracket" presStyleLbl="parChTrans1D1" presStyleIdx="1" presStyleCnt="2"/>
      <dgm:spPr>
        <a:ln>
          <a:solidFill>
            <a:schemeClr val="bg1"/>
          </a:solidFill>
        </a:ln>
      </dgm:spPr>
    </dgm:pt>
    <dgm:pt modelId="{FCBB0310-1A79-4570-AE0B-5F9CA9520819}" type="pres">
      <dgm:prSet presAssocID="{5E4D46BF-261A-46A2-A2B9-08ADFA4ABE73}" presName="spH" presStyleCnt="0"/>
      <dgm:spPr/>
    </dgm:pt>
    <dgm:pt modelId="{8F4E53ED-D53D-407F-A445-B5ED1D15D98C}" type="pres">
      <dgm:prSet presAssocID="{5E4D46BF-261A-46A2-A2B9-08ADFA4ABE73}" presName="desTx" presStyleLbl="node1" presStyleIdx="1" presStyleCnt="2">
        <dgm:presLayoutVars>
          <dgm:bulletEnabled val="1"/>
        </dgm:presLayoutVars>
      </dgm:prSet>
      <dgm:spPr/>
    </dgm:pt>
  </dgm:ptLst>
  <dgm:cxnLst>
    <dgm:cxn modelId="{BAAB4505-F420-431B-9799-ACF76C0AB2DE}" type="presOf" srcId="{F263C08A-0BA8-414B-88FE-FB24B333F988}" destId="{8F4E53ED-D53D-407F-A445-B5ED1D15D98C}" srcOrd="0" destOrd="0" presId="urn:diagrams.loki3.com/BracketList"/>
    <dgm:cxn modelId="{96F21D0B-4CA5-49D3-A4C6-015933AD02A9}" srcId="{5E4D46BF-261A-46A2-A2B9-08ADFA4ABE73}" destId="{A86E2E78-2316-444C-8B97-276AD2087FA3}" srcOrd="1" destOrd="0" parTransId="{ABB1DC99-E84C-4062-BA51-62170672F6FC}" sibTransId="{85827EBC-4911-4689-9626-A561A560DA14}"/>
    <dgm:cxn modelId="{E4A1E250-CAB3-4914-A374-E4F503B0DE9F}" srcId="{F98AD980-BFB5-4CC9-8AE9-909FFB3DC3C9}" destId="{5E4D46BF-261A-46A2-A2B9-08ADFA4ABE73}" srcOrd="1" destOrd="0" parTransId="{0716B623-3D0F-42A8-9444-15B66AFFFC03}" sibTransId="{D34E6606-A2CC-461B-A473-062E41859163}"/>
    <dgm:cxn modelId="{487E1354-6D5E-4771-9364-2067CD95D589}" srcId="{FC5196BE-465A-4317-93D2-EEDD8C96CC93}" destId="{9D5FE602-9761-41CF-A016-A47C21D23360}" srcOrd="0" destOrd="0" parTransId="{2396A867-3401-4377-8FF3-E5C0ED52790F}" sibTransId="{0F9C68B1-0C9F-4533-93F9-C783A0A1C78B}"/>
    <dgm:cxn modelId="{080A5D54-01F5-4FCD-BDA5-45AC447C8CE6}" type="presOf" srcId="{A86E2E78-2316-444C-8B97-276AD2087FA3}" destId="{8F4E53ED-D53D-407F-A445-B5ED1D15D98C}" srcOrd="0" destOrd="1" presId="urn:diagrams.loki3.com/BracketList"/>
    <dgm:cxn modelId="{D8C5DD74-1B52-4FD0-B382-10084AC16401}" type="presOf" srcId="{FC5196BE-465A-4317-93D2-EEDD8C96CC93}" destId="{D71D2AC5-E082-4CA7-8F02-08486B8D9D34}" srcOrd="0" destOrd="0" presId="urn:diagrams.loki3.com/BracketList"/>
    <dgm:cxn modelId="{4298C77B-65D4-4C8D-AF01-CEA00ACBBB47}" srcId="{5E4D46BF-261A-46A2-A2B9-08ADFA4ABE73}" destId="{F263C08A-0BA8-414B-88FE-FB24B333F988}" srcOrd="0" destOrd="0" parTransId="{D495A0EA-9FE4-4D0E-B1C4-E0C3CC1886FD}" sibTransId="{C2B7C68F-BDB0-4599-81A4-B74E76364005}"/>
    <dgm:cxn modelId="{6F67D195-9683-4E5A-A18E-B8D887B4F73D}" type="presOf" srcId="{5E4D46BF-261A-46A2-A2B9-08ADFA4ABE73}" destId="{76DE39B2-5C07-4579-B203-C0B3BDD47FF3}" srcOrd="0" destOrd="0" presId="urn:diagrams.loki3.com/BracketList"/>
    <dgm:cxn modelId="{C157009B-0859-4823-8AB1-30550733EA9D}" type="presOf" srcId="{4DB16B05-8246-4485-A31D-4912FFD5E82C}" destId="{38EA7DCB-C63B-4BF2-9B74-E54C059F9B00}" srcOrd="0" destOrd="1" presId="urn:diagrams.loki3.com/BracketList"/>
    <dgm:cxn modelId="{72B6DCBB-D449-430F-850B-4ED4FCADAFF3}" type="presOf" srcId="{9D5FE602-9761-41CF-A016-A47C21D23360}" destId="{38EA7DCB-C63B-4BF2-9B74-E54C059F9B00}" srcOrd="0" destOrd="0" presId="urn:diagrams.loki3.com/BracketList"/>
    <dgm:cxn modelId="{9C55EBD1-7556-4078-AC29-B64AB92752BF}" type="presOf" srcId="{F98AD980-BFB5-4CC9-8AE9-909FFB3DC3C9}" destId="{81B6D082-68D7-4311-9EA7-A6A3A6A28712}" srcOrd="0" destOrd="0" presId="urn:diagrams.loki3.com/BracketList"/>
    <dgm:cxn modelId="{2CEA61E5-51E6-4D5B-BB15-788BFA5438E7}" srcId="{FC5196BE-465A-4317-93D2-EEDD8C96CC93}" destId="{4DB16B05-8246-4485-A31D-4912FFD5E82C}" srcOrd="1" destOrd="0" parTransId="{5FFC1CCD-7118-4FE6-8075-EF94BD54A6E0}" sibTransId="{A7424E26-16DE-4E7F-96E4-EF29A8F610FD}"/>
    <dgm:cxn modelId="{556D54EC-319C-442F-A130-E4E08FFFC614}" srcId="{F98AD980-BFB5-4CC9-8AE9-909FFB3DC3C9}" destId="{FC5196BE-465A-4317-93D2-EEDD8C96CC93}" srcOrd="0" destOrd="0" parTransId="{58971CF3-94D1-4E54-A56C-90127CA6CC95}" sibTransId="{C02DDDAC-ED7D-4E82-9592-83108BB2F5A8}"/>
    <dgm:cxn modelId="{A6915B21-E667-47AE-A86B-C89F890D48AA}" type="presParOf" srcId="{81B6D082-68D7-4311-9EA7-A6A3A6A28712}" destId="{ACF8D483-B44F-4A05-BE34-BA81A2B7F180}" srcOrd="0" destOrd="0" presId="urn:diagrams.loki3.com/BracketList"/>
    <dgm:cxn modelId="{D8E71B64-BBD9-4895-8618-E3CE706E6B26}" type="presParOf" srcId="{ACF8D483-B44F-4A05-BE34-BA81A2B7F180}" destId="{D71D2AC5-E082-4CA7-8F02-08486B8D9D34}" srcOrd="0" destOrd="0" presId="urn:diagrams.loki3.com/BracketList"/>
    <dgm:cxn modelId="{18FF5EE8-151C-4F2A-9311-56F6E257A395}" type="presParOf" srcId="{ACF8D483-B44F-4A05-BE34-BA81A2B7F180}" destId="{C89339F6-7A9A-4924-A1DE-963D310FE60D}" srcOrd="1" destOrd="0" presId="urn:diagrams.loki3.com/BracketList"/>
    <dgm:cxn modelId="{D4E821DF-815B-439F-966A-393C07C2984C}" type="presParOf" srcId="{ACF8D483-B44F-4A05-BE34-BA81A2B7F180}" destId="{C946EBDB-E6E2-44FC-B6DE-11DF5C840667}" srcOrd="2" destOrd="0" presId="urn:diagrams.loki3.com/BracketList"/>
    <dgm:cxn modelId="{84463674-9FBB-42CF-B741-4994293D7D24}" type="presParOf" srcId="{ACF8D483-B44F-4A05-BE34-BA81A2B7F180}" destId="{38EA7DCB-C63B-4BF2-9B74-E54C059F9B00}" srcOrd="3" destOrd="0" presId="urn:diagrams.loki3.com/BracketList"/>
    <dgm:cxn modelId="{CF31ED5B-E0A6-4D64-9C59-69232B64084E}" type="presParOf" srcId="{81B6D082-68D7-4311-9EA7-A6A3A6A28712}" destId="{4D4D5E33-0F11-4E05-A855-B34614F69A1D}" srcOrd="1" destOrd="0" presId="urn:diagrams.loki3.com/BracketList"/>
    <dgm:cxn modelId="{9B5DC0F0-06F7-4C2B-A950-69F0CC1BBB1C}" type="presParOf" srcId="{81B6D082-68D7-4311-9EA7-A6A3A6A28712}" destId="{2B75B2EE-E64B-4483-B273-0513B1F4633C}" srcOrd="2" destOrd="0" presId="urn:diagrams.loki3.com/BracketList"/>
    <dgm:cxn modelId="{180A54B6-1563-4D47-A202-9795D4BF9213}" type="presParOf" srcId="{2B75B2EE-E64B-4483-B273-0513B1F4633C}" destId="{76DE39B2-5C07-4579-B203-C0B3BDD47FF3}" srcOrd="0" destOrd="0" presId="urn:diagrams.loki3.com/BracketList"/>
    <dgm:cxn modelId="{044696FF-F13D-4968-B736-971675721073}" type="presParOf" srcId="{2B75B2EE-E64B-4483-B273-0513B1F4633C}" destId="{F483A2F8-A8B1-4EC8-8EFA-C9878234BB68}" srcOrd="1" destOrd="0" presId="urn:diagrams.loki3.com/BracketList"/>
    <dgm:cxn modelId="{3FE0B39A-62B9-4B72-8705-DEAB8B9C3C0E}" type="presParOf" srcId="{2B75B2EE-E64B-4483-B273-0513B1F4633C}" destId="{FCBB0310-1A79-4570-AE0B-5F9CA9520819}" srcOrd="2" destOrd="0" presId="urn:diagrams.loki3.com/BracketList"/>
    <dgm:cxn modelId="{82CE2A3F-0CFD-485F-B02F-1E001B11EC35}" type="presParOf" srcId="{2B75B2EE-E64B-4483-B273-0513B1F4633C}" destId="{8F4E53ED-D53D-407F-A445-B5ED1D15D98C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D2AC5-E082-4CA7-8F02-08486B8D9D34}">
      <dsp:nvSpPr>
        <dsp:cNvPr id="0" name=""/>
        <dsp:cNvSpPr/>
      </dsp:nvSpPr>
      <dsp:spPr>
        <a:xfrm>
          <a:off x="0" y="12232"/>
          <a:ext cx="2104254" cy="85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>
                  <a:lumMod val="95000"/>
                </a:schemeClr>
              </a:solidFill>
            </a:rPr>
            <a:t>User Portal</a:t>
          </a:r>
        </a:p>
      </dsp:txBody>
      <dsp:txXfrm>
        <a:off x="0" y="12232"/>
        <a:ext cx="2104254" cy="851400"/>
      </dsp:txXfrm>
    </dsp:sp>
    <dsp:sp modelId="{C89339F6-7A9A-4924-A1DE-963D310FE60D}">
      <dsp:nvSpPr>
        <dsp:cNvPr id="0" name=""/>
        <dsp:cNvSpPr/>
      </dsp:nvSpPr>
      <dsp:spPr>
        <a:xfrm>
          <a:off x="2104254" y="12232"/>
          <a:ext cx="420850" cy="851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A7DCB-C63B-4BF2-9B74-E54C059F9B00}">
      <dsp:nvSpPr>
        <dsp:cNvPr id="0" name=""/>
        <dsp:cNvSpPr/>
      </dsp:nvSpPr>
      <dsp:spPr>
        <a:xfrm>
          <a:off x="2693445" y="12232"/>
          <a:ext cx="5723572" cy="8514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b="1" i="1" u="sng" kern="1200" dirty="0"/>
            <a:t>Target implementation Date:</a:t>
          </a:r>
          <a:r>
            <a:rPr lang="en-IN" sz="1400" b="0" i="0" u="none" kern="1200" dirty="0">
              <a:solidFill>
                <a:srgbClr val="00B050"/>
              </a:solidFill>
            </a:rPr>
            <a:t> Oct 16</a:t>
          </a:r>
          <a:r>
            <a:rPr lang="en-IN" sz="1400" b="0" i="0" u="none" kern="1200" baseline="30000" dirty="0">
              <a:solidFill>
                <a:srgbClr val="00B050"/>
              </a:solidFill>
            </a:rPr>
            <a:t>th</a:t>
          </a:r>
          <a:r>
            <a:rPr lang="en-IN" sz="1400" b="0" i="0" u="none" kern="1200" dirty="0">
              <a:solidFill>
                <a:srgbClr val="00B050"/>
              </a:solidFill>
            </a:rPr>
            <a:t>, 2021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b="0" i="0" u="none" kern="1200" dirty="0"/>
            <a:t>Built user side functionalities in Java using Android Studio. </a:t>
          </a:r>
        </a:p>
      </dsp:txBody>
      <dsp:txXfrm>
        <a:off x="2693445" y="12232"/>
        <a:ext cx="5723572" cy="851400"/>
      </dsp:txXfrm>
    </dsp:sp>
    <dsp:sp modelId="{76DE39B2-5C07-4579-B203-C0B3BDD47FF3}">
      <dsp:nvSpPr>
        <dsp:cNvPr id="0" name=""/>
        <dsp:cNvSpPr/>
      </dsp:nvSpPr>
      <dsp:spPr>
        <a:xfrm>
          <a:off x="0" y="1018433"/>
          <a:ext cx="2104254" cy="85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AI chatbot</a:t>
          </a:r>
        </a:p>
      </dsp:txBody>
      <dsp:txXfrm>
        <a:off x="0" y="1018433"/>
        <a:ext cx="2104254" cy="851400"/>
      </dsp:txXfrm>
    </dsp:sp>
    <dsp:sp modelId="{F483A2F8-A8B1-4EC8-8EFA-C9878234BB68}">
      <dsp:nvSpPr>
        <dsp:cNvPr id="0" name=""/>
        <dsp:cNvSpPr/>
      </dsp:nvSpPr>
      <dsp:spPr>
        <a:xfrm>
          <a:off x="2112073" y="1024179"/>
          <a:ext cx="420850" cy="8514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E53ED-D53D-407F-A445-B5ED1D15D98C}">
      <dsp:nvSpPr>
        <dsp:cNvPr id="0" name=""/>
        <dsp:cNvSpPr/>
      </dsp:nvSpPr>
      <dsp:spPr>
        <a:xfrm>
          <a:off x="2693445" y="1018433"/>
          <a:ext cx="5723572" cy="8514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b="1" i="1" u="sng" kern="1200" dirty="0"/>
            <a:t>Target implementation Date:</a:t>
          </a:r>
          <a:r>
            <a:rPr lang="en-IN" sz="1400" b="0" i="0" u="none" kern="1200" dirty="0"/>
            <a:t> </a:t>
          </a:r>
          <a:r>
            <a:rPr lang="en-IN" sz="1400" b="0" i="0" u="none" kern="1200" dirty="0">
              <a:solidFill>
                <a:srgbClr val="00B050"/>
              </a:solidFill>
            </a:rPr>
            <a:t>Oct 30</a:t>
          </a:r>
          <a:r>
            <a:rPr lang="en-IN" sz="1400" b="0" i="0" u="none" kern="1200" baseline="30000" dirty="0">
              <a:solidFill>
                <a:srgbClr val="00B050"/>
              </a:solidFill>
            </a:rPr>
            <a:t>th</a:t>
          </a:r>
          <a:r>
            <a:rPr lang="en-IN" sz="1400" b="0" i="0" u="none" kern="1200" dirty="0">
              <a:solidFill>
                <a:srgbClr val="00B050"/>
              </a:solidFill>
            </a:rPr>
            <a:t>, 2021</a:t>
          </a:r>
          <a:endParaRPr lang="en-IN" sz="1400" kern="1200" dirty="0">
            <a:solidFill>
              <a:srgbClr val="00B050"/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kern="1200" dirty="0"/>
            <a:t>Added AI chatbot functionality in Python using </a:t>
          </a:r>
          <a:r>
            <a:rPr lang="en-IN" sz="1400" kern="1200" dirty="0" err="1"/>
            <a:t>Jupyter</a:t>
          </a:r>
          <a:r>
            <a:rPr lang="en-IN" sz="1400" kern="1200" dirty="0"/>
            <a:t> Notebook.</a:t>
          </a:r>
        </a:p>
      </dsp:txBody>
      <dsp:txXfrm>
        <a:off x="2693445" y="1018433"/>
        <a:ext cx="5723572" cy="8514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D2AC5-E082-4CA7-8F02-08486B8D9D34}">
      <dsp:nvSpPr>
        <dsp:cNvPr id="0" name=""/>
        <dsp:cNvSpPr/>
      </dsp:nvSpPr>
      <dsp:spPr>
        <a:xfrm>
          <a:off x="0" y="13783"/>
          <a:ext cx="2104254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Admin Portal</a:t>
          </a:r>
        </a:p>
      </dsp:txBody>
      <dsp:txXfrm>
        <a:off x="0" y="13783"/>
        <a:ext cx="2104254" cy="910800"/>
      </dsp:txXfrm>
    </dsp:sp>
    <dsp:sp modelId="{C89339F6-7A9A-4924-A1DE-963D310FE60D}">
      <dsp:nvSpPr>
        <dsp:cNvPr id="0" name=""/>
        <dsp:cNvSpPr/>
      </dsp:nvSpPr>
      <dsp:spPr>
        <a:xfrm>
          <a:off x="2104254" y="13783"/>
          <a:ext cx="420850" cy="910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EA7DCB-C63B-4BF2-9B74-E54C059F9B00}">
      <dsp:nvSpPr>
        <dsp:cNvPr id="0" name=""/>
        <dsp:cNvSpPr/>
      </dsp:nvSpPr>
      <dsp:spPr>
        <a:xfrm>
          <a:off x="2693445" y="13783"/>
          <a:ext cx="5723571" cy="9108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b="1" i="1" u="sng" kern="1200" dirty="0"/>
            <a:t>Target implementation Date:</a:t>
          </a:r>
          <a:r>
            <a:rPr lang="en-IN" sz="1400" b="0" i="0" u="none" kern="1200" dirty="0"/>
            <a:t> </a:t>
          </a:r>
          <a:r>
            <a:rPr lang="en-IN" sz="1400" b="0" i="0" u="none" kern="1200" dirty="0">
              <a:solidFill>
                <a:srgbClr val="FF0000"/>
              </a:solidFill>
            </a:rPr>
            <a:t>November 13</a:t>
          </a:r>
          <a:r>
            <a:rPr lang="en-IN" sz="1400" b="0" i="0" u="none" kern="1200" baseline="30000" dirty="0">
              <a:solidFill>
                <a:srgbClr val="FF0000"/>
              </a:solidFill>
            </a:rPr>
            <a:t>th</a:t>
          </a:r>
          <a:r>
            <a:rPr lang="en-IN" sz="1400" b="0" i="0" u="none" kern="1200" dirty="0">
              <a:solidFill>
                <a:srgbClr val="FF0000"/>
              </a:solidFill>
            </a:rPr>
            <a:t>, 2021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kern="1200" dirty="0"/>
            <a:t>Should build admin portal and report generator functionalities in java.</a:t>
          </a:r>
          <a:endParaRPr lang="en-IN" sz="1400" b="0" i="0" u="none" kern="1200" dirty="0"/>
        </a:p>
      </dsp:txBody>
      <dsp:txXfrm>
        <a:off x="2693445" y="13783"/>
        <a:ext cx="5723571" cy="910800"/>
      </dsp:txXfrm>
    </dsp:sp>
    <dsp:sp modelId="{76DE39B2-5C07-4579-B203-C0B3BDD47FF3}">
      <dsp:nvSpPr>
        <dsp:cNvPr id="0" name=""/>
        <dsp:cNvSpPr/>
      </dsp:nvSpPr>
      <dsp:spPr>
        <a:xfrm>
          <a:off x="0" y="1090183"/>
          <a:ext cx="2104254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60960" rIns="170688" bIns="6096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solidFill>
                <a:schemeClr val="bg1"/>
              </a:solidFill>
            </a:rPr>
            <a:t>Testing</a:t>
          </a:r>
        </a:p>
      </dsp:txBody>
      <dsp:txXfrm>
        <a:off x="0" y="1090183"/>
        <a:ext cx="2104254" cy="910800"/>
      </dsp:txXfrm>
    </dsp:sp>
    <dsp:sp modelId="{F483A2F8-A8B1-4EC8-8EFA-C9878234BB68}">
      <dsp:nvSpPr>
        <dsp:cNvPr id="0" name=""/>
        <dsp:cNvSpPr/>
      </dsp:nvSpPr>
      <dsp:spPr>
        <a:xfrm>
          <a:off x="2104254" y="1090183"/>
          <a:ext cx="420850" cy="910800"/>
        </a:xfrm>
        <a:prstGeom prst="leftBrace">
          <a:avLst>
            <a:gd name="adj1" fmla="val 35000"/>
            <a:gd name="adj2" fmla="val 50000"/>
          </a:avLst>
        </a:pr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4E53ED-D53D-407F-A445-B5ED1D15D98C}">
      <dsp:nvSpPr>
        <dsp:cNvPr id="0" name=""/>
        <dsp:cNvSpPr/>
      </dsp:nvSpPr>
      <dsp:spPr>
        <a:xfrm>
          <a:off x="2693445" y="1090183"/>
          <a:ext cx="5723571" cy="9108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b="1" i="1" u="sng" kern="1200" dirty="0"/>
            <a:t>Target Date:</a:t>
          </a:r>
          <a:r>
            <a:rPr lang="en-IN" sz="1400" b="1" i="0" u="none" kern="1200" dirty="0"/>
            <a:t> </a:t>
          </a:r>
          <a:r>
            <a:rPr lang="en-IN" sz="1400" b="0" i="0" u="none" kern="1200" dirty="0">
              <a:solidFill>
                <a:srgbClr val="FF0000"/>
              </a:solidFill>
            </a:rPr>
            <a:t>November 27</a:t>
          </a:r>
          <a:r>
            <a:rPr lang="en-IN" sz="1400" b="0" i="0" u="none" kern="1200" baseline="30000" dirty="0">
              <a:solidFill>
                <a:srgbClr val="FF0000"/>
              </a:solidFill>
            </a:rPr>
            <a:t>th</a:t>
          </a:r>
          <a:r>
            <a:rPr lang="en-IN" sz="1400" b="0" i="0" u="none" kern="1200" dirty="0">
              <a:solidFill>
                <a:srgbClr val="FF0000"/>
              </a:solidFill>
            </a:rPr>
            <a:t>, 2021</a:t>
          </a:r>
          <a:endParaRPr lang="en-IN" sz="1400" b="1" i="1" u="sng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IN" sz="1400" b="0" i="0" u="none" kern="1200" dirty="0"/>
            <a:t>Should test the complete functionality of application.</a:t>
          </a:r>
        </a:p>
      </dsp:txBody>
      <dsp:txXfrm>
        <a:off x="2693445" y="1090183"/>
        <a:ext cx="5723571" cy="91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BAAB49C-82D6-462D-8630-09F94CD9C293}"/>
              </a:ext>
            </a:extLst>
          </p:cNvPr>
          <p:cNvSpPr/>
          <p:nvPr userDrawn="1"/>
        </p:nvSpPr>
        <p:spPr>
          <a:xfrm>
            <a:off x="0" y="-1"/>
            <a:ext cx="12192000" cy="6531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D265AB-C1BD-4CEB-AE14-D0E6C976BF8A}"/>
              </a:ext>
            </a:extLst>
          </p:cNvPr>
          <p:cNvSpPr/>
          <p:nvPr userDrawn="1"/>
        </p:nvSpPr>
        <p:spPr>
          <a:xfrm>
            <a:off x="722811" y="291737"/>
            <a:ext cx="10519955" cy="772019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73C4845-8216-4B2A-A66E-536E74678B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96AC6-9B82-47F8-82E6-EA6FB9EA9653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4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895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90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 44">
            <a:extLst>
              <a:ext uri="{FF2B5EF4-FFF2-40B4-BE49-F238E27FC236}">
                <a16:creationId xmlns:a16="http://schemas.microsoft.com/office/drawing/2014/main" id="{C07FBD2D-6A89-414D-85F9-7BB69D5020BD}"/>
              </a:ext>
            </a:extLst>
          </p:cNvPr>
          <p:cNvSpPr>
            <a:spLocks noChangeAspect="1"/>
          </p:cNvSpPr>
          <p:nvPr/>
        </p:nvSpPr>
        <p:spPr>
          <a:xfrm>
            <a:off x="8608025" y="14574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7" name="Freeform 44">
            <a:extLst>
              <a:ext uri="{FF2B5EF4-FFF2-40B4-BE49-F238E27FC236}">
                <a16:creationId xmlns:a16="http://schemas.microsoft.com/office/drawing/2014/main" id="{B11ECC53-3D93-4507-89DA-7C96C5F98371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681574" y="239085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5B2F270D-6127-4230-AAA0-00D1740544F6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811890" y="252965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1FCAD4D1-1D22-4C76-A670-F8AC37A106D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9117565" y="15962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Freeform 44">
            <a:extLst>
              <a:ext uri="{FF2B5EF4-FFF2-40B4-BE49-F238E27FC236}">
                <a16:creationId xmlns:a16="http://schemas.microsoft.com/office/drawing/2014/main" id="{C3AF9648-F60B-452B-86AC-AB13E224D3FD}"/>
              </a:ext>
            </a:extLst>
          </p:cNvPr>
          <p:cNvSpPr>
            <a:spLocks noChangeAspect="1"/>
          </p:cNvSpPr>
          <p:nvPr userDrawn="1"/>
        </p:nvSpPr>
        <p:spPr>
          <a:xfrm>
            <a:off x="4705886" y="4314903"/>
            <a:ext cx="2915574" cy="1570864"/>
          </a:xfrm>
          <a:custGeom>
            <a:avLst/>
            <a:gdLst>
              <a:gd name="connsiteX0" fmla="*/ 759126 w 2031627"/>
              <a:gd name="connsiteY0" fmla="*/ 175 h 1094607"/>
              <a:gd name="connsiteX1" fmla="*/ 1202563 w 2031627"/>
              <a:gd name="connsiteY1" fmla="*/ 233386 h 1094607"/>
              <a:gd name="connsiteX2" fmla="*/ 1517075 w 2031627"/>
              <a:gd name="connsiteY2" fmla="*/ 223857 h 1094607"/>
              <a:gd name="connsiteX3" fmla="*/ 1636027 w 2031627"/>
              <a:gd name="connsiteY3" fmla="*/ 467173 h 1094607"/>
              <a:gd name="connsiteX4" fmla="*/ 1993043 w 2031627"/>
              <a:gd name="connsiteY4" fmla="*/ 605752 h 1094607"/>
              <a:gd name="connsiteX5" fmla="*/ 1981034 w 2031627"/>
              <a:gd name="connsiteY5" fmla="*/ 927342 h 1094607"/>
              <a:gd name="connsiteX6" fmla="*/ 1635570 w 2031627"/>
              <a:gd name="connsiteY6" fmla="*/ 1094607 h 1094607"/>
              <a:gd name="connsiteX7" fmla="*/ 417697 w 2031627"/>
              <a:gd name="connsiteY7" fmla="*/ 1091009 h 1094607"/>
              <a:gd name="connsiteX8" fmla="*/ 4450 w 2031627"/>
              <a:gd name="connsiteY8" fmla="*/ 817631 h 1094607"/>
              <a:gd name="connsiteX9" fmla="*/ 298401 w 2031627"/>
              <a:gd name="connsiteY9" fmla="*/ 448930 h 1094607"/>
              <a:gd name="connsiteX10" fmla="*/ 704111 w 2031627"/>
              <a:gd name="connsiteY10" fmla="*/ 3572 h 1094607"/>
              <a:gd name="connsiteX11" fmla="*/ 759126 w 2031627"/>
              <a:gd name="connsiteY11" fmla="*/ 175 h 1094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1627" h="1094607">
                <a:moveTo>
                  <a:pt x="759126" y="175"/>
                </a:moveTo>
                <a:cubicBezTo>
                  <a:pt x="1025636" y="-5883"/>
                  <a:pt x="1164300" y="146830"/>
                  <a:pt x="1202563" y="233386"/>
                </a:cubicBezTo>
                <a:cubicBezTo>
                  <a:pt x="1282888" y="192395"/>
                  <a:pt x="1410516" y="166317"/>
                  <a:pt x="1517075" y="223857"/>
                </a:cubicBezTo>
                <a:cubicBezTo>
                  <a:pt x="1603843" y="265350"/>
                  <a:pt x="1655398" y="364274"/>
                  <a:pt x="1636027" y="467173"/>
                </a:cubicBezTo>
                <a:cubicBezTo>
                  <a:pt x="1818665" y="436910"/>
                  <a:pt x="1962089" y="552744"/>
                  <a:pt x="1993043" y="605752"/>
                </a:cubicBezTo>
                <a:cubicBezTo>
                  <a:pt x="2033585" y="679331"/>
                  <a:pt x="2059020" y="824827"/>
                  <a:pt x="1981034" y="927342"/>
                </a:cubicBezTo>
                <a:cubicBezTo>
                  <a:pt x="1895034" y="1028063"/>
                  <a:pt x="1787166" y="1085614"/>
                  <a:pt x="1635570" y="1094607"/>
                </a:cubicBezTo>
                <a:lnTo>
                  <a:pt x="417697" y="1091009"/>
                </a:lnTo>
                <a:cubicBezTo>
                  <a:pt x="190851" y="1097978"/>
                  <a:pt x="45994" y="1027462"/>
                  <a:pt x="4450" y="817631"/>
                </a:cubicBezTo>
                <a:cubicBezTo>
                  <a:pt x="-12314" y="719312"/>
                  <a:pt x="4831" y="512100"/>
                  <a:pt x="298401" y="448930"/>
                </a:cubicBezTo>
                <a:cubicBezTo>
                  <a:pt x="297213" y="309047"/>
                  <a:pt x="387539" y="53920"/>
                  <a:pt x="704111" y="3572"/>
                </a:cubicBezTo>
                <a:cubicBezTo>
                  <a:pt x="723022" y="1690"/>
                  <a:pt x="741358" y="579"/>
                  <a:pt x="759126" y="175"/>
                </a:cubicBezTo>
                <a:close/>
              </a:path>
            </a:pathLst>
          </a:custGeom>
          <a:solidFill>
            <a:schemeClr val="bg1"/>
          </a:solidFill>
          <a:ln w="889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10" name="그림 개체 틀 2">
            <a:extLst>
              <a:ext uri="{FF2B5EF4-FFF2-40B4-BE49-F238E27FC236}">
                <a16:creationId xmlns:a16="http://schemas.microsoft.com/office/drawing/2014/main" id="{ADE84C9C-AE4C-4919-85E3-27955132D9EC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5202790" y="4453705"/>
            <a:ext cx="1293260" cy="129326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41298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AB178950-6460-489A-86E8-DA7944855983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1875633" y="1819076"/>
            <a:ext cx="9593277" cy="2645996"/>
          </a:xfrm>
          <a:custGeom>
            <a:avLst/>
            <a:gdLst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0 w 6913722"/>
              <a:gd name="connsiteY3" fmla="*/ 1800200 h 1800200"/>
              <a:gd name="connsiteX4" fmla="*/ 0 w 6913722"/>
              <a:gd name="connsiteY4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103257 w 6913722"/>
              <a:gd name="connsiteY3" fmla="*/ 1791789 h 1800200"/>
              <a:gd name="connsiteX4" fmla="*/ 0 w 6913722"/>
              <a:gd name="connsiteY4" fmla="*/ 1800200 h 1800200"/>
              <a:gd name="connsiteX5" fmla="*/ 0 w 6913722"/>
              <a:gd name="connsiteY5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103257 w 6913722"/>
              <a:gd name="connsiteY4" fmla="*/ 1791789 h 1800200"/>
              <a:gd name="connsiteX5" fmla="*/ 0 w 6913722"/>
              <a:gd name="connsiteY5" fmla="*/ 1800200 h 1800200"/>
              <a:gd name="connsiteX6" fmla="*/ 0 w 6913722"/>
              <a:gd name="connsiteY6" fmla="*/ 0 h 1800200"/>
              <a:gd name="connsiteX0" fmla="*/ 0 w 6913722"/>
              <a:gd name="connsiteY0" fmla="*/ 0 h 1800200"/>
              <a:gd name="connsiteX1" fmla="*/ 6913722 w 6913722"/>
              <a:gd name="connsiteY1" fmla="*/ 0 h 1800200"/>
              <a:gd name="connsiteX2" fmla="*/ 6913722 w 6913722"/>
              <a:gd name="connsiteY2" fmla="*/ 1800200 h 1800200"/>
              <a:gd name="connsiteX3" fmla="*/ 1489151 w 6913722"/>
              <a:gd name="connsiteY3" fmla="*/ 1800178 h 1800200"/>
              <a:gd name="connsiteX4" fmla="*/ 1287815 w 6913722"/>
              <a:gd name="connsiteY4" fmla="*/ 1791789 h 1800200"/>
              <a:gd name="connsiteX5" fmla="*/ 1103257 w 6913722"/>
              <a:gd name="connsiteY5" fmla="*/ 1791789 h 1800200"/>
              <a:gd name="connsiteX6" fmla="*/ 0 w 6913722"/>
              <a:gd name="connsiteY6" fmla="*/ 1800200 h 1800200"/>
              <a:gd name="connsiteX7" fmla="*/ 0 w 6913722"/>
              <a:gd name="connsiteY7" fmla="*/ 0 h 1800200"/>
              <a:gd name="connsiteX0" fmla="*/ 0 w 6913722"/>
              <a:gd name="connsiteY0" fmla="*/ 0 h 1951179"/>
              <a:gd name="connsiteX1" fmla="*/ 6913722 w 6913722"/>
              <a:gd name="connsiteY1" fmla="*/ 0 h 1951179"/>
              <a:gd name="connsiteX2" fmla="*/ 6913722 w 6913722"/>
              <a:gd name="connsiteY2" fmla="*/ 1800200 h 1951179"/>
              <a:gd name="connsiteX3" fmla="*/ 1489151 w 6913722"/>
              <a:gd name="connsiteY3" fmla="*/ 1800178 h 1951179"/>
              <a:gd name="connsiteX4" fmla="*/ 1296204 w 6913722"/>
              <a:gd name="connsiteY4" fmla="*/ 1951179 h 1951179"/>
              <a:gd name="connsiteX5" fmla="*/ 1103257 w 6913722"/>
              <a:gd name="connsiteY5" fmla="*/ 1791789 h 1951179"/>
              <a:gd name="connsiteX6" fmla="*/ 0 w 6913722"/>
              <a:gd name="connsiteY6" fmla="*/ 1800200 h 1951179"/>
              <a:gd name="connsiteX7" fmla="*/ 0 w 6913722"/>
              <a:gd name="connsiteY7" fmla="*/ 0 h 1951179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303214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  <a:gd name="connsiteX0" fmla="*/ 0 w 6913722"/>
              <a:gd name="connsiteY0" fmla="*/ 0 h 2002718"/>
              <a:gd name="connsiteX1" fmla="*/ 6913722 w 6913722"/>
              <a:gd name="connsiteY1" fmla="*/ 0 h 2002718"/>
              <a:gd name="connsiteX2" fmla="*/ 6913722 w 6913722"/>
              <a:gd name="connsiteY2" fmla="*/ 1800200 h 2002718"/>
              <a:gd name="connsiteX3" fmla="*/ 1489151 w 6913722"/>
              <a:gd name="connsiteY3" fmla="*/ 1800178 h 2002718"/>
              <a:gd name="connsiteX4" fmla="*/ 1289193 w 6913722"/>
              <a:gd name="connsiteY4" fmla="*/ 2002718 h 2002718"/>
              <a:gd name="connsiteX5" fmla="*/ 1103257 w 6913722"/>
              <a:gd name="connsiteY5" fmla="*/ 1791789 h 2002718"/>
              <a:gd name="connsiteX6" fmla="*/ 0 w 6913722"/>
              <a:gd name="connsiteY6" fmla="*/ 1800200 h 2002718"/>
              <a:gd name="connsiteX7" fmla="*/ 0 w 6913722"/>
              <a:gd name="connsiteY7" fmla="*/ 0 h 20027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13722" h="2002718">
                <a:moveTo>
                  <a:pt x="0" y="0"/>
                </a:moveTo>
                <a:lnTo>
                  <a:pt x="6913722" y="0"/>
                </a:lnTo>
                <a:lnTo>
                  <a:pt x="6913722" y="1800200"/>
                </a:lnTo>
                <a:lnTo>
                  <a:pt x="1489151" y="1800178"/>
                </a:lnTo>
                <a:lnTo>
                  <a:pt x="1289193" y="2002718"/>
                </a:lnTo>
                <a:lnTo>
                  <a:pt x="1103257" y="1791789"/>
                </a:lnTo>
                <a:lnTo>
                  <a:pt x="0" y="18002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AE06E-08A3-48B7-8322-CE3798623A8B}"/>
              </a:ext>
            </a:extLst>
          </p:cNvPr>
          <p:cNvSpPr/>
          <p:nvPr userDrawn="1"/>
        </p:nvSpPr>
        <p:spPr>
          <a:xfrm>
            <a:off x="-1" y="1819076"/>
            <a:ext cx="1875635" cy="238997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800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A708D5EC-6A83-4792-81FB-2ECCB0ABE2A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9615413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DD53BE75-DFE8-4D1E-89D4-0824C71EED78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7570712" y="4396978"/>
            <a:ext cx="1853497" cy="16704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93642239-33D4-4D2F-AC90-7781FC846D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45214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723FA40-FCE6-4B16-AF36-281B510020E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3463" y="1792600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98B135-3ED1-42E9-A42D-5B4F7F10C237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733463" y="2878386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B0371065-5281-4086-9A62-2FB24E56E50B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733463" y="3964172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1805CC9B-AA32-4069-B262-3DA21DB7FF5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33463" y="5049957"/>
            <a:ext cx="1800000" cy="1008000"/>
          </a:xfrm>
          <a:prstGeom prst="roundRect">
            <a:avLst>
              <a:gd name="adj" fmla="val 7223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/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AF47A72-6930-4058-A5F2-8E8A5F1A5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90767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14C0E-C202-46C1-9852-BA3E45CA02B3}"/>
              </a:ext>
            </a:extLst>
          </p:cNvPr>
          <p:cNvSpPr/>
          <p:nvPr userDrawn="1"/>
        </p:nvSpPr>
        <p:spPr>
          <a:xfrm>
            <a:off x="9315811" y="3209360"/>
            <a:ext cx="2160000" cy="14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02D61-F30B-4228-A377-5750CAA2B9B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9315811" y="177303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423E02-128E-42A1-8953-2DE50A51FCF9}"/>
              </a:ext>
            </a:extLst>
          </p:cNvPr>
          <p:cNvSpPr/>
          <p:nvPr userDrawn="1"/>
        </p:nvSpPr>
        <p:spPr>
          <a:xfrm>
            <a:off x="7155811" y="4645814"/>
            <a:ext cx="2160000" cy="14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6F87C8A-190B-4FCA-A7E1-913DC2A32AA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315811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A0A630E-93DB-487F-929A-17764764CDB1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15559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11B731-17ED-4D6F-800A-73D3A14C3992}"/>
              </a:ext>
            </a:extLst>
          </p:cNvPr>
          <p:cNvSpPr/>
          <p:nvPr userDrawn="1"/>
        </p:nvSpPr>
        <p:spPr>
          <a:xfrm>
            <a:off x="7155811" y="1773034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746A58-880F-470E-AAFB-4D7CB30D2CF6}"/>
              </a:ext>
            </a:extLst>
          </p:cNvPr>
          <p:cNvSpPr/>
          <p:nvPr userDrawn="1"/>
        </p:nvSpPr>
        <p:spPr>
          <a:xfrm>
            <a:off x="4995381" y="3209360"/>
            <a:ext cx="216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BD37972-1F7F-4C9E-A6D4-C90E3B8369F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4994903" y="4645814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8E23BEDE-B250-40DE-8D39-C0803D8CC43A}"/>
              </a:ext>
            </a:extLst>
          </p:cNvPr>
          <p:cNvSpPr>
            <a:spLocks noGrp="1"/>
          </p:cNvSpPr>
          <p:nvPr>
            <p:ph type="pic" idx="20" hasCustomPrompt="1"/>
          </p:nvPr>
        </p:nvSpPr>
        <p:spPr>
          <a:xfrm>
            <a:off x="2835166" y="3209360"/>
            <a:ext cx="21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3AFCEB-A5C6-4DD3-BD22-AE741EDA18AE}"/>
              </a:ext>
            </a:extLst>
          </p:cNvPr>
          <p:cNvSpPr/>
          <p:nvPr userDrawn="1"/>
        </p:nvSpPr>
        <p:spPr>
          <a:xfrm>
            <a:off x="674951" y="3209360"/>
            <a:ext cx="2160000" cy="14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B5DC6E82-1C6B-48EE-8DA8-170A8B24277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04456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748D85DA-55FA-483F-AB10-C7570C4473F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575840" y="1478364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1F59985C-8D83-4C2F-A77E-7409877460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75840" y="3120588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9FFF4ED5-B4BB-4511-BAAB-643117CC539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575840" y="4762777"/>
            <a:ext cx="205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EFECA9-E86B-4786-893E-598AACF581C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16377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4EDB837-B580-4594-B731-E5003B304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500000" y="3120588"/>
            <a:ext cx="1692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357A188-0C12-42C9-978C-C9C96AE2112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29129" y="1766364"/>
            <a:ext cx="2052000" cy="115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CDAEB8-C380-4585-AF5E-9239B85467FF}"/>
              </a:ext>
            </a:extLst>
          </p:cNvPr>
          <p:cNvSpPr/>
          <p:nvPr userDrawn="1"/>
        </p:nvSpPr>
        <p:spPr>
          <a:xfrm>
            <a:off x="0" y="3120588"/>
            <a:ext cx="6481129" cy="1550690"/>
          </a:xfrm>
          <a:prstGeom prst="rect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0EDCD-8042-4D71-BF31-EA988202BFCC}"/>
              </a:ext>
            </a:extLst>
          </p:cNvPr>
          <p:cNvSpPr/>
          <p:nvPr userDrawn="1"/>
        </p:nvSpPr>
        <p:spPr>
          <a:xfrm>
            <a:off x="4429129" y="2912764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A05E-6641-4664-BFC0-C9825CBA2DD2}"/>
              </a:ext>
            </a:extLst>
          </p:cNvPr>
          <p:cNvSpPr/>
          <p:nvPr userDrawn="1"/>
        </p:nvSpPr>
        <p:spPr>
          <a:xfrm>
            <a:off x="6575840" y="2912764"/>
            <a:ext cx="205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DE6A5E-4942-4403-9E96-15A90E9769CC}"/>
              </a:ext>
            </a:extLst>
          </p:cNvPr>
          <p:cNvSpPr/>
          <p:nvPr userDrawn="1"/>
        </p:nvSpPr>
        <p:spPr>
          <a:xfrm>
            <a:off x="6575840" y="4563278"/>
            <a:ext cx="2052000" cy="108000"/>
          </a:xfrm>
          <a:prstGeom prst="rect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AA1FC-A026-419C-BCC1-A178BDFD1AED}"/>
              </a:ext>
            </a:extLst>
          </p:cNvPr>
          <p:cNvSpPr/>
          <p:nvPr userDrawn="1"/>
        </p:nvSpPr>
        <p:spPr>
          <a:xfrm>
            <a:off x="6575840" y="6202777"/>
            <a:ext cx="205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A4A0FF-3048-41CF-8C3B-89DDC877F673}"/>
              </a:ext>
            </a:extLst>
          </p:cNvPr>
          <p:cNvSpPr/>
          <p:nvPr userDrawn="1"/>
        </p:nvSpPr>
        <p:spPr>
          <a:xfrm>
            <a:off x="8717920" y="4563278"/>
            <a:ext cx="1692000" cy="108000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A162D9-B8DB-43D5-9501-BB93810F4E35}"/>
              </a:ext>
            </a:extLst>
          </p:cNvPr>
          <p:cNvSpPr/>
          <p:nvPr userDrawn="1"/>
        </p:nvSpPr>
        <p:spPr>
          <a:xfrm>
            <a:off x="10500000" y="4563278"/>
            <a:ext cx="1692000" cy="108000"/>
          </a:xfrm>
          <a:prstGeom prst="rect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EB979E4-AE0D-438C-A9FB-60544B69C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99048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069D14A-5371-4906-93E3-B1811A107B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1161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1B174B9-DDA6-43AC-94FF-E49E8A4C9EE5}"/>
              </a:ext>
            </a:extLst>
          </p:cNvPr>
          <p:cNvSpPr/>
          <p:nvPr userDrawn="1"/>
        </p:nvSpPr>
        <p:spPr>
          <a:xfrm>
            <a:off x="2" y="1"/>
            <a:ext cx="8641787" cy="6858000"/>
          </a:xfrm>
          <a:custGeom>
            <a:avLst/>
            <a:gdLst>
              <a:gd name="connsiteX0" fmla="*/ 0 w 8641787"/>
              <a:gd name="connsiteY0" fmla="*/ 0 h 6858000"/>
              <a:gd name="connsiteX1" fmla="*/ 6012887 w 8641787"/>
              <a:gd name="connsiteY1" fmla="*/ 0 h 6858000"/>
              <a:gd name="connsiteX2" fmla="*/ 8641787 w 8641787"/>
              <a:gd name="connsiteY2" fmla="*/ 6858000 h 6858000"/>
              <a:gd name="connsiteX3" fmla="*/ 0 w 864178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41787" h="6858000">
                <a:moveTo>
                  <a:pt x="0" y="0"/>
                </a:moveTo>
                <a:lnTo>
                  <a:pt x="6012887" y="0"/>
                </a:lnTo>
                <a:lnTo>
                  <a:pt x="86417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AFFB5B8-275F-4541-94CB-C7A723310F6D}"/>
              </a:ext>
            </a:extLst>
          </p:cNvPr>
          <p:cNvSpPr/>
          <p:nvPr userDrawn="1"/>
        </p:nvSpPr>
        <p:spPr>
          <a:xfrm rot="20330711">
            <a:off x="7416424" y="-293215"/>
            <a:ext cx="234813" cy="7444430"/>
          </a:xfrm>
          <a:custGeom>
            <a:avLst/>
            <a:gdLst>
              <a:gd name="connsiteX0" fmla="*/ 0 w 234813"/>
              <a:gd name="connsiteY0" fmla="*/ 0 h 7444430"/>
              <a:gd name="connsiteX1" fmla="*/ 234813 w 234813"/>
              <a:gd name="connsiteY1" fmla="*/ 90866 h 7444430"/>
              <a:gd name="connsiteX2" fmla="*/ 234813 w 234813"/>
              <a:gd name="connsiteY2" fmla="*/ 7444430 h 7444430"/>
              <a:gd name="connsiteX3" fmla="*/ 0 w 234813"/>
              <a:gd name="connsiteY3" fmla="*/ 7353565 h 7444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7444430">
                <a:moveTo>
                  <a:pt x="0" y="0"/>
                </a:moveTo>
                <a:lnTo>
                  <a:pt x="234813" y="90866"/>
                </a:lnTo>
                <a:lnTo>
                  <a:pt x="234813" y="7444430"/>
                </a:lnTo>
                <a:lnTo>
                  <a:pt x="0" y="7353565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A91EB93-1A80-4108-9845-8CEBD98D597C}"/>
              </a:ext>
            </a:extLst>
          </p:cNvPr>
          <p:cNvSpPr/>
          <p:nvPr userDrawn="1"/>
        </p:nvSpPr>
        <p:spPr>
          <a:xfrm rot="20330711">
            <a:off x="8020265" y="-134683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3E07247-868E-438C-BD34-0D0EC28772B4}"/>
              </a:ext>
            </a:extLst>
          </p:cNvPr>
          <p:cNvSpPr/>
          <p:nvPr userDrawn="1"/>
        </p:nvSpPr>
        <p:spPr>
          <a:xfrm rot="20330711" flipH="1" flipV="1">
            <a:off x="10369955" y="4253071"/>
            <a:ext cx="234813" cy="2739613"/>
          </a:xfrm>
          <a:custGeom>
            <a:avLst/>
            <a:gdLst>
              <a:gd name="connsiteX0" fmla="*/ 0 w 234813"/>
              <a:gd name="connsiteY0" fmla="*/ 0 h 2739613"/>
              <a:gd name="connsiteX1" fmla="*/ 234813 w 234813"/>
              <a:gd name="connsiteY1" fmla="*/ 90866 h 2739613"/>
              <a:gd name="connsiteX2" fmla="*/ 234813 w 234813"/>
              <a:gd name="connsiteY2" fmla="*/ 2739613 h 2739613"/>
              <a:gd name="connsiteX3" fmla="*/ 0 w 234813"/>
              <a:gd name="connsiteY3" fmla="*/ 2648748 h 2739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813" h="2739613">
                <a:moveTo>
                  <a:pt x="0" y="0"/>
                </a:moveTo>
                <a:lnTo>
                  <a:pt x="234813" y="90866"/>
                </a:lnTo>
                <a:lnTo>
                  <a:pt x="234813" y="2739613"/>
                </a:lnTo>
                <a:lnTo>
                  <a:pt x="0" y="264874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6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07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87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4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F074AD-5A0D-40B4-813D-34862D7DF200}"/>
              </a:ext>
            </a:extLst>
          </p:cNvPr>
          <p:cNvSpPr/>
          <p:nvPr userDrawn="1"/>
        </p:nvSpPr>
        <p:spPr>
          <a:xfrm>
            <a:off x="0" y="-1"/>
            <a:ext cx="1219200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6F6D66-F2F9-4BF4-99F9-B1BA1142497F}"/>
              </a:ext>
            </a:extLst>
          </p:cNvPr>
          <p:cNvSpPr/>
          <p:nvPr userDrawn="1"/>
        </p:nvSpPr>
        <p:spPr>
          <a:xfrm>
            <a:off x="0" y="6792686"/>
            <a:ext cx="12192000" cy="65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55" r:id="rId3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6" r:id="rId2"/>
    <p:sldLayoutId id="2147483739" r:id="rId3"/>
    <p:sldLayoutId id="2147483740" r:id="rId4"/>
    <p:sldLayoutId id="2147483751" r:id="rId5"/>
    <p:sldLayoutId id="2147483738" r:id="rId6"/>
    <p:sldLayoutId id="2147483741" r:id="rId7"/>
    <p:sldLayoutId id="2147483742" r:id="rId8"/>
    <p:sldLayoutId id="2147483743" r:id="rId9"/>
    <p:sldLayoutId id="2147483754" r:id="rId10"/>
    <p:sldLayoutId id="2147483744" r:id="rId11"/>
    <p:sldLayoutId id="2147483745" r:id="rId12"/>
    <p:sldLayoutId id="2147483746" r:id="rId13"/>
    <p:sldLayoutId id="2147483747" r:id="rId14"/>
    <p:sldLayoutId id="2147483750" r:id="rId1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sosceles Triangle 51">
            <a:extLst>
              <a:ext uri="{FF2B5EF4-FFF2-40B4-BE49-F238E27FC236}">
                <a16:creationId xmlns:a16="http://schemas.microsoft.com/office/drawing/2014/main" id="{C7F4914A-EC4B-4F9A-BEB7-0A38D775830D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Parallelogram 15">
            <a:extLst>
              <a:ext uri="{FF2B5EF4-FFF2-40B4-BE49-F238E27FC236}">
                <a16:creationId xmlns:a16="http://schemas.microsoft.com/office/drawing/2014/main" id="{24C7C768-EB95-4E47-966B-307DC6C5CE5F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66">
            <a:extLst>
              <a:ext uri="{FF2B5EF4-FFF2-40B4-BE49-F238E27FC236}">
                <a16:creationId xmlns:a16="http://schemas.microsoft.com/office/drawing/2014/main" id="{5E1A3659-43CE-4610-A2AD-E309F70E9E0E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Rectangle 130">
            <a:extLst>
              <a:ext uri="{FF2B5EF4-FFF2-40B4-BE49-F238E27FC236}">
                <a16:creationId xmlns:a16="http://schemas.microsoft.com/office/drawing/2014/main" id="{C38AB0EB-3E4B-4EB3-8986-8912DDE2B3BD}"/>
              </a:ext>
            </a:extLst>
          </p:cNvPr>
          <p:cNvSpPr/>
          <p:nvPr/>
        </p:nvSpPr>
        <p:spPr>
          <a:xfrm>
            <a:off x="6543350" y="925548"/>
            <a:ext cx="393301" cy="395087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6" name="Oval 25">
            <a:extLst>
              <a:ext uri="{FF2B5EF4-FFF2-40B4-BE49-F238E27FC236}">
                <a16:creationId xmlns:a16="http://schemas.microsoft.com/office/drawing/2014/main" id="{7EC3674A-B92E-4495-AB74-A7153464DC61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7" name="Round Same Side Corner Rectangle 8">
            <a:extLst>
              <a:ext uri="{FF2B5EF4-FFF2-40B4-BE49-F238E27FC236}">
                <a16:creationId xmlns:a16="http://schemas.microsoft.com/office/drawing/2014/main" id="{1C893DA3-52C7-4BA5-8365-136F4E11773F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8" name="Rounded Rectangle 51">
            <a:extLst>
              <a:ext uri="{FF2B5EF4-FFF2-40B4-BE49-F238E27FC236}">
                <a16:creationId xmlns:a16="http://schemas.microsoft.com/office/drawing/2014/main" id="{69A29945-1B5C-480A-AD72-3775F4CC415D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9" name="Rounded Rectangle 2">
            <a:extLst>
              <a:ext uri="{FF2B5EF4-FFF2-40B4-BE49-F238E27FC236}">
                <a16:creationId xmlns:a16="http://schemas.microsoft.com/office/drawing/2014/main" id="{2027F04B-4AD3-4E0F-9BAB-5353137B1708}"/>
              </a:ext>
            </a:extLst>
          </p:cNvPr>
          <p:cNvSpPr/>
          <p:nvPr/>
        </p:nvSpPr>
        <p:spPr>
          <a:xfrm>
            <a:off x="360293" y="3850243"/>
            <a:ext cx="362565" cy="3625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0" name="Rounded Rectangle 8">
            <a:extLst>
              <a:ext uri="{FF2B5EF4-FFF2-40B4-BE49-F238E27FC236}">
                <a16:creationId xmlns:a16="http://schemas.microsoft.com/office/drawing/2014/main" id="{97542CC7-8662-43EF-AC65-2E16AB462F1F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1" name="Rounded Rectangle 2">
            <a:extLst>
              <a:ext uri="{FF2B5EF4-FFF2-40B4-BE49-F238E27FC236}">
                <a16:creationId xmlns:a16="http://schemas.microsoft.com/office/drawing/2014/main" id="{DD85458F-48EB-44AD-A28A-C6D6613255DB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2" name="Rounded Rectangle 3">
            <a:extLst>
              <a:ext uri="{FF2B5EF4-FFF2-40B4-BE49-F238E27FC236}">
                <a16:creationId xmlns:a16="http://schemas.microsoft.com/office/drawing/2014/main" id="{87020242-DD7D-482B-A998-6D0326737345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3" name="Rounded Rectangle 10">
            <a:extLst>
              <a:ext uri="{FF2B5EF4-FFF2-40B4-BE49-F238E27FC236}">
                <a16:creationId xmlns:a16="http://schemas.microsoft.com/office/drawing/2014/main" id="{32DF34AC-FCFA-46EB-8466-5702232D85A3}"/>
              </a:ext>
            </a:extLst>
          </p:cNvPr>
          <p:cNvSpPr>
            <a:spLocks noChangeAspect="1"/>
          </p:cNvSpPr>
          <p:nvPr/>
        </p:nvSpPr>
        <p:spPr>
          <a:xfrm>
            <a:off x="6917601" y="3702294"/>
            <a:ext cx="356613" cy="362565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4" name="Block Arc 6">
            <a:extLst>
              <a:ext uri="{FF2B5EF4-FFF2-40B4-BE49-F238E27FC236}">
                <a16:creationId xmlns:a16="http://schemas.microsoft.com/office/drawing/2014/main" id="{42EEF007-9371-40E9-BCA4-255A1DB8A5C9}"/>
              </a:ext>
            </a:extLst>
          </p:cNvPr>
          <p:cNvSpPr/>
          <p:nvPr/>
        </p:nvSpPr>
        <p:spPr>
          <a:xfrm>
            <a:off x="5469195" y="5635320"/>
            <a:ext cx="444475" cy="448847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45" name="Rounded Rectangle 27">
            <a:extLst>
              <a:ext uri="{FF2B5EF4-FFF2-40B4-BE49-F238E27FC236}">
                <a16:creationId xmlns:a16="http://schemas.microsoft.com/office/drawing/2014/main" id="{7DF97242-39E8-4F84-926D-72677E1CFF32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Chord 15">
            <a:extLst>
              <a:ext uri="{FF2B5EF4-FFF2-40B4-BE49-F238E27FC236}">
                <a16:creationId xmlns:a16="http://schemas.microsoft.com/office/drawing/2014/main" id="{453A3A15-16E1-47FB-B192-E33AA9F62F08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Round Same Side Corner Rectangle 8">
            <a:extLst>
              <a:ext uri="{FF2B5EF4-FFF2-40B4-BE49-F238E27FC236}">
                <a16:creationId xmlns:a16="http://schemas.microsoft.com/office/drawing/2014/main" id="{F572FCCE-C64C-4E2F-ADAB-869065E0B707}"/>
              </a:ext>
            </a:extLst>
          </p:cNvPr>
          <p:cNvSpPr/>
          <p:nvPr/>
        </p:nvSpPr>
        <p:spPr>
          <a:xfrm>
            <a:off x="953425" y="880843"/>
            <a:ext cx="143979" cy="3792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ound Same Side Corner Rectangle 20">
            <a:extLst>
              <a:ext uri="{FF2B5EF4-FFF2-40B4-BE49-F238E27FC236}">
                <a16:creationId xmlns:a16="http://schemas.microsoft.com/office/drawing/2014/main" id="{3EBC4D93-B7CB-4D9A-9EA4-6520EF743FFA}"/>
              </a:ext>
            </a:extLst>
          </p:cNvPr>
          <p:cNvSpPr/>
          <p:nvPr/>
        </p:nvSpPr>
        <p:spPr>
          <a:xfrm rot="10800000">
            <a:off x="742533" y="873267"/>
            <a:ext cx="175165" cy="373662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9" name="Freeform 53">
            <a:extLst>
              <a:ext uri="{FF2B5EF4-FFF2-40B4-BE49-F238E27FC236}">
                <a16:creationId xmlns:a16="http://schemas.microsoft.com/office/drawing/2014/main" id="{A96D85E9-ABBD-4BCD-82CA-6C7AF4B75FC3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Donut 39">
            <a:extLst>
              <a:ext uri="{FF2B5EF4-FFF2-40B4-BE49-F238E27FC236}">
                <a16:creationId xmlns:a16="http://schemas.microsoft.com/office/drawing/2014/main" id="{AFC96FA5-353B-483A-9458-49287253EDB3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6917601" y="372103"/>
            <a:ext cx="496060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Covid Vaccine Facilitator</a:t>
            </a:r>
            <a:endParaRPr lang="ko-KR" altLang="en-US" sz="480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21F751-3C5B-4561-AD14-8637C5B66736}"/>
              </a:ext>
            </a:extLst>
          </p:cNvPr>
          <p:cNvSpPr txBox="1"/>
          <p:nvPr/>
        </p:nvSpPr>
        <p:spPr>
          <a:xfrm>
            <a:off x="7855933" y="2083431"/>
            <a:ext cx="3391187" cy="196977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  <a:cs typeface="Times New Roman" panose="02020603050405020304" pitchFamily="18" charset="0"/>
              </a:rPr>
              <a:t>Team Members: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Sailaja Pattadari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Ramya Reddy Guda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Sahithya Edla</a:t>
            </a:r>
          </a:p>
          <a:p>
            <a:pPr marL="457200" indent="-457200">
              <a:buFont typeface="+mj-lt"/>
              <a:buAutoNum type="arabicParenR"/>
            </a:pPr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Rakesh Dasapathri</a:t>
            </a:r>
          </a:p>
          <a:p>
            <a:endParaRPr lang="en-US" altLang="ko-K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FB0BB-5544-4064-A888-9DFC7DF8B660}"/>
              </a:ext>
            </a:extLst>
          </p:cNvPr>
          <p:cNvSpPr txBox="1"/>
          <p:nvPr/>
        </p:nvSpPr>
        <p:spPr>
          <a:xfrm>
            <a:off x="7864707" y="5314726"/>
            <a:ext cx="457136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  <a:cs typeface="Times New Roman" panose="02020603050405020304" pitchFamily="18" charset="0"/>
              </a:rPr>
              <a:t>Target Market: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Medical vaccination centers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23AD8C-D8B2-4EA7-AE9E-F18D20498566}"/>
              </a:ext>
            </a:extLst>
          </p:cNvPr>
          <p:cNvSpPr txBox="1"/>
          <p:nvPr/>
        </p:nvSpPr>
        <p:spPr>
          <a:xfrm>
            <a:off x="7864707" y="4158428"/>
            <a:ext cx="457136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u="sng" dirty="0">
                <a:solidFill>
                  <a:schemeClr val="bg1"/>
                </a:solidFill>
                <a:cs typeface="Times New Roman" panose="02020603050405020304" pitchFamily="18" charset="0"/>
              </a:rPr>
              <a:t>Value Propositions:</a:t>
            </a:r>
          </a:p>
          <a:p>
            <a:r>
              <a:rPr lang="en-US" altLang="ko-KR" sz="2000" dirty="0">
                <a:solidFill>
                  <a:schemeClr val="bg1"/>
                </a:solidFill>
                <a:cs typeface="Times New Roman" panose="02020603050405020304" pitchFamily="18" charset="0"/>
              </a:rPr>
              <a:t>Easy access to get vaccinated</a:t>
            </a:r>
          </a:p>
        </p:txBody>
      </p:sp>
    </p:spTree>
    <p:extLst>
      <p:ext uri="{BB962C8B-B14F-4D97-AF65-F5344CB8AC3E}">
        <p14:creationId xmlns:p14="http://schemas.microsoft.com/office/powerpoint/2010/main" val="555584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80F1E-6B18-4EA4-A25E-48B096D53277}"/>
              </a:ext>
            </a:extLst>
          </p:cNvPr>
          <p:cNvSpPr txBox="1"/>
          <p:nvPr/>
        </p:nvSpPr>
        <p:spPr>
          <a:xfrm>
            <a:off x="436227" y="624874"/>
            <a:ext cx="119403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Conclusion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F41BE-B2F7-425E-B245-823458EFA576}"/>
              </a:ext>
            </a:extLst>
          </p:cNvPr>
          <p:cNvSpPr txBox="1"/>
          <p:nvPr/>
        </p:nvSpPr>
        <p:spPr>
          <a:xfrm>
            <a:off x="537588" y="1737360"/>
            <a:ext cx="11232046" cy="307776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Patients and users will easily find the vaccination centres.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To avoid the rush situation, application have limited number reservations for the people who want vaccination.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Some departments need numbers of vaccination per day.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The report generated by the system will hep them to take required actions.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AI Chatbot facilitates the user for easy reservations.</a:t>
            </a:r>
          </a:p>
          <a:p>
            <a:endParaRPr lang="en-GB" altLang="ko-KR" sz="20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53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6867524" y="2746073"/>
            <a:ext cx="5324475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867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Isosceles Triangle 51">
            <a:extLst>
              <a:ext uri="{FF2B5EF4-FFF2-40B4-BE49-F238E27FC236}">
                <a16:creationId xmlns:a16="http://schemas.microsoft.com/office/drawing/2014/main" id="{B481710A-AA9D-4E73-B69D-BA30EE1C4671}"/>
              </a:ext>
            </a:extLst>
          </p:cNvPr>
          <p:cNvSpPr/>
          <p:nvPr/>
        </p:nvSpPr>
        <p:spPr>
          <a:xfrm>
            <a:off x="5458499" y="3355305"/>
            <a:ext cx="226184" cy="165862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Parallelogram 15">
            <a:extLst>
              <a:ext uri="{FF2B5EF4-FFF2-40B4-BE49-F238E27FC236}">
                <a16:creationId xmlns:a16="http://schemas.microsoft.com/office/drawing/2014/main" id="{A1BD260D-E3F7-47E3-A3BE-4F6EE8A1BB18}"/>
              </a:ext>
            </a:extLst>
          </p:cNvPr>
          <p:cNvSpPr/>
          <p:nvPr/>
        </p:nvSpPr>
        <p:spPr>
          <a:xfrm rot="16200000">
            <a:off x="4978482" y="610336"/>
            <a:ext cx="334943" cy="362564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" name="Oval 66">
            <a:extLst>
              <a:ext uri="{FF2B5EF4-FFF2-40B4-BE49-F238E27FC236}">
                <a16:creationId xmlns:a16="http://schemas.microsoft.com/office/drawing/2014/main" id="{5E550CEA-545F-4787-A585-94A7A8A406B6}"/>
              </a:ext>
            </a:extLst>
          </p:cNvPr>
          <p:cNvSpPr/>
          <p:nvPr/>
        </p:nvSpPr>
        <p:spPr>
          <a:xfrm rot="20700000">
            <a:off x="5750683" y="4256921"/>
            <a:ext cx="306925" cy="262906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Oval 25">
            <a:extLst>
              <a:ext uri="{FF2B5EF4-FFF2-40B4-BE49-F238E27FC236}">
                <a16:creationId xmlns:a16="http://schemas.microsoft.com/office/drawing/2014/main" id="{49C1F161-C4E0-4942-B381-D768EB6236CB}"/>
              </a:ext>
            </a:extLst>
          </p:cNvPr>
          <p:cNvSpPr>
            <a:spLocks noChangeAspect="1"/>
          </p:cNvSpPr>
          <p:nvPr/>
        </p:nvSpPr>
        <p:spPr>
          <a:xfrm>
            <a:off x="4353699" y="1754911"/>
            <a:ext cx="193723" cy="193988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ound Same Side Corner Rectangle 8">
            <a:extLst>
              <a:ext uri="{FF2B5EF4-FFF2-40B4-BE49-F238E27FC236}">
                <a16:creationId xmlns:a16="http://schemas.microsoft.com/office/drawing/2014/main" id="{C223DD9B-8313-4684-BF21-211B72BD7DC1}"/>
              </a:ext>
            </a:extLst>
          </p:cNvPr>
          <p:cNvSpPr/>
          <p:nvPr/>
        </p:nvSpPr>
        <p:spPr>
          <a:xfrm>
            <a:off x="4964671" y="2640492"/>
            <a:ext cx="158632" cy="158875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ounded Rectangle 51">
            <a:extLst>
              <a:ext uri="{FF2B5EF4-FFF2-40B4-BE49-F238E27FC236}">
                <a16:creationId xmlns:a16="http://schemas.microsoft.com/office/drawing/2014/main" id="{185F26F9-BF76-405B-8EAA-2CFD211B4A25}"/>
              </a:ext>
            </a:extLst>
          </p:cNvPr>
          <p:cNvSpPr/>
          <p:nvPr/>
        </p:nvSpPr>
        <p:spPr>
          <a:xfrm rot="16200000" flipH="1">
            <a:off x="5219065" y="1825556"/>
            <a:ext cx="237102" cy="223294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ounded Rectangle 8">
            <a:extLst>
              <a:ext uri="{FF2B5EF4-FFF2-40B4-BE49-F238E27FC236}">
                <a16:creationId xmlns:a16="http://schemas.microsoft.com/office/drawing/2014/main" id="{859590B9-3DA6-428C-9954-30C7C7203ADA}"/>
              </a:ext>
            </a:extLst>
          </p:cNvPr>
          <p:cNvSpPr/>
          <p:nvPr/>
        </p:nvSpPr>
        <p:spPr>
          <a:xfrm>
            <a:off x="4653360" y="3758170"/>
            <a:ext cx="144473" cy="144457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ounded Rectangle 2">
            <a:extLst>
              <a:ext uri="{FF2B5EF4-FFF2-40B4-BE49-F238E27FC236}">
                <a16:creationId xmlns:a16="http://schemas.microsoft.com/office/drawing/2014/main" id="{354002DA-6027-4F48-B43C-0A440FC3CC0C}"/>
              </a:ext>
            </a:extLst>
          </p:cNvPr>
          <p:cNvSpPr/>
          <p:nvPr/>
        </p:nvSpPr>
        <p:spPr>
          <a:xfrm>
            <a:off x="6178829" y="2444357"/>
            <a:ext cx="290471" cy="290471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52DC68C8-3BC7-42F4-83AE-5DB09C69B54F}"/>
              </a:ext>
            </a:extLst>
          </p:cNvPr>
          <p:cNvSpPr>
            <a:spLocks noChangeAspect="1"/>
          </p:cNvSpPr>
          <p:nvPr/>
        </p:nvSpPr>
        <p:spPr>
          <a:xfrm>
            <a:off x="2449886" y="604588"/>
            <a:ext cx="290471" cy="290471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9" name="Rounded Rectangle 27">
            <a:extLst>
              <a:ext uri="{FF2B5EF4-FFF2-40B4-BE49-F238E27FC236}">
                <a16:creationId xmlns:a16="http://schemas.microsoft.com/office/drawing/2014/main" id="{47D7A762-64D5-4EF5-A9D0-B43776C4BB5F}"/>
              </a:ext>
            </a:extLst>
          </p:cNvPr>
          <p:cNvSpPr/>
          <p:nvPr/>
        </p:nvSpPr>
        <p:spPr>
          <a:xfrm>
            <a:off x="1147873" y="2450021"/>
            <a:ext cx="338606" cy="260095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0" name="Chord 15">
            <a:extLst>
              <a:ext uri="{FF2B5EF4-FFF2-40B4-BE49-F238E27FC236}">
                <a16:creationId xmlns:a16="http://schemas.microsoft.com/office/drawing/2014/main" id="{F8CF7EFE-5FDF-4243-A5A4-670A2E4528F0}"/>
              </a:ext>
            </a:extLst>
          </p:cNvPr>
          <p:cNvSpPr/>
          <p:nvPr/>
        </p:nvSpPr>
        <p:spPr>
          <a:xfrm>
            <a:off x="3260877" y="1718238"/>
            <a:ext cx="80681" cy="175906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1" name="Freeform 53">
            <a:extLst>
              <a:ext uri="{FF2B5EF4-FFF2-40B4-BE49-F238E27FC236}">
                <a16:creationId xmlns:a16="http://schemas.microsoft.com/office/drawing/2014/main" id="{0DEF0AD9-55E1-4264-A04E-4760C192F951}"/>
              </a:ext>
            </a:extLst>
          </p:cNvPr>
          <p:cNvSpPr/>
          <p:nvPr/>
        </p:nvSpPr>
        <p:spPr>
          <a:xfrm>
            <a:off x="2261271" y="1760622"/>
            <a:ext cx="223294" cy="228945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Donut 39">
            <a:extLst>
              <a:ext uri="{FF2B5EF4-FFF2-40B4-BE49-F238E27FC236}">
                <a16:creationId xmlns:a16="http://schemas.microsoft.com/office/drawing/2014/main" id="{77F2D254-78DF-41D7-BB13-46B1AA80D1A6}"/>
              </a:ext>
            </a:extLst>
          </p:cNvPr>
          <p:cNvSpPr/>
          <p:nvPr/>
        </p:nvSpPr>
        <p:spPr>
          <a:xfrm>
            <a:off x="3766911" y="996465"/>
            <a:ext cx="223885" cy="22388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80F1E-6B18-4EA4-A25E-48B096D53277}"/>
              </a:ext>
            </a:extLst>
          </p:cNvPr>
          <p:cNvSpPr txBox="1"/>
          <p:nvPr/>
        </p:nvSpPr>
        <p:spPr>
          <a:xfrm>
            <a:off x="209724" y="539536"/>
            <a:ext cx="1194033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Target Market and Value Proposition</a:t>
            </a:r>
            <a:endParaRPr lang="ko-KR" altLang="en-US" sz="4000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F41BE-B2F7-425E-B245-823458EFA576}"/>
              </a:ext>
            </a:extLst>
          </p:cNvPr>
          <p:cNvSpPr txBox="1"/>
          <p:nvPr/>
        </p:nvSpPr>
        <p:spPr>
          <a:xfrm>
            <a:off x="731463" y="1638717"/>
            <a:ext cx="5448427" cy="123110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Cooking Frenzy is a latest project which launched recently on Google app store. Company Spent 1.2 years on this project.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The game is under Beta testing.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B2B07-07CC-40CF-B244-2447B7A4F31F}"/>
              </a:ext>
            </a:extLst>
          </p:cNvPr>
          <p:cNvSpPr txBox="1"/>
          <p:nvPr/>
        </p:nvSpPr>
        <p:spPr>
          <a:xfrm>
            <a:off x="584193" y="1840171"/>
            <a:ext cx="11023613" cy="2769989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All the public, as well as vaccination clinics, are the crucial targets.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Vaccination becomes necessary, but there is no application for it.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 enables all users to keep track of their Covid immunization records.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 allows the user to get to the vaccination centers quickly and easily.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It also keeps track of all vaccination centre information to avoid any problems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4">
                    <a:lumMod val="75000"/>
                  </a:schemeClr>
                </a:solidFill>
                <a:cs typeface="Arial" pitchFamily="34" charset="0"/>
              </a:rPr>
              <a:t>This application will be used by the user to perform vaccinations and other tasks.</a:t>
            </a:r>
            <a:endParaRPr lang="ko-KR" altLang="en-US" sz="2000" dirty="0">
              <a:solidFill>
                <a:schemeClr val="accent4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5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E442CD5-E887-4BC0-A447-2C9BD87CCF6D}"/>
              </a:ext>
            </a:extLst>
          </p:cNvPr>
          <p:cNvSpPr txBox="1"/>
          <p:nvPr/>
        </p:nvSpPr>
        <p:spPr>
          <a:xfrm>
            <a:off x="251670" y="508080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Key Winning Features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4A99A8-013D-4876-BCD8-C1A5AA200579}"/>
              </a:ext>
            </a:extLst>
          </p:cNvPr>
          <p:cNvSpPr txBox="1"/>
          <p:nvPr/>
        </p:nvSpPr>
        <p:spPr>
          <a:xfrm>
            <a:off x="646002" y="1573515"/>
            <a:ext cx="7668480" cy="98488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Our system holds two main modules:</a:t>
            </a:r>
          </a:p>
          <a:p>
            <a:pPr marL="971494" lvl="1" indent="-514350" algn="just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User or Patient Portal</a:t>
            </a:r>
          </a:p>
          <a:p>
            <a:pPr marL="971494" lvl="1" indent="-514350" algn="just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Portal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8DF6D-5355-4D9D-BEA0-C29C04A92C44}"/>
              </a:ext>
            </a:extLst>
          </p:cNvPr>
          <p:cNvSpPr txBox="1"/>
          <p:nvPr/>
        </p:nvSpPr>
        <p:spPr>
          <a:xfrm>
            <a:off x="646002" y="2778053"/>
            <a:ext cx="11023613" cy="98488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User module provides two basic features: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AI Chatbot Registration Module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Query Portal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6266DC-D486-4C06-B04E-BF797FB22161}"/>
              </a:ext>
            </a:extLst>
          </p:cNvPr>
          <p:cNvSpPr txBox="1"/>
          <p:nvPr/>
        </p:nvSpPr>
        <p:spPr>
          <a:xfrm>
            <a:off x="646001" y="4120487"/>
            <a:ext cx="11023613" cy="98488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just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Admin module provides two basic features: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Report Generator</a:t>
            </a:r>
          </a:p>
          <a:p>
            <a:pPr marL="457200" indent="-457200" algn="just">
              <a:buFont typeface="+mj-lt"/>
              <a:buAutoNum type="alphaLcPeriod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controls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396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80F1E-6B18-4EA4-A25E-48B096D53277}"/>
              </a:ext>
            </a:extLst>
          </p:cNvPr>
          <p:cNvSpPr txBox="1"/>
          <p:nvPr/>
        </p:nvSpPr>
        <p:spPr>
          <a:xfrm>
            <a:off x="209723" y="1030405"/>
            <a:ext cx="11940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AI Chatbot Registration</a:t>
            </a:r>
            <a:endParaRPr lang="ko-KR" altLang="en-US" sz="3200" b="1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F41BE-B2F7-425E-B245-823458EFA576}"/>
              </a:ext>
            </a:extLst>
          </p:cNvPr>
          <p:cNvSpPr txBox="1"/>
          <p:nvPr/>
        </p:nvSpPr>
        <p:spPr>
          <a:xfrm>
            <a:off x="731463" y="1638717"/>
            <a:ext cx="8838665" cy="923330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Cooking Frenzy is a latest project which launched recently on Google app store. Company Spent 1.2 years on this project.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The game is under Beta testing.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27D72-065E-4111-9CF7-DF5D21413D97}"/>
              </a:ext>
            </a:extLst>
          </p:cNvPr>
          <p:cNvSpPr txBox="1"/>
          <p:nvPr/>
        </p:nvSpPr>
        <p:spPr>
          <a:xfrm>
            <a:off x="646002" y="1750374"/>
            <a:ext cx="7668480" cy="132799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AI Chatbot will ask the necessary information about the user.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Save the information and reserve the appointment accordingly.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Reservation information will be used for the report generation.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FD7F5-25A5-4D8A-8B38-B0E975225E2B}"/>
              </a:ext>
            </a:extLst>
          </p:cNvPr>
          <p:cNvSpPr txBox="1"/>
          <p:nvPr/>
        </p:nvSpPr>
        <p:spPr>
          <a:xfrm>
            <a:off x="209723" y="3399497"/>
            <a:ext cx="11940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Query Portal</a:t>
            </a:r>
            <a:endParaRPr lang="ko-KR" altLang="en-US" sz="3200" b="1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CC883-3631-4907-A814-41661BF54D03}"/>
              </a:ext>
            </a:extLst>
          </p:cNvPr>
          <p:cNvSpPr txBox="1"/>
          <p:nvPr/>
        </p:nvSpPr>
        <p:spPr>
          <a:xfrm>
            <a:off x="731463" y="4151160"/>
            <a:ext cx="11072522" cy="866327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User can contact admin using this portal.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This will facilitate the user for other basic functionalities.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93D22-070C-466D-8B2A-164793D49573}"/>
              </a:ext>
            </a:extLst>
          </p:cNvPr>
          <p:cNvSpPr txBox="1"/>
          <p:nvPr/>
        </p:nvSpPr>
        <p:spPr>
          <a:xfrm>
            <a:off x="209723" y="138201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User Module</a:t>
            </a:r>
            <a:endParaRPr lang="ko-KR" altLang="en-US" sz="4000" b="1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6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2496216-DE60-4293-9225-6791F5C541B7}"/>
              </a:ext>
            </a:extLst>
          </p:cNvPr>
          <p:cNvSpPr txBox="1"/>
          <p:nvPr/>
        </p:nvSpPr>
        <p:spPr>
          <a:xfrm>
            <a:off x="209723" y="923664"/>
            <a:ext cx="11940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Report Generator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985AAE-2853-496C-A0A1-2A905E0A9655}"/>
              </a:ext>
            </a:extLst>
          </p:cNvPr>
          <p:cNvSpPr txBox="1"/>
          <p:nvPr/>
        </p:nvSpPr>
        <p:spPr>
          <a:xfrm>
            <a:off x="646002" y="1708970"/>
            <a:ext cx="7668480" cy="1481881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Reservation's data will be used for report generation having all necessary information.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Report will be used for SOP’s related decisions.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It will show result in graphical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1DBFF7-9FBF-4E4C-A1D5-98A467455489}"/>
              </a:ext>
            </a:extLst>
          </p:cNvPr>
          <p:cNvSpPr txBox="1"/>
          <p:nvPr/>
        </p:nvSpPr>
        <p:spPr>
          <a:xfrm>
            <a:off x="251669" y="3510217"/>
            <a:ext cx="1194033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Admin Control</a:t>
            </a:r>
            <a:endParaRPr lang="ko-KR" altLang="en-US" sz="3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3D8F35-08C0-4FC4-B8D7-2F9C8B10F76A}"/>
              </a:ext>
            </a:extLst>
          </p:cNvPr>
          <p:cNvSpPr txBox="1"/>
          <p:nvPr/>
        </p:nvSpPr>
        <p:spPr>
          <a:xfrm>
            <a:off x="646002" y="4295523"/>
            <a:ext cx="7668480" cy="1327992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can resolve the queries requested by the user or patients.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have access to see the reservations.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have other main basic controls.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13DD18-ABC8-42E0-A324-22A134324435}"/>
              </a:ext>
            </a:extLst>
          </p:cNvPr>
          <p:cNvSpPr txBox="1"/>
          <p:nvPr/>
        </p:nvSpPr>
        <p:spPr>
          <a:xfrm>
            <a:off x="209723" y="138201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Admin Module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6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80F1E-6B18-4EA4-A25E-48B096D53277}"/>
              </a:ext>
            </a:extLst>
          </p:cNvPr>
          <p:cNvSpPr txBox="1"/>
          <p:nvPr/>
        </p:nvSpPr>
        <p:spPr>
          <a:xfrm>
            <a:off x="251670" y="508081"/>
            <a:ext cx="1046946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Capabilities and Justifications of solution</a:t>
            </a:r>
            <a:endParaRPr lang="ko-KR" altLang="en-US" sz="4000" b="1" dirty="0">
              <a:solidFill>
                <a:schemeClr val="accent4">
                  <a:lumMod val="7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F41BE-B2F7-425E-B245-823458EFA576}"/>
              </a:ext>
            </a:extLst>
          </p:cNvPr>
          <p:cNvSpPr txBox="1"/>
          <p:nvPr/>
        </p:nvSpPr>
        <p:spPr>
          <a:xfrm>
            <a:off x="731463" y="1638717"/>
            <a:ext cx="5448427" cy="123110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Cooking Frenzy is a latest project which launched recently on Google app store. Company Spent 1.2 years on this project.</a:t>
            </a:r>
          </a:p>
          <a:p>
            <a:r>
              <a:rPr lang="en-GB" altLang="ko-KR" sz="2000" dirty="0">
                <a:solidFill>
                  <a:schemeClr val="bg1"/>
                </a:solidFill>
                <a:cs typeface="Arial" pitchFamily="34" charset="0"/>
              </a:rPr>
              <a:t> The game is under Beta testing.</a:t>
            </a:r>
            <a:endParaRPr lang="ko-KR" altLang="en-US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B2B07-07CC-40CF-B244-2447B7A4F31F}"/>
              </a:ext>
            </a:extLst>
          </p:cNvPr>
          <p:cNvSpPr txBox="1"/>
          <p:nvPr/>
        </p:nvSpPr>
        <p:spPr>
          <a:xfrm>
            <a:off x="731463" y="1386502"/>
            <a:ext cx="10737726" cy="4559646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Recently, vaccines are in great need.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It is very difficult to book a vaccination at the Vaccination Center.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 It is also difficult for the vaccination center to care for the entire population at the same time.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This application allows anyone to reserve their seat accordingly.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People can easily book a particular vaccine for booking.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The Vaccination Center also has data to display all bookings.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This application helps prevent confusion in the vaccination center. </a:t>
            </a: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>
                <a:solidFill>
                  <a:schemeClr val="accent4"/>
                </a:solidFill>
              </a:rPr>
              <a:t>The reports generated by the application help you make decisions about further blocks or implementations of the SOP.</a:t>
            </a:r>
            <a:endParaRPr lang="ko-KR" altLang="en-US" sz="2000" dirty="0">
              <a:solidFill>
                <a:schemeClr val="accent4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7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313DD18-ABC8-42E0-A324-22A134324435}"/>
              </a:ext>
            </a:extLst>
          </p:cNvPr>
          <p:cNvSpPr txBox="1"/>
          <p:nvPr/>
        </p:nvSpPr>
        <p:spPr>
          <a:xfrm>
            <a:off x="218600" y="293274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Plan for implementation phase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D58C372-215A-406B-9B7C-8BBEABF2E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8560287"/>
              </p:ext>
            </p:extLst>
          </p:nvPr>
        </p:nvGraphicFramePr>
        <p:xfrm>
          <a:off x="98146" y="1250975"/>
          <a:ext cx="8417018" cy="18820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8EBA38-3D33-4942-9D92-CF3262489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6532998"/>
              </p:ext>
            </p:extLst>
          </p:nvPr>
        </p:nvGraphicFramePr>
        <p:xfrm>
          <a:off x="98146" y="3382855"/>
          <a:ext cx="8417017" cy="2014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B5E19F26-7B6C-4F16-8A8F-5BB5B98BDF6F}"/>
              </a:ext>
            </a:extLst>
          </p:cNvPr>
          <p:cNvGrpSpPr/>
          <p:nvPr/>
        </p:nvGrpSpPr>
        <p:grpSpPr>
          <a:xfrm>
            <a:off x="2791592" y="5653926"/>
            <a:ext cx="5723571" cy="910800"/>
            <a:chOff x="2693445" y="1090183"/>
            <a:chExt cx="5723571" cy="910800"/>
          </a:xfrm>
          <a:scene3d>
            <a:camera prst="orthographicFront"/>
            <a:lightRig rig="flat" dir="t"/>
          </a:scene3d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4D01EE-9168-4EC8-99F6-8CF857CB7E18}"/>
                </a:ext>
              </a:extLst>
            </p:cNvPr>
            <p:cNvSpPr/>
            <p:nvPr/>
          </p:nvSpPr>
          <p:spPr>
            <a:xfrm>
              <a:off x="2693445" y="1090183"/>
              <a:ext cx="5723571" cy="910800"/>
            </a:xfrm>
            <a:prstGeom prst="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dk1">
                <a:shade val="80000"/>
                <a:hueOff val="0"/>
                <a:satOff val="0"/>
                <a:lumOff val="0"/>
                <a:alphaOff val="0"/>
              </a:schemeClr>
            </a:lnRef>
            <a:fillRef idx="3">
              <a:schemeClr val="lt1">
                <a:hueOff val="0"/>
                <a:satOff val="0"/>
                <a:lumOff val="0"/>
                <a:alphaOff val="0"/>
              </a:schemeClr>
            </a:fillRef>
            <a:effectRef idx="2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669796-C155-4E39-B694-FEE8EEDBA5BB}"/>
                </a:ext>
              </a:extLst>
            </p:cNvPr>
            <p:cNvSpPr txBox="1"/>
            <p:nvPr/>
          </p:nvSpPr>
          <p:spPr>
            <a:xfrm>
              <a:off x="2693445" y="1090183"/>
              <a:ext cx="5723571" cy="910800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1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1400" b="1" i="1" u="sng" kern="1200" dirty="0"/>
                <a:t>Target Date:</a:t>
              </a:r>
              <a:r>
                <a:rPr lang="en-IN" sz="1400" b="1" kern="1200" dirty="0"/>
                <a:t> </a:t>
              </a:r>
              <a:r>
                <a:rPr lang="en-IN" sz="1400" kern="1200" dirty="0">
                  <a:solidFill>
                    <a:srgbClr val="FF0000"/>
                  </a:solidFill>
                </a:rPr>
                <a:t>December 3</a:t>
              </a:r>
              <a:r>
                <a:rPr lang="en-IN" sz="1400" kern="1200" baseline="30000" dirty="0">
                  <a:solidFill>
                    <a:srgbClr val="FF0000"/>
                  </a:solidFill>
                </a:rPr>
                <a:t>rd</a:t>
              </a:r>
              <a:r>
                <a:rPr lang="en-IN" sz="1400" i="0" u="none" dirty="0">
                  <a:solidFill>
                    <a:srgbClr val="FF0000"/>
                  </a:solidFill>
                </a:rPr>
                <a:t>, </a:t>
              </a:r>
              <a:r>
                <a:rPr lang="en-IN" sz="1400" b="0" i="0" u="none" dirty="0">
                  <a:solidFill>
                    <a:srgbClr val="FF0000"/>
                  </a:solidFill>
                </a:rPr>
                <a:t>2021</a:t>
              </a:r>
              <a:endParaRPr lang="en-IN" sz="1400" dirty="0"/>
            </a:p>
            <a:p>
              <a:pPr marL="0" lvl="1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IN" sz="1400" dirty="0"/>
                <a:t>Submit the final deliverable after complete end-to-end testing </a:t>
              </a:r>
              <a:endParaRPr lang="en-IN" sz="1400" kern="1200" dirty="0"/>
            </a:p>
          </p:txBody>
        </p:sp>
      </p:grpSp>
      <p:sp>
        <p:nvSpPr>
          <p:cNvPr id="11" name="Left Brace 10">
            <a:extLst>
              <a:ext uri="{FF2B5EF4-FFF2-40B4-BE49-F238E27FC236}">
                <a16:creationId xmlns:a16="http://schemas.microsoft.com/office/drawing/2014/main" id="{6C83BED6-655C-4D28-AC5A-1DEF35CC551F}"/>
              </a:ext>
            </a:extLst>
          </p:cNvPr>
          <p:cNvSpPr/>
          <p:nvPr/>
        </p:nvSpPr>
        <p:spPr>
          <a:xfrm>
            <a:off x="2210220" y="5653926"/>
            <a:ext cx="420850" cy="910800"/>
          </a:xfrm>
          <a:prstGeom prst="leftBrace">
            <a:avLst>
              <a:gd name="adj1" fmla="val 35000"/>
              <a:gd name="adj2" fmla="val 50000"/>
            </a:avLst>
          </a:prstGeom>
          <a:ln>
            <a:solidFill>
              <a:schemeClr val="bg1"/>
            </a:solidFill>
          </a:ln>
          <a:scene3d>
            <a:camera prst="orthographicFront"/>
            <a:lightRig rig="flat" dir="t"/>
          </a:scene3d>
          <a:sp3d prstMaterial="matte"/>
        </p:spPr>
        <p:style>
          <a:lnRef idx="2">
            <a:scrgbClr r="0" g="0" b="0"/>
          </a:lnRef>
          <a:fillRef idx="0">
            <a:schemeClr val="dk1">
              <a:hueOff val="0"/>
              <a:satOff val="0"/>
              <a:lumOff val="0"/>
              <a:alphaOff val="0"/>
            </a:schemeClr>
          </a:fillRef>
          <a:effectRef idx="0">
            <a:schemeClr val="dk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4444E7-D5B6-4FEC-B5B2-9718875B0EC3}"/>
              </a:ext>
            </a:extLst>
          </p:cNvPr>
          <p:cNvGrpSpPr/>
          <p:nvPr/>
        </p:nvGrpSpPr>
        <p:grpSpPr>
          <a:xfrm>
            <a:off x="105966" y="5647436"/>
            <a:ext cx="2104254" cy="910800"/>
            <a:chOff x="0" y="1090183"/>
            <a:chExt cx="2104254" cy="9108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74447E-79F5-46BF-B160-424D0B597B94}"/>
                </a:ext>
              </a:extLst>
            </p:cNvPr>
            <p:cNvSpPr/>
            <p:nvPr/>
          </p:nvSpPr>
          <p:spPr>
            <a:xfrm>
              <a:off x="0" y="1090183"/>
              <a:ext cx="2104254" cy="9108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AEABC9-B230-47D9-9B5C-A250D7AC6185}"/>
                </a:ext>
              </a:extLst>
            </p:cNvPr>
            <p:cNvSpPr txBox="1"/>
            <p:nvPr/>
          </p:nvSpPr>
          <p:spPr>
            <a:xfrm>
              <a:off x="0" y="1090183"/>
              <a:ext cx="2104254" cy="910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688" tIns="60960" rIns="170688" bIns="6096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dirty="0">
                  <a:solidFill>
                    <a:schemeClr val="bg1"/>
                  </a:solidFill>
                </a:rPr>
                <a:t>Final review</a:t>
              </a:r>
              <a:endParaRPr lang="en-IN" sz="2400" kern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540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4985AAE-2853-496C-A0A1-2A905E0A9655}"/>
              </a:ext>
            </a:extLst>
          </p:cNvPr>
          <p:cNvSpPr txBox="1"/>
          <p:nvPr/>
        </p:nvSpPr>
        <p:spPr>
          <a:xfrm>
            <a:off x="667045" y="937119"/>
            <a:ext cx="7668480" cy="5847755"/>
          </a:xfrm>
          <a:prstGeom prst="rect">
            <a:avLst/>
          </a:prstGeom>
          <a:noFill/>
        </p:spPr>
        <p:txBody>
          <a:bodyPr wrap="square" lIns="48000" tIns="0" rIns="24000" bIns="0" rtlCol="0"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AI Chatbot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Query Portal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Settings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	Update Information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	Report a problem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	Maintain health report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Admin Portal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See queries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Reservations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 Settings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	Update Information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>
                <a:solidFill>
                  <a:schemeClr val="bg1"/>
                </a:solidFill>
                <a:cs typeface="Arial" pitchFamily="34" charset="0"/>
              </a:rPr>
              <a:t>Report Generator</a:t>
            </a:r>
          </a:p>
          <a:p>
            <a:pPr algn="just"/>
            <a:endParaRPr lang="en-US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13DD18-ABC8-42E0-A324-22A134324435}"/>
              </a:ext>
            </a:extLst>
          </p:cNvPr>
          <p:cNvSpPr txBox="1"/>
          <p:nvPr/>
        </p:nvSpPr>
        <p:spPr>
          <a:xfrm>
            <a:off x="209723" y="138201"/>
            <a:ext cx="1080502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Use Cases For the System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641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2">
            <a:extLst>
              <a:ext uri="{FF2B5EF4-FFF2-40B4-BE49-F238E27FC236}">
                <a16:creationId xmlns:a16="http://schemas.microsoft.com/office/drawing/2014/main" id="{0901DB10-A5F9-4733-A273-AF17733E2457}"/>
              </a:ext>
            </a:extLst>
          </p:cNvPr>
          <p:cNvSpPr/>
          <p:nvPr/>
        </p:nvSpPr>
        <p:spPr>
          <a:xfrm>
            <a:off x="10741011" y="4230216"/>
            <a:ext cx="382523" cy="382523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7" name="Rounded Rectangle 8">
            <a:extLst>
              <a:ext uri="{FF2B5EF4-FFF2-40B4-BE49-F238E27FC236}">
                <a16:creationId xmlns:a16="http://schemas.microsoft.com/office/drawing/2014/main" id="{822A2765-4440-4F59-A1DF-CEB6C47428D2}"/>
              </a:ext>
            </a:extLst>
          </p:cNvPr>
          <p:cNvSpPr/>
          <p:nvPr/>
        </p:nvSpPr>
        <p:spPr>
          <a:xfrm>
            <a:off x="10826303" y="2726128"/>
            <a:ext cx="382566" cy="382523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0" name="Rounded Rectangle 5">
            <a:extLst>
              <a:ext uri="{FF2B5EF4-FFF2-40B4-BE49-F238E27FC236}">
                <a16:creationId xmlns:a16="http://schemas.microsoft.com/office/drawing/2014/main" id="{7493BC20-95F4-469A-AA4D-0C824C8B000D}"/>
              </a:ext>
            </a:extLst>
          </p:cNvPr>
          <p:cNvSpPr>
            <a:spLocks noChangeAspect="1"/>
          </p:cNvSpPr>
          <p:nvPr/>
        </p:nvSpPr>
        <p:spPr>
          <a:xfrm>
            <a:off x="9091860" y="2063240"/>
            <a:ext cx="382102" cy="382060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330865" y="1988701"/>
                </a:moveTo>
                <a:lnTo>
                  <a:pt x="330865" y="3294924"/>
                </a:lnTo>
                <a:cubicBezTo>
                  <a:pt x="330865" y="3484431"/>
                  <a:pt x="484490" y="3638056"/>
                  <a:pt x="673997" y="3638056"/>
                </a:cubicBezTo>
                <a:lnTo>
                  <a:pt x="3286444" y="3638056"/>
                </a:lnTo>
                <a:cubicBezTo>
                  <a:pt x="3475951" y="3638056"/>
                  <a:pt x="3629576" y="3484431"/>
                  <a:pt x="3629576" y="3294924"/>
                </a:cubicBezTo>
                <a:lnTo>
                  <a:pt x="3629576" y="1988701"/>
                </a:lnTo>
                <a:lnTo>
                  <a:pt x="3007776" y="1988701"/>
                </a:lnTo>
                <a:cubicBezTo>
                  <a:pt x="3003504" y="2552442"/>
                  <a:pt x="2545062" y="3007995"/>
                  <a:pt x="1980221" y="3007995"/>
                </a:cubicBezTo>
                <a:cubicBezTo>
                  <a:pt x="1415380" y="3007995"/>
                  <a:pt x="956938" y="2552442"/>
                  <a:pt x="952666" y="1988701"/>
                </a:cubicBezTo>
                <a:close/>
                <a:moveTo>
                  <a:pt x="1980221" y="1247520"/>
                </a:moveTo>
                <a:cubicBezTo>
                  <a:pt x="1575683" y="1247520"/>
                  <a:pt x="1247740" y="1575463"/>
                  <a:pt x="1247740" y="1980001"/>
                </a:cubicBezTo>
                <a:cubicBezTo>
                  <a:pt x="1247740" y="2384539"/>
                  <a:pt x="1575683" y="2712482"/>
                  <a:pt x="1980221" y="2712482"/>
                </a:cubicBezTo>
                <a:cubicBezTo>
                  <a:pt x="2384759" y="2712482"/>
                  <a:pt x="2712702" y="2384539"/>
                  <a:pt x="2712702" y="1980001"/>
                </a:cubicBezTo>
                <a:cubicBezTo>
                  <a:pt x="2712702" y="1575463"/>
                  <a:pt x="2384759" y="1247520"/>
                  <a:pt x="1980221" y="1247520"/>
                </a:cubicBezTo>
                <a:close/>
                <a:moveTo>
                  <a:pt x="3164915" y="346755"/>
                </a:moveTo>
                <a:cubicBezTo>
                  <a:pt x="3096058" y="346755"/>
                  <a:pt x="3040238" y="402575"/>
                  <a:pt x="3040238" y="471432"/>
                </a:cubicBezTo>
                <a:lnTo>
                  <a:pt x="3040238" y="733595"/>
                </a:lnTo>
                <a:cubicBezTo>
                  <a:pt x="3040238" y="802452"/>
                  <a:pt x="3096058" y="858272"/>
                  <a:pt x="3164915" y="858272"/>
                </a:cubicBezTo>
                <a:lnTo>
                  <a:pt x="3427135" y="858272"/>
                </a:lnTo>
                <a:cubicBezTo>
                  <a:pt x="3495992" y="858272"/>
                  <a:pt x="3551812" y="802452"/>
                  <a:pt x="3551812" y="733595"/>
                </a:cubicBezTo>
                <a:lnTo>
                  <a:pt x="3551812" y="471432"/>
                </a:lnTo>
                <a:cubicBezTo>
                  <a:pt x="3551812" y="402575"/>
                  <a:pt x="3495992" y="346755"/>
                  <a:pt x="3427135" y="346755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13BDA75-5AD2-4895-9DF4-B86BB30344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328612"/>
            <a:ext cx="840105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4899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mobil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SOCIAL MEDI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82BE"/>
      </a:accent1>
      <a:accent2>
        <a:srgbClr val="28608C"/>
      </a:accent2>
      <a:accent3>
        <a:srgbClr val="262626"/>
      </a:accent3>
      <a:accent4>
        <a:srgbClr val="3282BE"/>
      </a:accent4>
      <a:accent5>
        <a:srgbClr val="28608C"/>
      </a:accent5>
      <a:accent6>
        <a:srgbClr val="262626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</TotalTime>
  <Words>667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Guda, Ramya Reddy</cp:lastModifiedBy>
  <cp:revision>210</cp:revision>
  <dcterms:created xsi:type="dcterms:W3CDTF">2018-04-24T17:14:44Z</dcterms:created>
  <dcterms:modified xsi:type="dcterms:W3CDTF">2021-11-03T17:13:21Z</dcterms:modified>
</cp:coreProperties>
</file>