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E514263-8FCD-4A61-8D5A-D3F375066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Mahesh Sankineni</cp:lastModifiedBy>
  <cp:revision>1</cp:revision>
  <dcterms:created xsi:type="dcterms:W3CDTF">2023-11-23T02:57:29Z</dcterms:created>
  <dcterms:modified xsi:type="dcterms:W3CDTF">2023-11-23T04:07:09Z</dcterms:modified>
</cp:coreProperties>
</file>