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F803005-AFC5-4D17-AFA5-940122C0C3D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MiniProjectIII_Story_GlobalID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538233-A10C-4A52-B0AE-2B10627B29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17-Oct-22 1:30:08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iProjectIII_Story_GlobalID1" id="2" name="slide2">
            <a:extLst>
              <a:ext uri="{FF2B5EF4-FFF2-40B4-BE49-F238E27FC236}">
                <a16:creationId xmlns:a16="http://schemas.microsoft.com/office/drawing/2014/main" id="{C9C61F67-46FF-4A5F-89E6-CDE1735B12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iProjectIII_Story_GlobalID2" id="3" name="slide3">
            <a:extLst>
              <a:ext uri="{FF2B5EF4-FFF2-40B4-BE49-F238E27FC236}">
                <a16:creationId xmlns:a16="http://schemas.microsoft.com/office/drawing/2014/main" id="{92E34E0C-DEDC-4A63-AA35-A13F8FDF1C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iProjectIII_Story_GlobalID4" id="4" name="slide4">
            <a:extLst>
              <a:ext uri="{FF2B5EF4-FFF2-40B4-BE49-F238E27FC236}">
                <a16:creationId xmlns:a16="http://schemas.microsoft.com/office/drawing/2014/main" id="{34AF484B-D6D2-4FBB-AB27-903058425F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niProjectIII_Story_GlobalID3" id="5" name="slide5">
            <a:extLst>
              <a:ext uri="{FF2B5EF4-FFF2-40B4-BE49-F238E27FC236}">
                <a16:creationId xmlns:a16="http://schemas.microsoft.com/office/drawing/2014/main" id="{93238712-A96F-448E-B18D-D1C505A767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2022-10-16T22:30:08Z</dcterms:created>
  <dcterms:modified xsi:type="dcterms:W3CDTF">2022-10-16T22:30:08Z</dcterms:modified>
</cp:coreProperties>
</file>