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4C3CD-9883-4FA4-AA49-BAC10BAC47A6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4C3CD-9883-4FA4-AA49-BAC10BAC47A6}" type="datetimeFigureOut">
              <a:rPr lang="en-US" smtClean="0"/>
              <a:pPr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73B2A-F93F-49FB-B625-C9689AF6DC4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Fly IQ - Jet Sync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lyiq ppt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39052"/>
            <a:ext cx="8229600" cy="404825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Project</a:t>
            </a:r>
            <a:r>
              <a:rPr lang="en-US" sz="2400" b="1" dirty="0" smtClean="0"/>
              <a:t>: </a:t>
            </a:r>
            <a:r>
              <a:rPr lang="en-US" sz="2400" dirty="0" smtClean="0"/>
              <a:t>Jet </a:t>
            </a:r>
            <a:r>
              <a:rPr lang="en-US" sz="2400" dirty="0" smtClean="0"/>
              <a:t>Sync App (by </a:t>
            </a:r>
            <a:r>
              <a:rPr lang="en-US" sz="2400" dirty="0" err="1" smtClean="0"/>
              <a:t>FlyIQ</a:t>
            </a:r>
            <a:r>
              <a:rPr lang="en-US" sz="2400" dirty="0" smtClean="0"/>
              <a:t>)</a:t>
            </a:r>
          </a:p>
          <a:p>
            <a:r>
              <a:rPr lang="en-US" sz="2400" b="1" dirty="0" smtClean="0"/>
              <a:t>Environment</a:t>
            </a:r>
            <a:r>
              <a:rPr lang="en-US" sz="2400" b="1" dirty="0" smtClean="0"/>
              <a:t>: </a:t>
            </a:r>
            <a:r>
              <a:rPr lang="en-US" sz="2400" dirty="0" smtClean="0"/>
              <a:t>Visual </a:t>
            </a:r>
            <a:r>
              <a:rPr lang="en-US" sz="2400" dirty="0" smtClean="0"/>
              <a:t>Studio 2022, SQL server 2019, Entity Framework</a:t>
            </a:r>
          </a:p>
          <a:p>
            <a:r>
              <a:rPr lang="en-US" sz="2400" b="1" dirty="0" smtClean="0"/>
              <a:t>Technology</a:t>
            </a:r>
            <a:r>
              <a:rPr lang="en-US" sz="2400" b="1" dirty="0" smtClean="0"/>
              <a:t>: </a:t>
            </a:r>
            <a:r>
              <a:rPr lang="en-US" sz="2400" dirty="0" smtClean="0"/>
              <a:t>Asp </a:t>
            </a:r>
            <a:r>
              <a:rPr lang="en-US" sz="2400" dirty="0" err="1" smtClean="0"/>
              <a:t>.net</a:t>
            </a:r>
            <a:r>
              <a:rPr lang="en-US" sz="2400" dirty="0" smtClean="0"/>
              <a:t> using C#, MVC Core 6.0, Restful API, selenium</a:t>
            </a:r>
          </a:p>
          <a:p>
            <a:r>
              <a:rPr lang="en-US" sz="2400" b="1" dirty="0" smtClean="0"/>
              <a:t>Domain</a:t>
            </a:r>
            <a:r>
              <a:rPr lang="en-US" sz="2400" b="1" dirty="0" smtClean="0"/>
              <a:t>: </a:t>
            </a:r>
            <a:r>
              <a:rPr lang="en-US" sz="2400" dirty="0" smtClean="0"/>
              <a:t>Education</a:t>
            </a:r>
            <a:endParaRPr lang="en-US" sz="2400" dirty="0" smtClean="0"/>
          </a:p>
          <a:p>
            <a:r>
              <a:rPr lang="en-US" sz="2400" b="1" dirty="0" smtClean="0"/>
              <a:t>Duration</a:t>
            </a:r>
            <a:r>
              <a:rPr lang="en-US" sz="2400" b="1" dirty="0" smtClean="0"/>
              <a:t>: </a:t>
            </a:r>
            <a:r>
              <a:rPr lang="en-US" sz="2400" dirty="0" smtClean="0"/>
              <a:t>July </a:t>
            </a:r>
            <a:r>
              <a:rPr lang="en-US" sz="2400" dirty="0" smtClean="0"/>
              <a:t>2024 - Jan 2025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3600" dirty="0" smtClean="0"/>
              <a:t>Introduction </a:t>
            </a:r>
            <a:r>
              <a:rPr lang="en-US" sz="3600" dirty="0" smtClean="0"/>
              <a:t>of </a:t>
            </a:r>
            <a:r>
              <a:rPr lang="en-US" sz="3600" dirty="0" err="1" smtClean="0"/>
              <a:t>JetSync</a:t>
            </a:r>
            <a:r>
              <a:rPr lang="en-US" sz="3600" dirty="0" smtClean="0"/>
              <a:t> Admin Panel (Development)</a:t>
            </a:r>
            <a:br>
              <a:rPr lang="en-US" sz="3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The </a:t>
            </a:r>
            <a:r>
              <a:rPr lang="en-US" sz="2000" dirty="0" err="1" smtClean="0"/>
              <a:t>JetSync</a:t>
            </a:r>
            <a:r>
              <a:rPr lang="en-US" sz="2000" dirty="0" smtClean="0"/>
              <a:t> Admin Panel, part of the </a:t>
            </a:r>
            <a:r>
              <a:rPr lang="en-US" sz="2000" dirty="0" err="1" smtClean="0"/>
              <a:t>FlyIQ</a:t>
            </a:r>
            <a:r>
              <a:rPr lang="en-US" sz="2000" dirty="0" smtClean="0"/>
              <a:t> platform, streamlines management of private flight requests and operator participation. It enables </a:t>
            </a:r>
            <a:r>
              <a:rPr lang="en-US" sz="2000" dirty="0" err="1" smtClean="0"/>
              <a:t>admins</a:t>
            </a:r>
            <a:r>
              <a:rPr lang="en-US" sz="2000" dirty="0" smtClean="0"/>
              <a:t> to monitor real-time flight demand, manage users and subscriptions, and compare client needs with operator availability. Integrated with NBAA, </a:t>
            </a:r>
            <a:r>
              <a:rPr lang="en-US" sz="2000" dirty="0" err="1" smtClean="0"/>
              <a:t>FlyInsight</a:t>
            </a:r>
            <a:r>
              <a:rPr lang="en-US" sz="2000" dirty="0" smtClean="0"/>
              <a:t>, and </a:t>
            </a:r>
            <a:r>
              <a:rPr lang="en-US" sz="2000" dirty="0" err="1" smtClean="0"/>
              <a:t>OpenAI</a:t>
            </a:r>
            <a:r>
              <a:rPr lang="en-US" sz="2000" dirty="0" smtClean="0"/>
              <a:t> APIs, it automates data processing and enhances decision-making, serving as a secure, intelligent hub connecting clients and operators within the </a:t>
            </a:r>
            <a:r>
              <a:rPr lang="en-US" sz="2000" dirty="0" err="1" smtClean="0"/>
              <a:t>FlyIQ</a:t>
            </a:r>
            <a:r>
              <a:rPr lang="en-US" sz="2000" dirty="0" smtClean="0"/>
              <a:t> ecosystem.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err="1" smtClean="0"/>
              <a:t>JetSync</a:t>
            </a:r>
            <a:r>
              <a:rPr lang="en-US" sz="1800" dirty="0" smtClean="0"/>
              <a:t> </a:t>
            </a:r>
            <a:r>
              <a:rPr lang="en-US" sz="1800" dirty="0" smtClean="0"/>
              <a:t>required a powerful backend system to manage flight requests (“NEED” data), onboard operators, and sync data from external aviation sources. However, there were key challenges: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No </a:t>
            </a:r>
            <a:r>
              <a:rPr lang="en-US" sz="1800" dirty="0" smtClean="0"/>
              <a:t>centralized place for administrators to monitor or manage user-submitted flight needs.</a:t>
            </a:r>
          </a:p>
          <a:p>
            <a:r>
              <a:rPr lang="en-US" sz="1800" dirty="0" smtClean="0"/>
              <a:t>Operators needed a secure and structured way to join and manage their availability.</a:t>
            </a:r>
          </a:p>
          <a:p>
            <a:r>
              <a:rPr lang="en-US" sz="1800" dirty="0" smtClean="0"/>
              <a:t>External data from sources like NBAA and </a:t>
            </a:r>
            <a:r>
              <a:rPr lang="en-US" sz="1800" dirty="0" err="1" smtClean="0"/>
              <a:t>FlyInsight</a:t>
            </a:r>
            <a:r>
              <a:rPr lang="en-US" sz="1800" dirty="0" smtClean="0"/>
              <a:t> came in raw, unformatted structures, making it difficult to process.</a:t>
            </a:r>
          </a:p>
          <a:p>
            <a:r>
              <a:rPr lang="en-US" sz="1800" dirty="0" smtClean="0"/>
              <a:t>Comparing client needs with operator availability was manual and error-prone.</a:t>
            </a:r>
          </a:p>
          <a:p>
            <a:r>
              <a:rPr lang="en-US" sz="1800" dirty="0" smtClean="0"/>
              <a:t>Sensitive calendar URLs and user data needed protection through encryption.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Affected 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The </a:t>
            </a:r>
            <a:r>
              <a:rPr lang="en-US" sz="1800" dirty="0" smtClean="0"/>
              <a:t>problems identified affected several areas:</a:t>
            </a:r>
          </a:p>
          <a:p>
            <a:r>
              <a:rPr lang="en-US" sz="1800" b="1" dirty="0" smtClean="0"/>
              <a:t>Data Management:</a:t>
            </a:r>
            <a:r>
              <a:rPr lang="en-US" sz="1800" dirty="0" smtClean="0"/>
              <a:t> Flight request (NEED) data was coming from both internal forms and external APIs with inconsistent formats.</a:t>
            </a:r>
          </a:p>
          <a:p>
            <a:r>
              <a:rPr lang="en-US" sz="1800" b="1" dirty="0" smtClean="0"/>
              <a:t>Admin Workflow:</a:t>
            </a:r>
            <a:r>
              <a:rPr lang="en-US" sz="1800" dirty="0" smtClean="0"/>
              <a:t> </a:t>
            </a:r>
            <a:r>
              <a:rPr lang="en-US" sz="1800" dirty="0" err="1" smtClean="0"/>
              <a:t>Admins</a:t>
            </a:r>
            <a:r>
              <a:rPr lang="en-US" sz="1800" dirty="0" smtClean="0"/>
              <a:t> had no efficient tools for reviewing and comparing flight needs vs. operator calendars.</a:t>
            </a:r>
          </a:p>
          <a:p>
            <a:r>
              <a:rPr lang="en-US" sz="1800" b="1" dirty="0" smtClean="0"/>
              <a:t>User Onboarding:</a:t>
            </a:r>
            <a:r>
              <a:rPr lang="en-US" sz="1800" dirty="0" smtClean="0"/>
              <a:t> New operator sign-ups and credential generation lacked structure.</a:t>
            </a:r>
          </a:p>
          <a:p>
            <a:r>
              <a:rPr lang="en-US" sz="1800" b="1" dirty="0" smtClean="0"/>
              <a:t>Security:</a:t>
            </a:r>
            <a:r>
              <a:rPr lang="en-US" sz="1800" dirty="0" smtClean="0"/>
              <a:t> Security</a:t>
            </a:r>
          </a:p>
          <a:p>
            <a:r>
              <a:rPr lang="en-US" sz="1800" b="1" dirty="0" smtClean="0"/>
              <a:t>Data Formatting:</a:t>
            </a:r>
            <a:r>
              <a:rPr lang="en-US" sz="1800" dirty="0" smtClean="0"/>
              <a:t> Scraped data from NBAA via Selenium was unstructured and unreadable in its raw form.</a:t>
            </a:r>
          </a:p>
          <a:p>
            <a:r>
              <a:rPr lang="en-US" sz="1800" dirty="0" smtClean="0"/>
              <a:t>Fragmented </a:t>
            </a:r>
            <a:r>
              <a:rPr lang="en-US" sz="1800" dirty="0" smtClean="0"/>
              <a:t>data governance processes (ROPA, breach logs, DPIAs, LIAs)</a:t>
            </a:r>
          </a:p>
          <a:p>
            <a:r>
              <a:rPr lang="en-US" sz="1800" dirty="0" smtClean="0"/>
              <a:t>Limited collaboration: employees couldn’t report incidents easily</a:t>
            </a:r>
          </a:p>
          <a:p>
            <a:r>
              <a:rPr lang="en-US" sz="1800" dirty="0" smtClean="0"/>
              <a:t>UI lacked consistency across modules and devices.</a:t>
            </a:r>
          </a:p>
          <a:p>
            <a:r>
              <a:rPr lang="en-US" sz="1800" dirty="0" smtClean="0"/>
              <a:t>Administrative overhead with manual spreadsheet tracking and double data entry.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/>
              <a:t>To address these issues, the following solutions were implemented</a:t>
            </a:r>
            <a:r>
              <a:rPr lang="en-US" sz="1800" dirty="0" smtClean="0"/>
              <a:t>: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Built a robust admin panel to display all flight needs and manage user data.</a:t>
            </a:r>
          </a:p>
          <a:p>
            <a:r>
              <a:rPr lang="en-US" sz="1800" dirty="0" smtClean="0"/>
              <a:t>Developed a super admin module with full control over users, needs, and platform settings.</a:t>
            </a:r>
          </a:p>
          <a:p>
            <a:r>
              <a:rPr lang="en-US" sz="1800" dirty="0" smtClean="0"/>
              <a:t>Integrated </a:t>
            </a:r>
            <a:r>
              <a:rPr lang="en-US" sz="1800" dirty="0" err="1" smtClean="0"/>
              <a:t>FlyInsight</a:t>
            </a:r>
            <a:r>
              <a:rPr lang="en-US" sz="1800" dirty="0" smtClean="0"/>
              <a:t> calendar to track operator availability.</a:t>
            </a:r>
          </a:p>
          <a:p>
            <a:r>
              <a:rPr lang="en-US" sz="1800" dirty="0" smtClean="0"/>
              <a:t>Pulled flight request data from NBAA and displayed it alongside internal submissions.</a:t>
            </a:r>
          </a:p>
          <a:p>
            <a:r>
              <a:rPr lang="en-US" sz="1800" dirty="0" smtClean="0"/>
              <a:t>Built a comparison engine to match client-submitted flight needs with available operator calendars.</a:t>
            </a:r>
          </a:p>
          <a:p>
            <a:r>
              <a:rPr lang="en-US" sz="1800" dirty="0" smtClean="0"/>
              <a:t>Secured external calendar URLs using data encryption techniques.</a:t>
            </a:r>
          </a:p>
          <a:p>
            <a:r>
              <a:rPr lang="en-US" sz="1800" dirty="0" smtClean="0"/>
              <a:t>Used </a:t>
            </a:r>
            <a:r>
              <a:rPr lang="en-US" sz="1800" dirty="0" err="1" smtClean="0"/>
              <a:t>OpenAI</a:t>
            </a:r>
            <a:r>
              <a:rPr lang="en-US" sz="1800" dirty="0" smtClean="0"/>
              <a:t> API to process and clean raw scraped data from NBAA for better readability and accurate admin review.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We Implemented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7758"/>
          </a:xfrm>
        </p:spPr>
        <p:txBody>
          <a:bodyPr>
            <a:noAutofit/>
          </a:bodyPr>
          <a:lstStyle/>
          <a:p>
            <a:r>
              <a:rPr lang="en-US" sz="1800" b="1" dirty="0" smtClean="0"/>
              <a:t>Website &amp; Platform Integration:</a:t>
            </a:r>
            <a:r>
              <a:rPr lang="en-US" sz="1800" dirty="0" smtClean="0"/>
              <a:t> Connected </a:t>
            </a:r>
            <a:r>
              <a:rPr lang="en-US" sz="1800" dirty="0" err="1" smtClean="0"/>
              <a:t>JetSync</a:t>
            </a:r>
            <a:r>
              <a:rPr lang="en-US" sz="1800" dirty="0" smtClean="0"/>
              <a:t> with the </a:t>
            </a:r>
            <a:r>
              <a:rPr lang="en-US" sz="1800" dirty="0" err="1" smtClean="0"/>
              <a:t>FlyIQ</a:t>
            </a:r>
            <a:r>
              <a:rPr lang="en-US" sz="1800" dirty="0" smtClean="0"/>
              <a:t> website and enabled user subscriptions.</a:t>
            </a:r>
          </a:p>
          <a:p>
            <a:r>
              <a:rPr lang="en-US" sz="1800" b="1" dirty="0" smtClean="0"/>
              <a:t>Admin Panel:</a:t>
            </a:r>
            <a:r>
              <a:rPr lang="en-US" sz="1800" dirty="0" smtClean="0"/>
              <a:t> Created dashboards showing flight needs, operator details, and subscription statuses. Allowed user onboarding by generating login credentials.</a:t>
            </a:r>
          </a:p>
          <a:p>
            <a:r>
              <a:rPr lang="en-US" sz="1800" b="1" dirty="0" smtClean="0"/>
              <a:t>Super Admin Module:</a:t>
            </a:r>
            <a:r>
              <a:rPr lang="en-US" sz="1800" dirty="0" smtClean="0"/>
              <a:t> Added capabilities to view all system data, override records, and manage other </a:t>
            </a:r>
            <a:r>
              <a:rPr lang="en-US" sz="1800" dirty="0" err="1" smtClean="0"/>
              <a:t>admins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Calendar Integration:</a:t>
            </a:r>
            <a:r>
              <a:rPr lang="en-US" sz="1800" dirty="0" smtClean="0"/>
              <a:t> Pulled availability data from </a:t>
            </a:r>
            <a:r>
              <a:rPr lang="en-US" sz="1800" dirty="0" err="1" smtClean="0"/>
              <a:t>FlyInsight</a:t>
            </a:r>
            <a:r>
              <a:rPr lang="en-US" sz="1800" dirty="0" smtClean="0"/>
              <a:t> calendar into the admin dashboard. Stored and updated it regularly in the backend.</a:t>
            </a:r>
          </a:p>
          <a:p>
            <a:r>
              <a:rPr lang="en-US" sz="1800" b="1" dirty="0" smtClean="0"/>
              <a:t>NEED Data Handling:</a:t>
            </a:r>
            <a:r>
              <a:rPr lang="en-US" sz="1800" dirty="0" smtClean="0"/>
              <a:t> Pulled client needs from </a:t>
            </a:r>
            <a:r>
              <a:rPr lang="en-US" sz="1800" dirty="0" err="1" smtClean="0"/>
              <a:t>FlyIQ</a:t>
            </a:r>
            <a:r>
              <a:rPr lang="en-US" sz="1800" dirty="0" smtClean="0"/>
              <a:t> and external needs from NBAA via Selenium.</a:t>
            </a:r>
          </a:p>
          <a:p>
            <a:r>
              <a:rPr lang="en-US" sz="1800" b="1" dirty="0" err="1" smtClean="0"/>
              <a:t>OpenAI</a:t>
            </a:r>
            <a:r>
              <a:rPr lang="en-US" sz="1800" b="1" dirty="0" smtClean="0"/>
              <a:t> Integration:</a:t>
            </a:r>
            <a:r>
              <a:rPr lang="en-US" sz="1800" dirty="0" smtClean="0"/>
              <a:t> Processed unstructured NBAA data using </a:t>
            </a:r>
            <a:r>
              <a:rPr lang="en-US" sz="1800" dirty="0" err="1" smtClean="0"/>
              <a:t>OpenAI’s</a:t>
            </a:r>
            <a:r>
              <a:rPr lang="en-US" sz="1800" dirty="0" smtClean="0"/>
              <a:t> API. Converted it into structured formats like: Departure: KMIA, Arrival: KJFK, </a:t>
            </a:r>
            <a:r>
              <a:rPr lang="en-US" sz="1800" dirty="0" err="1" smtClean="0"/>
              <a:t>Pax</a:t>
            </a:r>
            <a:r>
              <a:rPr lang="en-US" sz="1800" dirty="0" smtClean="0"/>
              <a:t>: 3.</a:t>
            </a:r>
          </a:p>
          <a:p>
            <a:r>
              <a:rPr lang="en-US" sz="1800" b="1" dirty="0" smtClean="0"/>
              <a:t>Data Comparison Engine:</a:t>
            </a:r>
            <a:r>
              <a:rPr lang="en-US" sz="1800" dirty="0" smtClean="0"/>
              <a:t> Compared client needs with operator calendars and flagged matches/conflicts.</a:t>
            </a:r>
          </a:p>
          <a:p>
            <a:r>
              <a:rPr lang="en-US" sz="1800" b="1" dirty="0" smtClean="0"/>
              <a:t>Security:</a:t>
            </a:r>
            <a:r>
              <a:rPr lang="en-US" sz="1800" dirty="0" smtClean="0"/>
              <a:t> Encrypted </a:t>
            </a:r>
            <a:r>
              <a:rPr lang="en-US" sz="1800" dirty="0" err="1" smtClean="0"/>
              <a:t>FlyInsight</a:t>
            </a:r>
            <a:r>
              <a:rPr lang="en-US" sz="1800" dirty="0" smtClean="0"/>
              <a:t> URLs and applied form validation throughout.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054485"/>
          </a:xfrm>
        </p:spPr>
        <p:txBody>
          <a:bodyPr>
            <a:normAutofit/>
          </a:bodyPr>
          <a:lstStyle/>
          <a:p>
            <a:r>
              <a:rPr lang="en-US" sz="1600" dirty="0" smtClean="0"/>
              <a:t>A fully functional admin panel was delivered with real-time access to flight requests and operator availability, enabling efficient operations. Super Admin controls improved system oversight, while </a:t>
            </a:r>
            <a:r>
              <a:rPr lang="en-US" sz="1600" dirty="0" err="1" smtClean="0"/>
              <a:t>OpenAI</a:t>
            </a:r>
            <a:r>
              <a:rPr lang="en-US" sz="1600" dirty="0" smtClean="0"/>
              <a:t> API integration automated data handling and reduced errors. Enhanced security and streamlined workflows made </a:t>
            </a:r>
            <a:r>
              <a:rPr lang="en-US" sz="1600" dirty="0" err="1" smtClean="0"/>
              <a:t>JetSync</a:t>
            </a:r>
            <a:r>
              <a:rPr lang="en-US" sz="1600" dirty="0" smtClean="0"/>
              <a:t> a powerful tool for managing private aviation requests.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Flyiq pp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6671"/>
            <a:ext cx="8229600" cy="403302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14857</TotalTime>
  <Words>419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Fly IQ - Jet Sync</vt:lpstr>
      <vt:lpstr>Information</vt:lpstr>
      <vt:lpstr>  Introduction of JetSync Admin Panel (Development)  </vt:lpstr>
      <vt:lpstr>Problem Statement</vt:lpstr>
      <vt:lpstr>Affected Areas</vt:lpstr>
      <vt:lpstr>Solution</vt:lpstr>
      <vt:lpstr>How We Implemented</vt:lpstr>
      <vt:lpstr>Outcome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 Sheet For Linkedin</dc:title>
  <dc:creator>M</dc:creator>
  <cp:lastModifiedBy>M</cp:lastModifiedBy>
  <cp:revision>339</cp:revision>
  <dcterms:created xsi:type="dcterms:W3CDTF">2025-10-07T05:59:51Z</dcterms:created>
  <dcterms:modified xsi:type="dcterms:W3CDTF">2025-10-28T14:11:48Z</dcterms:modified>
</cp:coreProperties>
</file>