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C3CD-9883-4FA4-AA49-BAC10BAC47A6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3B2A-F93F-49FB-B625-C9689AF6D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C3CD-9883-4FA4-AA49-BAC10BAC47A6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3B2A-F93F-49FB-B625-C9689AF6D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C3CD-9883-4FA4-AA49-BAC10BAC47A6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3B2A-F93F-49FB-B625-C9689AF6D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C3CD-9883-4FA4-AA49-BAC10BAC47A6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3B2A-F93F-49FB-B625-C9689AF6D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C3CD-9883-4FA4-AA49-BAC10BAC47A6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3B2A-F93F-49FB-B625-C9689AF6D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C3CD-9883-4FA4-AA49-BAC10BAC47A6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3B2A-F93F-49FB-B625-C9689AF6D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C3CD-9883-4FA4-AA49-BAC10BAC47A6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3B2A-F93F-49FB-B625-C9689AF6D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C3CD-9883-4FA4-AA49-BAC10BAC47A6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3B2A-F93F-49FB-B625-C9689AF6D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C3CD-9883-4FA4-AA49-BAC10BAC47A6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3B2A-F93F-49FB-B625-C9689AF6D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C3CD-9883-4FA4-AA49-BAC10BAC47A6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3B2A-F93F-49FB-B625-C9689AF6D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C3CD-9883-4FA4-AA49-BAC10BAC47A6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3B2A-F93F-49FB-B625-C9689AF6D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4C3CD-9883-4FA4-AA49-BAC10BAC47A6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73B2A-F93F-49FB-B625-C9689AF6D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Digi2L </a:t>
            </a:r>
            <a:r>
              <a:rPr lang="en-US" dirty="0" smtClean="0"/>
              <a:t>- Appliance Trade-in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/>
          <a:lstStyle/>
          <a:p>
            <a:pPr algn="just"/>
            <a:r>
              <a:rPr lang="en-US" sz="1600" b="1" dirty="0" err="1" smtClean="0"/>
              <a:t>Project:</a:t>
            </a:r>
            <a:r>
              <a:rPr lang="en-US" sz="1600" dirty="0" err="1" smtClean="0"/>
              <a:t>Web</a:t>
            </a:r>
            <a:r>
              <a:rPr lang="en-US" sz="1600" dirty="0" smtClean="0"/>
              <a:t> Application</a:t>
            </a:r>
          </a:p>
          <a:p>
            <a:pPr algn="just"/>
            <a:r>
              <a:rPr lang="en-US" sz="1600" b="1" dirty="0" smtClean="0"/>
              <a:t>Tech </a:t>
            </a:r>
            <a:r>
              <a:rPr lang="en-US" sz="1600" b="1" dirty="0" err="1" smtClean="0"/>
              <a:t>Stack:</a:t>
            </a:r>
            <a:r>
              <a:rPr lang="en-US" sz="1600" dirty="0" err="1" smtClean="0"/>
              <a:t>HTML</a:t>
            </a:r>
            <a:r>
              <a:rPr lang="en-US" sz="1600" dirty="0" smtClean="0"/>
              <a:t>, CSS, JavaScript, Bootstrap ASP.NET MVC /.NET Core</a:t>
            </a:r>
          </a:p>
          <a:p>
            <a:pPr algn="just"/>
            <a:r>
              <a:rPr lang="en-US" sz="1600" b="1" dirty="0" err="1" smtClean="0"/>
              <a:t>Database:</a:t>
            </a:r>
            <a:r>
              <a:rPr lang="en-US" sz="1600" dirty="0" err="1" smtClean="0"/>
              <a:t>Asp</a:t>
            </a:r>
            <a:r>
              <a:rPr lang="en-US" sz="1600" dirty="0" smtClean="0"/>
              <a:t> </a:t>
            </a:r>
            <a:r>
              <a:rPr lang="en-US" sz="1600" dirty="0" err="1" smtClean="0"/>
              <a:t>.net</a:t>
            </a:r>
            <a:r>
              <a:rPr lang="en-US" sz="1600" dirty="0" smtClean="0"/>
              <a:t> using C#, MVC Core 6.0, Restful API</a:t>
            </a:r>
          </a:p>
          <a:p>
            <a:pPr algn="just"/>
            <a:r>
              <a:rPr lang="en-US" sz="1600" b="1" dirty="0" err="1" smtClean="0"/>
              <a:t>Integrations:</a:t>
            </a:r>
            <a:r>
              <a:rPr lang="en-US" sz="1600" dirty="0" err="1" smtClean="0"/>
              <a:t>Razor</a:t>
            </a:r>
            <a:r>
              <a:rPr lang="en-US" sz="1600" dirty="0" smtClean="0"/>
              <a:t> Pay, </a:t>
            </a:r>
            <a:r>
              <a:rPr lang="en-US" sz="1600" dirty="0" err="1" smtClean="0"/>
              <a:t>Cashfree</a:t>
            </a:r>
            <a:r>
              <a:rPr lang="en-US" sz="1600" dirty="0" smtClean="0"/>
              <a:t> for Payout, SMS/Email APIs, </a:t>
            </a:r>
            <a:r>
              <a:rPr lang="en-US" sz="1600" dirty="0" err="1" smtClean="0"/>
              <a:t>WhatsApp</a:t>
            </a:r>
            <a:r>
              <a:rPr lang="en-US" sz="1600" dirty="0" smtClean="0"/>
              <a:t> API, Scheduling APIs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Introduction of Digi2L (Development)</a:t>
            </a:r>
            <a:br>
              <a:rPr lang="en-US" sz="3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/>
          </a:bodyPr>
          <a:lstStyle/>
          <a:p>
            <a:pPr algn="just"/>
            <a:r>
              <a:rPr lang="en-US" sz="1600" dirty="0" smtClean="0"/>
              <a:t>Digi2L is India’s first innovative platform designed to simplify the disposal of old appliances and gadgets. It connects consumers with a fragmented second-hand market, offering a hassle-free experience through features like instant price discovery, free doorstep pickup, and spot payment. The platform ensures convenience, trust, and reliability in the resale and recycling process of electronic goods.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072494" cy="428628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600" dirty="0" smtClean="0"/>
              <a:t>Due to rapidly evolving technology and lifestyle trends, consumer product life cycles </a:t>
            </a:r>
            <a:r>
              <a:rPr lang="en-US" sz="1600" dirty="0" smtClean="0"/>
              <a:t>have shortened</a:t>
            </a:r>
            <a:r>
              <a:rPr lang="en-US" sz="1600" dirty="0" smtClean="0"/>
              <a:t>. However, reselling used appliances remained a major challenge, mainly because of:</a:t>
            </a:r>
          </a:p>
          <a:p>
            <a:pPr algn="just"/>
            <a:r>
              <a:rPr lang="en-US" sz="1600" dirty="0" smtClean="0"/>
              <a:t>Lack of structured resale channels.</a:t>
            </a:r>
          </a:p>
          <a:p>
            <a:pPr algn="just"/>
            <a:r>
              <a:rPr lang="en-US" sz="1600" dirty="0" smtClean="0"/>
              <a:t>Unorganized and fragmented market.</a:t>
            </a:r>
          </a:p>
          <a:p>
            <a:pPr algn="just"/>
            <a:r>
              <a:rPr lang="en-US" sz="1600" dirty="0" smtClean="0"/>
              <a:t>Absence of trustable, convenient platforms for sellers.</a:t>
            </a:r>
          </a:p>
          <a:p>
            <a:pPr algn="just"/>
            <a:r>
              <a:rPr lang="en-US" sz="1600" dirty="0" smtClean="0"/>
              <a:t>Digi2L was conceptualized to address these issues and bring transparency and efficiency to the resale ecosystem.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Affected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The problems identified affected several areas</a:t>
            </a:r>
            <a:r>
              <a:rPr lang="en-US" sz="1600" dirty="0" smtClean="0"/>
              <a:t>: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b="1" dirty="0" smtClean="0"/>
              <a:t>Consumer Experience:</a:t>
            </a:r>
            <a:r>
              <a:rPr lang="en-US" sz="1600" dirty="0" smtClean="0"/>
              <a:t> Selling old appliances involved effort, negotiation, and uncertainty.</a:t>
            </a:r>
          </a:p>
          <a:p>
            <a:r>
              <a:rPr lang="en-US" sz="1600" b="1" dirty="0" smtClean="0"/>
              <a:t>Market Fragmentation:</a:t>
            </a:r>
            <a:r>
              <a:rPr lang="en-US" sz="1600" dirty="0" smtClean="0"/>
              <a:t> No centralized system to connect sellers with verified buyers or recyclers.</a:t>
            </a:r>
          </a:p>
          <a:p>
            <a:r>
              <a:rPr lang="en-US" sz="1600" b="1" dirty="0" smtClean="0"/>
              <a:t>Pricing Transparency:</a:t>
            </a:r>
            <a:r>
              <a:rPr lang="en-US" sz="1600" dirty="0" smtClean="0"/>
              <a:t> Difficulty in determining fair value for old electronics.</a:t>
            </a:r>
          </a:p>
          <a:p>
            <a:r>
              <a:rPr lang="en-US" sz="1600" b="1" dirty="0" smtClean="0"/>
              <a:t>Trust &amp; Safety:</a:t>
            </a:r>
            <a:r>
              <a:rPr lang="en-US" sz="1600" dirty="0" smtClean="0"/>
              <a:t> No guarantee of secure payment or reliable pickup services.</a:t>
            </a:r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785927"/>
            <a:ext cx="8429684" cy="407196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Digi2L offers a fully digital and automated resale solution by providing</a:t>
            </a:r>
            <a:r>
              <a:rPr lang="en-US" sz="1600" dirty="0" smtClean="0"/>
              <a:t>: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Instant price quotes based on product details.</a:t>
            </a:r>
          </a:p>
          <a:p>
            <a:r>
              <a:rPr lang="en-US" sz="1600" dirty="0" smtClean="0"/>
              <a:t>Free doorstep pickup scheduled as per user convenience.</a:t>
            </a:r>
          </a:p>
          <a:p>
            <a:r>
              <a:rPr lang="en-US" sz="1600" dirty="0" smtClean="0"/>
              <a:t>Spot payment at the time of product handover.</a:t>
            </a:r>
          </a:p>
          <a:p>
            <a:r>
              <a:rPr lang="en-US" sz="1600" dirty="0" smtClean="0"/>
              <a:t>Integration with verified buyers and recyclers, ensuring responsible reuse and recycling.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We </a:t>
            </a:r>
            <a:r>
              <a:rPr lang="en-US" dirty="0" smtClean="0"/>
              <a:t>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The solution was implemented using the following approach</a:t>
            </a:r>
            <a:r>
              <a:rPr lang="en-US" sz="1600" dirty="0" smtClean="0"/>
              <a:t>: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b="1" dirty="0" smtClean="0"/>
              <a:t>Developed an Easy-to-Use Web Platform:</a:t>
            </a:r>
            <a:r>
              <a:rPr lang="en-US" sz="1600" dirty="0" smtClean="0"/>
              <a:t> Created a clean and intuitive interface allowing users to list their old appliances within minutes.</a:t>
            </a:r>
          </a:p>
          <a:p>
            <a:r>
              <a:rPr lang="en-US" sz="1600" b="1" dirty="0" smtClean="0"/>
              <a:t>Enabled Instant Price Discovery:</a:t>
            </a:r>
            <a:r>
              <a:rPr lang="en-US" sz="1600" dirty="0" smtClean="0"/>
              <a:t> Built a backend pricing algorithm to provide real-time quotes based on product condition and market trends.</a:t>
            </a:r>
          </a:p>
          <a:p>
            <a:r>
              <a:rPr lang="en-US" sz="1600" b="1" dirty="0" smtClean="0"/>
              <a:t>Integrated Pickup Scheduling:</a:t>
            </a:r>
            <a:r>
              <a:rPr lang="en-US" sz="1600" dirty="0" smtClean="0"/>
              <a:t> Implemented a scheduling system for users to choose preferred slots for free pickup.</a:t>
            </a:r>
          </a:p>
          <a:p>
            <a:r>
              <a:rPr lang="en-US" sz="1600" b="1" dirty="0" smtClean="0"/>
              <a:t>Enabled Secure Spot Payment:</a:t>
            </a:r>
            <a:r>
              <a:rPr lang="en-US" sz="1600" dirty="0" smtClean="0"/>
              <a:t> Ensured smooth and secure transactions by integrating payment features that activate upon product pickup.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00052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Digi2L has transformed the way Indians dispose of old electronics by offering a transparent, efficient, and user-friendly resale solution. With instant price discovery, doorstep services, and secure transactions, the platform bridges the gap between consumers and the second-hand electronics market, while promoting sustainability through responsible recycling.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gi2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30656</TotalTime>
  <Words>313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     Digi2L - Appliance Trade-in       </vt:lpstr>
      <vt:lpstr>IFORMATION</vt:lpstr>
      <vt:lpstr>   Introduction of Digi2L (Development)   </vt:lpstr>
      <vt:lpstr>Problem Statement</vt:lpstr>
      <vt:lpstr>Affected Areas</vt:lpstr>
      <vt:lpstr>Solution</vt:lpstr>
      <vt:lpstr>How We Implemented</vt:lpstr>
      <vt:lpstr>Outcome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 Sheet For Linkedin</dc:title>
  <dc:creator>M</dc:creator>
  <cp:lastModifiedBy>M</cp:lastModifiedBy>
  <cp:revision>346</cp:revision>
  <dcterms:created xsi:type="dcterms:W3CDTF">2025-10-07T05:59:51Z</dcterms:created>
  <dcterms:modified xsi:type="dcterms:W3CDTF">2025-10-28T13:16:10Z</dcterms:modified>
</cp:coreProperties>
</file>