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C3CD-9883-4FA4-AA49-BAC10BAC47A6}"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73B2A-F93F-49FB-B625-C9689AF6D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YDS Project Details</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Information</a:t>
            </a:r>
            <a:endParaRPr lang="en-US" dirty="0"/>
          </a:p>
        </p:txBody>
      </p:sp>
      <p:sp>
        <p:nvSpPr>
          <p:cNvPr id="3" name="Content Placeholder 2"/>
          <p:cNvSpPr>
            <a:spLocks noGrp="1"/>
          </p:cNvSpPr>
          <p:nvPr>
            <p:ph idx="1"/>
          </p:nvPr>
        </p:nvSpPr>
        <p:spPr/>
        <p:txBody>
          <a:bodyPr>
            <a:normAutofit/>
          </a:bodyPr>
          <a:lstStyle/>
          <a:p>
            <a:r>
              <a:rPr lang="en-US" sz="2400" b="1" dirty="0" err="1" smtClean="0"/>
              <a:t>Project:</a:t>
            </a:r>
            <a:r>
              <a:rPr lang="en-US" sz="2400" dirty="0" err="1" smtClean="0"/>
              <a:t>Your</a:t>
            </a:r>
            <a:r>
              <a:rPr lang="en-US" sz="2400" dirty="0" smtClean="0"/>
              <a:t> Data Safe</a:t>
            </a:r>
          </a:p>
          <a:p>
            <a:r>
              <a:rPr lang="en-US" sz="2400" b="1" dirty="0" err="1" smtClean="0"/>
              <a:t>Environment:</a:t>
            </a:r>
            <a:r>
              <a:rPr lang="en-US" sz="2400" dirty="0" err="1" smtClean="0"/>
              <a:t>Visual</a:t>
            </a:r>
            <a:r>
              <a:rPr lang="en-US" sz="2400" dirty="0" smtClean="0"/>
              <a:t> Studio 2022, SQL Server 2019, </a:t>
            </a:r>
            <a:r>
              <a:rPr lang="en-US" sz="2400" dirty="0" err="1" smtClean="0"/>
              <a:t>Dapper,ADO.NET</a:t>
            </a:r>
            <a:r>
              <a:rPr lang="en-US" sz="2400" dirty="0" smtClean="0"/>
              <a:t> &amp; Dapper for data access</a:t>
            </a:r>
          </a:p>
          <a:p>
            <a:r>
              <a:rPr lang="en-US" sz="2400" b="1" dirty="0" err="1" smtClean="0"/>
              <a:t>Domain:</a:t>
            </a:r>
            <a:r>
              <a:rPr lang="en-US" sz="2400" dirty="0" err="1" smtClean="0"/>
              <a:t>Legal</a:t>
            </a:r>
            <a:r>
              <a:rPr lang="en-US" sz="2400" dirty="0" smtClean="0"/>
              <a:t> Policies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Introduction of Your Data Safe (Design + Development</a:t>
            </a:r>
            <a:r>
              <a:rPr lang="en-US" dirty="0" smtClean="0"/>
              <a:t>)</a:t>
            </a:r>
            <a:br>
              <a:rPr lang="en-US" dirty="0" smtClean="0"/>
            </a:br>
            <a:endParaRPr lang="en-US" dirty="0"/>
          </a:p>
        </p:txBody>
      </p:sp>
      <p:sp>
        <p:nvSpPr>
          <p:cNvPr id="3" name="Content Placeholder 2"/>
          <p:cNvSpPr>
            <a:spLocks noGrp="1"/>
          </p:cNvSpPr>
          <p:nvPr>
            <p:ph idx="1"/>
          </p:nvPr>
        </p:nvSpPr>
        <p:spPr>
          <a:xfrm>
            <a:off x="457200" y="2000240"/>
            <a:ext cx="8229600" cy="4125923"/>
          </a:xfrm>
        </p:spPr>
        <p:txBody>
          <a:bodyPr>
            <a:normAutofit/>
          </a:bodyPr>
          <a:lstStyle/>
          <a:p>
            <a:pPr algn="just"/>
            <a:r>
              <a:rPr lang="en-US" sz="2400" dirty="0" err="1" smtClean="0"/>
              <a:t>YourDataSafe</a:t>
            </a:r>
            <a:r>
              <a:rPr lang="en-US" sz="2400" dirty="0" smtClean="0"/>
              <a:t> is a </a:t>
            </a:r>
            <a:r>
              <a:rPr lang="en-US" sz="2400" dirty="0" err="1" smtClean="0"/>
              <a:t>cloud‑based</a:t>
            </a:r>
            <a:r>
              <a:rPr lang="en-US" sz="2400" dirty="0" smtClean="0"/>
              <a:t> data governance platform that helps </a:t>
            </a:r>
            <a:r>
              <a:rPr lang="en-US" sz="2400" dirty="0" err="1" smtClean="0"/>
              <a:t>organisations</a:t>
            </a:r>
            <a:r>
              <a:rPr lang="en-US" sz="2400" dirty="0" smtClean="0"/>
              <a:t> manage DPIAs, DSARs, incident logs, processor registers, and compliance documentation in a unified system. We handled both design and development, crafting a sleek, intuitive interface and building the platform to deliver a seamless compliance experience.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Platforms in the space lacked an integrated, accessible UI/UX for users across departments.</a:t>
            </a:r>
          </a:p>
          <a:p>
            <a:r>
              <a:rPr lang="en-US" sz="2000" dirty="0" smtClean="0"/>
              <a:t>Compliance teams needed real-time dashboards and audit trails to satisfy regulators.</a:t>
            </a:r>
          </a:p>
          <a:p>
            <a:r>
              <a:rPr lang="en-US" sz="2000" dirty="0" smtClean="0"/>
              <a:t>Compliance tasks lacked </a:t>
            </a:r>
            <a:r>
              <a:rPr lang="en-US" sz="2000" dirty="0" err="1" smtClean="0"/>
              <a:t>organisation</a:t>
            </a:r>
            <a:r>
              <a:rPr lang="en-US" sz="2000" dirty="0" smtClean="0"/>
              <a:t>: ROPA, breach logs, DPIAs, data rights requests were fragmented</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Affected Areas</a:t>
            </a:r>
            <a:endParaRPr lang="en-US" dirty="0"/>
          </a:p>
        </p:txBody>
      </p:sp>
      <p:sp>
        <p:nvSpPr>
          <p:cNvPr id="3" name="Content Placeholder 2"/>
          <p:cNvSpPr>
            <a:spLocks noGrp="1"/>
          </p:cNvSpPr>
          <p:nvPr>
            <p:ph idx="1"/>
          </p:nvPr>
        </p:nvSpPr>
        <p:spPr/>
        <p:txBody>
          <a:bodyPr>
            <a:noAutofit/>
          </a:bodyPr>
          <a:lstStyle/>
          <a:p>
            <a:endParaRPr lang="en-US" sz="2000" dirty="0" smtClean="0"/>
          </a:p>
          <a:p>
            <a:r>
              <a:rPr lang="en-US" sz="2000" dirty="0" smtClean="0"/>
              <a:t>Fragmented data governance processes (ROPA, breach logs, DPIAs, LIAs)</a:t>
            </a:r>
          </a:p>
          <a:p>
            <a:r>
              <a:rPr lang="en-US" sz="2000" dirty="0" smtClean="0"/>
              <a:t>Limited collaboration: employees couldn’t report incidents easily</a:t>
            </a:r>
          </a:p>
          <a:p>
            <a:r>
              <a:rPr lang="en-US" sz="2000" dirty="0" smtClean="0"/>
              <a:t>UI lacked consistency across modules and devices.</a:t>
            </a:r>
          </a:p>
          <a:p>
            <a:r>
              <a:rPr lang="en-US" sz="2000" dirty="0" smtClean="0"/>
              <a:t>Administrative overhead with manual spreadsheet tracking and double data entry.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Autofit/>
          </a:bodyPr>
          <a:lstStyle/>
          <a:p>
            <a:endParaRPr lang="en-US" sz="1800" dirty="0" smtClean="0"/>
          </a:p>
          <a:p>
            <a:r>
              <a:rPr lang="en-US" sz="1800" dirty="0" smtClean="0"/>
              <a:t>Created clean, modern interface designs in </a:t>
            </a:r>
            <a:r>
              <a:rPr lang="en-US" sz="1800" dirty="0" err="1" smtClean="0"/>
              <a:t>Figma</a:t>
            </a:r>
            <a:r>
              <a:rPr lang="en-US" sz="1800" dirty="0" smtClean="0"/>
              <a:t>: consistent typography, color system, modular components.</a:t>
            </a:r>
          </a:p>
          <a:p>
            <a:r>
              <a:rPr lang="en-US" sz="1800" dirty="0" smtClean="0"/>
              <a:t>Designed onboarding workflows like plan calculator, sign-up forms, and trial journeys.</a:t>
            </a:r>
          </a:p>
          <a:p>
            <a:r>
              <a:rPr lang="en-US" sz="1800" dirty="0" smtClean="0"/>
              <a:t>Developed dashboards showing outstanding items, audit logs, compliance status, with full traceability.</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We Implemented</a:t>
            </a:r>
            <a:endParaRPr lang="en-US" dirty="0"/>
          </a:p>
        </p:txBody>
      </p:sp>
      <p:sp>
        <p:nvSpPr>
          <p:cNvPr id="3" name="Content Placeholder 2"/>
          <p:cNvSpPr>
            <a:spLocks noGrp="1"/>
          </p:cNvSpPr>
          <p:nvPr>
            <p:ph idx="1"/>
          </p:nvPr>
        </p:nvSpPr>
        <p:spPr/>
        <p:txBody>
          <a:bodyPr>
            <a:noAutofit/>
          </a:bodyPr>
          <a:lstStyle/>
          <a:p>
            <a:endParaRPr lang="en-US" sz="2000" dirty="0" smtClean="0"/>
          </a:p>
          <a:p>
            <a:r>
              <a:rPr lang="en-US" sz="2000" dirty="0" smtClean="0"/>
              <a:t>Developed reusable components like lists, forms, tables, alerts, and cards for consistency.</a:t>
            </a:r>
          </a:p>
          <a:p>
            <a:r>
              <a:rPr lang="en-US" sz="2000" dirty="0" smtClean="0"/>
              <a:t>Optimized UI for accessibility and mobile responsiveness</a:t>
            </a:r>
          </a:p>
          <a:p>
            <a:r>
              <a:rPr lang="en-US" sz="2000" dirty="0" smtClean="0"/>
              <a:t>Delivered APIs and backend endpoints for data retrieval, logging, notifications, and integrations.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Outcome</a:t>
            </a:r>
            <a:endParaRPr lang="en-US" dirty="0"/>
          </a:p>
        </p:txBody>
      </p:sp>
      <p:sp>
        <p:nvSpPr>
          <p:cNvPr id="3" name="Content Placeholder 2"/>
          <p:cNvSpPr>
            <a:spLocks noGrp="1"/>
          </p:cNvSpPr>
          <p:nvPr>
            <p:ph idx="1"/>
          </p:nvPr>
        </p:nvSpPr>
        <p:spPr/>
        <p:txBody>
          <a:bodyPr>
            <a:normAutofit/>
          </a:bodyPr>
          <a:lstStyle/>
          <a:p>
            <a:r>
              <a:rPr lang="en-US" sz="2400" dirty="0" smtClean="0"/>
              <a:t>We built a clean, easy-to-use platform that makes managing data compliance simple for any team. Now, users can quickly handle tasks like logging incidents, completing DPIAs, or tracking data requests all in one place. No more messy spreadsheets. The dashboard gives full visibility, and everything runs smoother, faster, and with less effort. The result? A smart, professional tool that helps companies stay compliant and in control.</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yds .png"/>
          <p:cNvPicPr>
            <a:picLocks noGrp="1" noChangeAspect="1"/>
          </p:cNvPicPr>
          <p:nvPr>
            <p:ph idx="1"/>
          </p:nvPr>
        </p:nvPicPr>
        <p:blipFill>
          <a:blip r:embed="rId2"/>
          <a:stretch>
            <a:fillRect/>
          </a:stretch>
        </p:blipFill>
        <p:spPr>
          <a:xfrm>
            <a:off x="457200" y="2013134"/>
            <a:ext cx="8229600" cy="370009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30428</TotalTime>
  <Words>338</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YDS Project Details</vt:lpstr>
      <vt:lpstr>Information</vt:lpstr>
      <vt:lpstr> Introduction of Your Data Safe (Design + Development) </vt:lpstr>
      <vt:lpstr>Problem Statement</vt:lpstr>
      <vt:lpstr>Affected Areas</vt:lpstr>
      <vt:lpstr>Solution</vt:lpstr>
      <vt:lpstr>How We Implemented</vt:lpstr>
      <vt:lpstr>Outcome</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Sheet For Linkedin</dc:title>
  <dc:creator>M</dc:creator>
  <cp:lastModifiedBy>M</cp:lastModifiedBy>
  <cp:revision>339</cp:revision>
  <dcterms:created xsi:type="dcterms:W3CDTF">2025-10-07T05:59:51Z</dcterms:created>
  <dcterms:modified xsi:type="dcterms:W3CDTF">2025-10-28T13:23:36Z</dcterms:modified>
</cp:coreProperties>
</file>