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4C3CD-9883-4FA4-AA49-BAC10BAC47A6}" type="datetimeFigureOut">
              <a:rPr lang="en-US" smtClean="0"/>
              <a:pPr/>
              <a:t>10/28/2025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73B2A-F93F-49FB-B625-C9689AF6DC4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Law Firm Carolinas HOA Application</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endParaRPr lang="en-US" b="1"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IFORMATION</a:t>
            </a:r>
            <a:endParaRPr lang="en-US" dirty="0"/>
          </a:p>
        </p:txBody>
      </p:sp>
      <p:sp>
        <p:nvSpPr>
          <p:cNvPr id="3" name="Content Placeholder 2"/>
          <p:cNvSpPr>
            <a:spLocks noGrp="1"/>
          </p:cNvSpPr>
          <p:nvPr>
            <p:ph idx="1"/>
          </p:nvPr>
        </p:nvSpPr>
        <p:spPr>
          <a:xfrm>
            <a:off x="457200" y="2000240"/>
            <a:ext cx="8229600" cy="4125923"/>
          </a:xfrm>
        </p:spPr>
        <p:txBody>
          <a:bodyPr/>
          <a:lstStyle/>
          <a:p>
            <a:pPr algn="just"/>
            <a:r>
              <a:rPr lang="en-US" sz="1600" b="1" dirty="0" smtClean="0"/>
              <a:t>Project: </a:t>
            </a:r>
            <a:r>
              <a:rPr lang="en-US" sz="1600" dirty="0" smtClean="0"/>
              <a:t>Law Firm Carolinas HOA Application</a:t>
            </a:r>
          </a:p>
          <a:p>
            <a:pPr algn="just"/>
            <a:r>
              <a:rPr lang="en-US" sz="1600" b="1" dirty="0" smtClean="0"/>
              <a:t>Role: </a:t>
            </a:r>
            <a:r>
              <a:rPr lang="en-US" sz="1600" dirty="0" smtClean="0"/>
              <a:t>Developer</a:t>
            </a:r>
          </a:p>
          <a:p>
            <a:pPr algn="just"/>
            <a:r>
              <a:rPr lang="en-US" sz="1600" b="1" dirty="0" smtClean="0"/>
              <a:t>Environment: </a:t>
            </a:r>
            <a:r>
              <a:rPr lang="en-US" sz="1600" dirty="0" smtClean="0"/>
              <a:t>Visual Studio 2022, SQL server 2019, Entity Framework</a:t>
            </a:r>
          </a:p>
          <a:p>
            <a:pPr algn="just"/>
            <a:r>
              <a:rPr lang="en-US" sz="1600" b="1" dirty="0" smtClean="0"/>
              <a:t>Technology: </a:t>
            </a:r>
            <a:r>
              <a:rPr lang="en-US" sz="1600" dirty="0" smtClean="0"/>
              <a:t>Asp </a:t>
            </a:r>
            <a:r>
              <a:rPr lang="en-US" sz="1600" dirty="0" err="1" smtClean="0"/>
              <a:t>.net</a:t>
            </a:r>
            <a:r>
              <a:rPr lang="en-US" sz="1600" dirty="0" smtClean="0"/>
              <a:t> using C#, MVC Core 6.0, Restful API</a:t>
            </a:r>
          </a:p>
          <a:p>
            <a:pPr algn="just"/>
            <a:r>
              <a:rPr lang="en-US" sz="1600" b="1" dirty="0" smtClean="0"/>
              <a:t>Domain: </a:t>
            </a:r>
            <a:r>
              <a:rPr lang="en-US" sz="1600" dirty="0" smtClean="0"/>
              <a:t>Legal Policies</a:t>
            </a:r>
          </a:p>
          <a:p>
            <a:pPr algn="just"/>
            <a:r>
              <a:rPr lang="en-US" sz="1600" b="1" dirty="0" smtClean="0"/>
              <a:t>Duration: </a:t>
            </a:r>
            <a:r>
              <a:rPr lang="en-US" sz="1600" dirty="0" smtClean="0"/>
              <a:t>Dec 2024 - Present</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
            </a:r>
            <a:br>
              <a:rPr lang="en-US" sz="4000" dirty="0" smtClean="0"/>
            </a:br>
            <a:r>
              <a:rPr lang="en-US" sz="4000" dirty="0" smtClean="0"/>
              <a:t/>
            </a:r>
            <a:br>
              <a:rPr lang="en-US" sz="4000" dirty="0" smtClean="0"/>
            </a:br>
            <a:r>
              <a:rPr lang="en-US" sz="4000" dirty="0" smtClean="0"/>
              <a:t/>
            </a:r>
            <a:br>
              <a:rPr lang="en-US" sz="4000" dirty="0" smtClean="0"/>
            </a:br>
            <a:r>
              <a:rPr lang="en-US" sz="3600" dirty="0" smtClean="0"/>
              <a:t> </a:t>
            </a:r>
            <a:r>
              <a:rPr lang="en-US" sz="3200" dirty="0" smtClean="0"/>
              <a:t>Introduction of Legacy Application (Development)</a:t>
            </a:r>
            <a:br>
              <a:rPr lang="en-US" sz="3200" dirty="0" smtClean="0"/>
            </a:br>
            <a:r>
              <a:rPr lang="en-US" sz="3600" dirty="0" smtClean="0"/>
              <a:t/>
            </a:r>
            <a:br>
              <a:rPr lang="en-US" sz="3600"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2000240"/>
            <a:ext cx="8229600" cy="4125923"/>
          </a:xfrm>
        </p:spPr>
        <p:txBody>
          <a:bodyPr>
            <a:normAutofit/>
          </a:bodyPr>
          <a:lstStyle/>
          <a:p>
            <a:pPr algn="just"/>
            <a:r>
              <a:rPr lang="en-US" sz="1600" dirty="0" smtClean="0"/>
              <a:t>The Law Firm Carolinas HOA web application serves as an intermediary portal between the Law Firm Carolinas Legacy application and the management companies to turn over the homeowner accounts in bulk based on the ownership, fines, debts and other legal documents. The application provides access to experienced legal counsel and resources tailored to the specific laws and challenges within the region, covering areas such as governing documents, community disputes, property rights, and other legal matters between homeowner and HOA’s.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algn="just">
              <a:buNone/>
            </a:pPr>
            <a:r>
              <a:rPr lang="en-US" sz="1600" dirty="0" smtClean="0"/>
              <a:t>The project addressed several key challenges:</a:t>
            </a:r>
          </a:p>
          <a:p>
            <a:pPr algn="just">
              <a:buNone/>
            </a:pPr>
            <a:endParaRPr lang="en-US" sz="1600" dirty="0" smtClean="0"/>
          </a:p>
          <a:p>
            <a:pPr algn="just"/>
            <a:r>
              <a:rPr lang="en-US" sz="1600" b="1" dirty="0" smtClean="0"/>
              <a:t>Inefficient Legal Service Delivery:</a:t>
            </a:r>
            <a:r>
              <a:rPr lang="en-US" sz="1600" dirty="0" smtClean="0"/>
              <a:t> The need for a web application to enhance legal service delivery for homeowners and HOAs, and to ensure superior performance and user experience.</a:t>
            </a:r>
          </a:p>
          <a:p>
            <a:pPr algn="just"/>
            <a:r>
              <a:rPr lang="en-US" sz="1600" b="1" dirty="0" smtClean="0"/>
              <a:t>Tedious task of fetching Homeowner documents manually from CINC:</a:t>
            </a:r>
            <a:r>
              <a:rPr lang="en-US" sz="1600" dirty="0" smtClean="0"/>
              <a:t> The need to minimize the process of manually retrieving homeowner property documents from the CINC portal for the management companies.</a:t>
            </a:r>
          </a:p>
          <a:p>
            <a:pPr algn="just"/>
            <a:r>
              <a:rPr lang="en-US" sz="1600" b="1" dirty="0" smtClean="0"/>
              <a:t>Turning over bulk accounts manually:</a:t>
            </a:r>
            <a:r>
              <a:rPr lang="en-US" sz="1600" dirty="0" smtClean="0"/>
              <a:t> Need to turn over loads of accounts automatically, which was done manually by management companies is again a tedious and time consuming process.</a:t>
            </a:r>
          </a:p>
          <a:p>
            <a:pPr algn="just"/>
            <a:r>
              <a:rPr lang="en-US" sz="1600" b="1" dirty="0" smtClean="0"/>
              <a:t>Uploading of documents and attach it to respective defendant manually:</a:t>
            </a:r>
            <a:r>
              <a:rPr lang="en-US" sz="1600" dirty="0" smtClean="0"/>
              <a:t> The need to reduce the manual effort that is being put to upload documents in bulk and merge those with the respective homeowners.</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Affected Areas</a:t>
            </a:r>
            <a:endParaRPr lang="en-US" dirty="0"/>
          </a:p>
        </p:txBody>
      </p:sp>
      <p:sp>
        <p:nvSpPr>
          <p:cNvPr id="3" name="Content Placeholder 2"/>
          <p:cNvSpPr>
            <a:spLocks noGrp="1"/>
          </p:cNvSpPr>
          <p:nvPr>
            <p:ph idx="1"/>
          </p:nvPr>
        </p:nvSpPr>
        <p:spPr/>
        <p:txBody>
          <a:bodyPr>
            <a:noAutofit/>
          </a:bodyPr>
          <a:lstStyle/>
          <a:p>
            <a:pPr algn="just">
              <a:buNone/>
            </a:pPr>
            <a:r>
              <a:rPr lang="en-US" sz="1600" dirty="0" smtClean="0"/>
              <a:t>The problems identified affected several areas:</a:t>
            </a:r>
          </a:p>
          <a:p>
            <a:pPr algn="just">
              <a:buNone/>
            </a:pPr>
            <a:endParaRPr lang="en-US" sz="1600" dirty="0" smtClean="0"/>
          </a:p>
          <a:p>
            <a:pPr algn="just"/>
            <a:r>
              <a:rPr lang="en-US" sz="1600" b="1" dirty="0" smtClean="0"/>
              <a:t>Legal Workflows:</a:t>
            </a:r>
            <a:r>
              <a:rPr lang="en-US" sz="1600" dirty="0" smtClean="0"/>
              <a:t> Inefficient processes for managing and processing legal documents and homeowner accounts.</a:t>
            </a:r>
          </a:p>
          <a:p>
            <a:pPr algn="just"/>
            <a:r>
              <a:rPr lang="en-US" sz="1600" b="1" dirty="0" smtClean="0"/>
              <a:t>Property Management Companies:</a:t>
            </a:r>
            <a:r>
              <a:rPr lang="en-US" sz="1600" dirty="0" smtClean="0"/>
              <a:t> Significant time and effort spent on manual document retrieval from CINC portal.</a:t>
            </a:r>
          </a:p>
          <a:p>
            <a:pPr algn="just"/>
            <a:r>
              <a:rPr lang="en-US" sz="1600" b="1" dirty="0" smtClean="0"/>
              <a:t>Homeowners and HOAs:</a:t>
            </a:r>
            <a:r>
              <a:rPr lang="en-US" sz="1600" dirty="0" smtClean="0"/>
              <a:t> Potential delays and increased manual efforts in accessing necessary legal information and services.</a:t>
            </a:r>
          </a:p>
          <a:p>
            <a:pPr algn="just"/>
            <a:r>
              <a:rPr lang="en-US" sz="1600" b="1" dirty="0" smtClean="0"/>
              <a:t>Application Scalability:</a:t>
            </a:r>
            <a:r>
              <a:rPr lang="en-US" sz="1600" dirty="0" smtClean="0"/>
              <a:t> The need for a platform that could handle the loads of accounts and documents that can me managed automatically.</a:t>
            </a:r>
          </a:p>
          <a:p>
            <a:pPr algn="just"/>
            <a:r>
              <a:rPr lang="en-US" sz="1600" b="1" dirty="0" smtClean="0"/>
              <a:t>Precision Document Mapping:</a:t>
            </a:r>
            <a:r>
              <a:rPr lang="en-US" sz="1600" dirty="0" smtClean="0"/>
              <a:t> Ensuring the uploaded documents to merge with their respective accounts automatically and accurately.</a:t>
            </a:r>
          </a:p>
          <a:p>
            <a:pPr>
              <a:buNone/>
            </a:pP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a:xfrm>
            <a:off x="285720" y="1785927"/>
            <a:ext cx="8429684" cy="4071966"/>
          </a:xfrm>
        </p:spPr>
        <p:txBody>
          <a:bodyPr>
            <a:noAutofit/>
          </a:bodyPr>
          <a:lstStyle/>
          <a:p>
            <a:pPr algn="just">
              <a:buNone/>
            </a:pPr>
            <a:r>
              <a:rPr lang="en-US" sz="1600" dirty="0" smtClean="0"/>
              <a:t>The Law Firm Carolinas web application was developed to provide following solutions:</a:t>
            </a:r>
          </a:p>
          <a:p>
            <a:pPr algn="just">
              <a:buNone/>
            </a:pPr>
            <a:endParaRPr lang="en-US" sz="1600" dirty="0" smtClean="0"/>
          </a:p>
          <a:p>
            <a:pPr algn="just"/>
            <a:r>
              <a:rPr lang="en-US" sz="1600" b="1" dirty="0" smtClean="0"/>
              <a:t>Enhanced Legal Service Delivery:</a:t>
            </a:r>
            <a:r>
              <a:rPr lang="en-US" sz="1600" dirty="0" smtClean="0"/>
              <a:t> To improve the accessibility and efficiency for the account managers.</a:t>
            </a:r>
          </a:p>
          <a:p>
            <a:pPr algn="just"/>
            <a:r>
              <a:rPr lang="en-US" sz="1600" b="1" dirty="0" smtClean="0"/>
              <a:t>Automated Document Retrieval:</a:t>
            </a:r>
            <a:r>
              <a:rPr lang="en-US" sz="1600" dirty="0" smtClean="0"/>
              <a:t> Automation of the process of securely and efficiently retrieving homeowner property documents from the CINC portal.</a:t>
            </a:r>
          </a:p>
          <a:p>
            <a:pPr algn="just"/>
            <a:r>
              <a:rPr lang="en-US" sz="1600" b="1" dirty="0" smtClean="0"/>
              <a:t>Streamlined Workflow and Automated Account Turnover Analysis:</a:t>
            </a:r>
            <a:r>
              <a:rPr lang="en-US" sz="1600" dirty="0" smtClean="0"/>
              <a:t> Automation of the process of turning over bulk homeowner accounts and analyzing homeowner financial obligations.</a:t>
            </a:r>
          </a:p>
          <a:p>
            <a:pPr algn="just"/>
            <a:r>
              <a:rPr lang="en-US" sz="1600" b="1" dirty="0" smtClean="0"/>
              <a:t>Efficient Document Management:</a:t>
            </a:r>
            <a:r>
              <a:rPr lang="en-US" sz="1600" dirty="0" smtClean="0"/>
              <a:t> Automated management of bulk uploads of homeowners' documents, ensuring the documents are correctly identified and attached to the respective defendants, maintaining document authenticity.</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We Implemented</a:t>
            </a:r>
            <a:endParaRPr lang="en-US" dirty="0"/>
          </a:p>
        </p:txBody>
      </p:sp>
      <p:sp>
        <p:nvSpPr>
          <p:cNvPr id="3" name="Content Placeholder 2"/>
          <p:cNvSpPr>
            <a:spLocks noGrp="1"/>
          </p:cNvSpPr>
          <p:nvPr>
            <p:ph idx="1"/>
          </p:nvPr>
        </p:nvSpPr>
        <p:spPr/>
        <p:txBody>
          <a:bodyPr>
            <a:noAutofit/>
          </a:bodyPr>
          <a:lstStyle/>
          <a:p>
            <a:pPr algn="just">
              <a:buNone/>
            </a:pPr>
            <a:r>
              <a:rPr lang="en-US" sz="1600" dirty="0" smtClean="0"/>
              <a:t>The solution was implemented using the following approach:</a:t>
            </a:r>
          </a:p>
          <a:p>
            <a:pPr algn="just">
              <a:buNone/>
            </a:pPr>
            <a:endParaRPr lang="en-US" sz="1600" dirty="0" smtClean="0"/>
          </a:p>
          <a:p>
            <a:pPr algn="just"/>
            <a:r>
              <a:rPr lang="en-US" sz="1600" b="1" dirty="0" smtClean="0"/>
              <a:t>Automated Document Retrieval:</a:t>
            </a:r>
            <a:r>
              <a:rPr lang="en-US" sz="1600" dirty="0" smtClean="0"/>
              <a:t> Implemented Selenium and </a:t>
            </a:r>
            <a:r>
              <a:rPr lang="en-US" sz="1600" dirty="0" err="1" smtClean="0"/>
              <a:t>OpenAI</a:t>
            </a:r>
            <a:r>
              <a:rPr lang="en-US" sz="1600" dirty="0" smtClean="0"/>
              <a:t> to automate the retrieval of homeowner documents from the CINC portal.</a:t>
            </a:r>
          </a:p>
          <a:p>
            <a:pPr algn="just"/>
            <a:r>
              <a:rPr lang="en-US" sz="1600" b="1" dirty="0" smtClean="0"/>
              <a:t>Streamlined Workflow and Automated Account Turnover Analysis:</a:t>
            </a:r>
            <a:r>
              <a:rPr lang="en-US" sz="1600" dirty="0" smtClean="0"/>
              <a:t> Used </a:t>
            </a:r>
            <a:r>
              <a:rPr lang="en-US" sz="1600" dirty="0" err="1" smtClean="0"/>
              <a:t>OpenAI</a:t>
            </a:r>
            <a:r>
              <a:rPr lang="en-US" sz="1600" dirty="0" smtClean="0"/>
              <a:t> to automate the analysis of homeowner financial obligations and uploaded documents for efficient account turnover.</a:t>
            </a:r>
          </a:p>
          <a:p>
            <a:pPr algn="just"/>
            <a:r>
              <a:rPr lang="en-US" sz="1600" b="1" dirty="0" smtClean="0"/>
              <a:t>Efficient Document Management:</a:t>
            </a:r>
            <a:r>
              <a:rPr lang="en-US" sz="1600" dirty="0" smtClean="0"/>
              <a:t> Developed functionality to automatically identify and attach uploaded documents to the correct defendants, ensuring accurate document mapping using </a:t>
            </a:r>
            <a:r>
              <a:rPr lang="en-US" sz="1600" dirty="0" err="1" smtClean="0"/>
              <a:t>OpenAI</a:t>
            </a:r>
            <a:r>
              <a:rPr lang="en-US" sz="1600" dirty="0" smtClean="0"/>
              <a:t>.</a:t>
            </a:r>
          </a:p>
          <a:p>
            <a:pPr algn="just"/>
            <a:r>
              <a:rPr lang="en-US" sz="1600" b="1" dirty="0" smtClean="0"/>
              <a:t>Continuous Development:</a:t>
            </a:r>
            <a:r>
              <a:rPr lang="en-US" sz="1600" dirty="0" smtClean="0"/>
              <a:t> Ongoing feature development and refinement to enhance the application's capabilities, performance, and user experience.</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Outcome</a:t>
            </a:r>
            <a:endParaRPr lang="en-US" dirty="0"/>
          </a:p>
        </p:txBody>
      </p:sp>
      <p:sp>
        <p:nvSpPr>
          <p:cNvPr id="3" name="Content Placeholder 2"/>
          <p:cNvSpPr>
            <a:spLocks noGrp="1"/>
          </p:cNvSpPr>
          <p:nvPr>
            <p:ph idx="1"/>
          </p:nvPr>
        </p:nvSpPr>
        <p:spPr>
          <a:xfrm>
            <a:off x="457200" y="1643050"/>
            <a:ext cx="8229600" cy="4000529"/>
          </a:xfrm>
        </p:spPr>
        <p:txBody>
          <a:bodyPr>
            <a:normAutofit/>
          </a:bodyPr>
          <a:lstStyle/>
          <a:p>
            <a:r>
              <a:rPr lang="en-US" sz="1600" dirty="0" smtClean="0"/>
              <a:t>The Law Firm Carolinas HOA web application has significantly enhanced its capabilities, performance, and user experience for its users and the management companies. Automation has streamlined operations, notably through the seamless retrieval of property documents from the CINC portal using Selenium and </a:t>
            </a:r>
            <a:r>
              <a:rPr lang="en-US" sz="1600" dirty="0" err="1" smtClean="0"/>
              <a:t>OpenAI</a:t>
            </a:r>
            <a:r>
              <a:rPr lang="en-US" sz="1600" dirty="0" smtClean="0"/>
              <a:t>, and the automated account turnover analysis has drastically reduced manual effort.</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emo-1.png"/>
          <p:cNvPicPr>
            <a:picLocks noGrp="1" noChangeAspect="1"/>
          </p:cNvPicPr>
          <p:nvPr>
            <p:ph idx="1"/>
          </p:nvPr>
        </p:nvPicPr>
        <p:blipFill>
          <a:blip r:embed="rId2"/>
          <a:stretch>
            <a:fillRect/>
          </a:stretch>
        </p:blipFill>
        <p:spPr>
          <a:xfrm>
            <a:off x="1201100" y="1600200"/>
            <a:ext cx="6741799" cy="45259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30477</TotalTime>
  <Words>256</Words>
  <Application>Microsoft Office PowerPoint</Application>
  <PresentationFormat>On-screen Show (4:3)</PresentationFormat>
  <Paragraphs>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Law Firm Carolinas HOA Application      </vt:lpstr>
      <vt:lpstr>IFORMATION</vt:lpstr>
      <vt:lpstr>    Introduction of Legacy Application (Development)   </vt:lpstr>
      <vt:lpstr>Problem Statement</vt:lpstr>
      <vt:lpstr>Affected Areas</vt:lpstr>
      <vt:lpstr>Solution</vt:lpstr>
      <vt:lpstr>How We Implemented</vt:lpstr>
      <vt:lpstr>Outcome</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 Sheet For Linkedin</dc:title>
  <dc:creator>M</dc:creator>
  <cp:lastModifiedBy>M</cp:lastModifiedBy>
  <cp:revision>345</cp:revision>
  <dcterms:created xsi:type="dcterms:W3CDTF">2025-10-07T05:59:51Z</dcterms:created>
  <dcterms:modified xsi:type="dcterms:W3CDTF">2025-10-28T13:20:12Z</dcterms:modified>
</cp:coreProperties>
</file>