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3" d="100"/>
          <a:sy n="123" d="100"/>
        </p:scale>
        <p:origin x="-1288" y="-6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B4C3CD-9883-4FA4-AA49-BAC10BAC47A6}" type="datetimeFigureOut">
              <a:rPr lang="en-US" smtClean="0"/>
              <a:pPr/>
              <a:t>10/28/2025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F73B2A-F93F-49FB-B625-C9689AF6DC4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B4C3CD-9883-4FA4-AA49-BAC10BAC47A6}" type="datetimeFigureOut">
              <a:rPr lang="en-US" smtClean="0"/>
              <a:pPr/>
              <a:t>10/28/2025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73B2A-F93F-49FB-B625-C9689AF6DC4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EOS Risk Management</a:t>
            </a:r>
            <a:br>
              <a:rPr lang="en-US" dirty="0" smtClean="0"/>
            </a:br>
            <a:r>
              <a:rPr lang="en-US" dirty="0" smtClean="0"/>
              <a:t/>
            </a:r>
            <a:br>
              <a:rPr lang="en-US" dirty="0" smtClean="0"/>
            </a:br>
            <a:endParaRPr lang="en-US" b="1"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IFORMATION</a:t>
            </a:r>
            <a:endParaRPr lang="en-US" dirty="0"/>
          </a:p>
        </p:txBody>
      </p:sp>
      <p:sp>
        <p:nvSpPr>
          <p:cNvPr id="3" name="Content Placeholder 2"/>
          <p:cNvSpPr>
            <a:spLocks noGrp="1"/>
          </p:cNvSpPr>
          <p:nvPr>
            <p:ph idx="1"/>
          </p:nvPr>
        </p:nvSpPr>
        <p:spPr>
          <a:xfrm>
            <a:off x="457200" y="1928802"/>
            <a:ext cx="8229600" cy="4197361"/>
          </a:xfrm>
        </p:spPr>
        <p:txBody>
          <a:bodyPr/>
          <a:lstStyle/>
          <a:p>
            <a:r>
              <a:rPr lang="en-US" sz="2400" b="1" dirty="0" smtClean="0"/>
              <a:t>Project: </a:t>
            </a:r>
            <a:r>
              <a:rPr lang="en-US" sz="2400" dirty="0" smtClean="0"/>
              <a:t>EOS Risk Management</a:t>
            </a:r>
          </a:p>
          <a:p>
            <a:r>
              <a:rPr lang="en-US" sz="2400" b="1" dirty="0" smtClean="0"/>
              <a:t>Environment: </a:t>
            </a:r>
            <a:r>
              <a:rPr lang="en-US" sz="2400" dirty="0" smtClean="0"/>
              <a:t>Visual Studio 2022, SQL server 2019, Entity Framework</a:t>
            </a:r>
          </a:p>
          <a:p>
            <a:r>
              <a:rPr lang="en-US" sz="2400" b="1" dirty="0" smtClean="0"/>
              <a:t>Technology: </a:t>
            </a:r>
            <a:r>
              <a:rPr lang="en-US" sz="2400" dirty="0" smtClean="0"/>
              <a:t>Asp </a:t>
            </a:r>
            <a:r>
              <a:rPr lang="en-US" sz="2400" dirty="0" err="1" smtClean="0"/>
              <a:t>.net</a:t>
            </a:r>
            <a:r>
              <a:rPr lang="en-US" sz="2400" dirty="0" smtClean="0"/>
              <a:t> using C#, MVC Core 6.0, Restful API, selenium</a:t>
            </a:r>
          </a:p>
          <a:p>
            <a:r>
              <a:rPr lang="en-US" sz="2400" b="1" dirty="0" smtClean="0"/>
              <a:t>Domain: </a:t>
            </a:r>
            <a:r>
              <a:rPr lang="en-US" sz="2400" dirty="0" smtClean="0"/>
              <a:t>Education</a:t>
            </a:r>
          </a:p>
          <a:p>
            <a:r>
              <a:rPr lang="en-US" sz="2400" b="1" dirty="0" smtClean="0"/>
              <a:t>Duration: </a:t>
            </a:r>
            <a:r>
              <a:rPr lang="en-US" sz="2400" dirty="0" smtClean="0"/>
              <a:t>Nov 2023 - Oct 2024</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
            </a:r>
            <a:br>
              <a:rPr lang="en-US" sz="4000" dirty="0" smtClean="0"/>
            </a:br>
            <a:r>
              <a:rPr lang="en-US" sz="4000" dirty="0" smtClean="0"/>
              <a:t/>
            </a:r>
            <a:br>
              <a:rPr lang="en-US" sz="4000" dirty="0" smtClean="0"/>
            </a:br>
            <a:r>
              <a:rPr lang="en-US" sz="3600" dirty="0" smtClean="0"/>
              <a:t> Introduction of EOS Risk Management (Development)</a:t>
            </a:r>
            <a:br>
              <a:rPr lang="en-US" sz="3600" dirty="0" smtClean="0"/>
            </a:br>
            <a:r>
              <a:rPr lang="en-US" dirty="0" smtClean="0"/>
              <a:t/>
            </a:r>
            <a:br>
              <a:rPr lang="en-US" dirty="0" smtClean="0"/>
            </a:br>
            <a:endParaRPr lang="en-US" dirty="0"/>
          </a:p>
        </p:txBody>
      </p:sp>
      <p:sp>
        <p:nvSpPr>
          <p:cNvPr id="3" name="Content Placeholder 2"/>
          <p:cNvSpPr>
            <a:spLocks noGrp="1"/>
          </p:cNvSpPr>
          <p:nvPr>
            <p:ph idx="1"/>
          </p:nvPr>
        </p:nvSpPr>
        <p:spPr>
          <a:xfrm>
            <a:off x="457200" y="2000240"/>
            <a:ext cx="8229600" cy="4125923"/>
          </a:xfrm>
        </p:spPr>
        <p:txBody>
          <a:bodyPr>
            <a:normAutofit/>
          </a:bodyPr>
          <a:lstStyle/>
          <a:p>
            <a:pPr algn="just"/>
            <a:r>
              <a:rPr lang="en-US" sz="2400" dirty="0" smtClean="0"/>
              <a:t>EOS Risk Management is a comprehensive application designed to manage candidate profiles efficiently. The platform addresses the need for streamlined candidate management processes, offering an easy-to-navigate interface that helps educational institutions and organizations keep track of candidates while mitigating associated risks.</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endParaRPr lang="en-US" sz="2000" dirty="0" smtClean="0"/>
          </a:p>
          <a:p>
            <a:r>
              <a:rPr lang="en-US" sz="2000" dirty="0" smtClean="0"/>
              <a:t>Many organizations and educational institutions struggle to manage candidate data efficiently.</a:t>
            </a:r>
          </a:p>
          <a:p>
            <a:r>
              <a:rPr lang="en-US" sz="2000" dirty="0" smtClean="0"/>
              <a:t>Manual data handling often causes delays and inconsistencies.</a:t>
            </a:r>
          </a:p>
          <a:p>
            <a:r>
              <a:rPr lang="en-US" sz="2000" dirty="0" smtClean="0"/>
              <a:t>There is an increased risk when monitoring educational or employment backgrounds manually.</a:t>
            </a:r>
          </a:p>
          <a:p>
            <a:r>
              <a:rPr lang="en-US" sz="2000" dirty="0" smtClean="0"/>
              <a:t>A system was needed </a:t>
            </a:r>
            <a:r>
              <a:rPr lang="en-US" sz="2000" dirty="0" err="1" smtClean="0"/>
              <a:t>to:Streamline</a:t>
            </a:r>
            <a:r>
              <a:rPr lang="en-US" sz="2000" dirty="0" smtClean="0"/>
              <a:t> candidate profile </a:t>
            </a:r>
            <a:r>
              <a:rPr lang="en-US" sz="2000" dirty="0" err="1" smtClean="0"/>
              <a:t>tracking,Reduce</a:t>
            </a:r>
            <a:r>
              <a:rPr lang="en-US" sz="2000" dirty="0" smtClean="0"/>
              <a:t> manual </a:t>
            </a:r>
            <a:r>
              <a:rPr lang="en-US" sz="2000" dirty="0" err="1" smtClean="0"/>
              <a:t>workload,Proactively</a:t>
            </a:r>
            <a:r>
              <a:rPr lang="en-US" sz="2000" dirty="0" smtClean="0"/>
              <a:t> identify potential risks.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Affected Areas</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absence of a streamlined system led to the following issues:</a:t>
            </a:r>
          </a:p>
          <a:p>
            <a:pPr>
              <a:buNone/>
            </a:pPr>
            <a:endParaRPr lang="en-US" sz="2000" dirty="0" smtClean="0"/>
          </a:p>
          <a:p>
            <a:r>
              <a:rPr lang="en-US" sz="2000" b="1" dirty="0" smtClean="0"/>
              <a:t>Inefficient Candidate Tracking:</a:t>
            </a:r>
            <a:r>
              <a:rPr lang="en-US" sz="2000" dirty="0" smtClean="0"/>
              <a:t> Difficulty in monitoring and managing candidate information across departments.</a:t>
            </a:r>
          </a:p>
          <a:p>
            <a:r>
              <a:rPr lang="en-US" sz="2000" b="1" dirty="0" smtClean="0"/>
              <a:t>Manual Workload:</a:t>
            </a:r>
            <a:r>
              <a:rPr lang="en-US" sz="2000" dirty="0" smtClean="0"/>
              <a:t> High dependency on manual data entry, validation, and profile updates.</a:t>
            </a:r>
          </a:p>
          <a:p>
            <a:r>
              <a:rPr lang="en-US" sz="2000" b="1" dirty="0" smtClean="0"/>
              <a:t>Risk Identification Gaps:</a:t>
            </a:r>
            <a:r>
              <a:rPr lang="en-US" sz="2000" dirty="0" smtClean="0"/>
              <a:t> No clear system for flagging potential issues in candidate profiles.</a:t>
            </a:r>
          </a:p>
          <a:p>
            <a:r>
              <a:rPr lang="en-US" sz="2000" b="1" dirty="0" smtClean="0"/>
              <a:t>Data Inaccuracy:</a:t>
            </a:r>
            <a:r>
              <a:rPr lang="en-US" sz="2000" dirty="0" smtClean="0"/>
              <a:t> Lack of real-time validation tools led to inconsistencies in stored data.</a:t>
            </a:r>
          </a:p>
          <a:p>
            <a:r>
              <a:rPr lang="en-US" sz="2000" b="1" dirty="0" smtClean="0"/>
              <a:t>Integration Challenges:</a:t>
            </a:r>
            <a:r>
              <a:rPr lang="en-US" sz="2000" dirty="0" smtClean="0"/>
              <a:t> Difficulty integrating with other systems due to non-modular architecture.</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Content Placeholder 2"/>
          <p:cNvSpPr>
            <a:spLocks noGrp="1"/>
          </p:cNvSpPr>
          <p:nvPr>
            <p:ph idx="1"/>
          </p:nvPr>
        </p:nvSpPr>
        <p:spPr/>
        <p:txBody>
          <a:bodyPr>
            <a:noAutofit/>
          </a:bodyPr>
          <a:lstStyle/>
          <a:p>
            <a:pPr>
              <a:buNone/>
            </a:pPr>
            <a:r>
              <a:rPr lang="en-US" sz="1800" dirty="0" smtClean="0"/>
              <a:t>The EOS Risk Management application was designed to resolve these inefficiencies through:</a:t>
            </a:r>
            <a:endParaRPr lang="en-US" sz="1800" b="1" dirty="0" smtClean="0"/>
          </a:p>
          <a:p>
            <a:endParaRPr lang="en-US" sz="1800" b="1" dirty="0" smtClean="0"/>
          </a:p>
          <a:p>
            <a:endParaRPr lang="en-US" sz="1800" b="1" dirty="0" smtClean="0"/>
          </a:p>
          <a:p>
            <a:r>
              <a:rPr lang="en-US" sz="1800" b="1" dirty="0" smtClean="0"/>
              <a:t>Candidate Profile </a:t>
            </a:r>
            <a:r>
              <a:rPr lang="en-US" sz="1800" b="1" dirty="0" err="1" smtClean="0"/>
              <a:t>Management:</a:t>
            </a:r>
            <a:r>
              <a:rPr lang="en-US" sz="1800" dirty="0" err="1" smtClean="0"/>
              <a:t>Centralized</a:t>
            </a:r>
            <a:r>
              <a:rPr lang="en-US" sz="1800" dirty="0" smtClean="0"/>
              <a:t> and searchable database for storing candidate profiles with structured data points. Rebuilt the frontend using Next.js with SSR for improved performance and SEO.</a:t>
            </a:r>
          </a:p>
          <a:p>
            <a:r>
              <a:rPr lang="en-US" sz="1800" b="1" dirty="0" smtClean="0"/>
              <a:t>Scalable </a:t>
            </a:r>
            <a:r>
              <a:rPr lang="en-US" sz="1800" b="1" dirty="0" err="1" smtClean="0"/>
              <a:t>Architecture:</a:t>
            </a:r>
            <a:r>
              <a:rPr lang="en-US" sz="1800" dirty="0" err="1" smtClean="0"/>
              <a:t>RESTful</a:t>
            </a:r>
            <a:r>
              <a:rPr lang="en-US" sz="1800" dirty="0" smtClean="0"/>
              <a:t> API-based design enabled modular system development and integration with external systems..</a:t>
            </a:r>
          </a:p>
          <a:p>
            <a:r>
              <a:rPr lang="en-US" sz="1800" b="1" dirty="0" smtClean="0"/>
              <a:t>User-Friendly </a:t>
            </a:r>
            <a:r>
              <a:rPr lang="en-US" sz="1800" b="1" dirty="0" err="1" smtClean="0"/>
              <a:t>Interface:</a:t>
            </a:r>
            <a:r>
              <a:rPr lang="en-US" sz="1800" dirty="0" err="1" smtClean="0"/>
              <a:t>Designed</a:t>
            </a:r>
            <a:r>
              <a:rPr lang="en-US" sz="1800" dirty="0" smtClean="0"/>
              <a:t> to support quick navigation and usability for both administrators and decision-makers.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We Implemented</a:t>
            </a:r>
            <a:endParaRPr lang="en-US" dirty="0"/>
          </a:p>
        </p:txBody>
      </p:sp>
      <p:sp>
        <p:nvSpPr>
          <p:cNvPr id="3" name="Content Placeholder 2"/>
          <p:cNvSpPr>
            <a:spLocks noGrp="1"/>
          </p:cNvSpPr>
          <p:nvPr>
            <p:ph idx="1"/>
          </p:nvPr>
        </p:nvSpPr>
        <p:spPr/>
        <p:txBody>
          <a:bodyPr>
            <a:noAutofit/>
          </a:bodyPr>
          <a:lstStyle/>
          <a:p>
            <a:pPr>
              <a:buNone/>
            </a:pPr>
            <a:r>
              <a:rPr lang="en-US" sz="2000" dirty="0" smtClean="0"/>
              <a:t>The solution was implemented using the following approach:</a:t>
            </a:r>
          </a:p>
          <a:p>
            <a:pPr>
              <a:buNone/>
            </a:pPr>
            <a:endParaRPr lang="en-US" sz="2000" dirty="0" smtClean="0"/>
          </a:p>
          <a:p>
            <a:r>
              <a:rPr lang="en-US" sz="2000" b="1" dirty="0" smtClean="0"/>
              <a:t>Profile Management:</a:t>
            </a:r>
            <a:r>
              <a:rPr lang="en-US" sz="2000" dirty="0" smtClean="0"/>
              <a:t> A module was created for candidate profile creation, updates, and risk tracking with access control.</a:t>
            </a:r>
          </a:p>
          <a:p>
            <a:r>
              <a:rPr lang="en-US" sz="2000" b="1" dirty="0" smtClean="0"/>
              <a:t>SQL Server &amp; Entity Framework:</a:t>
            </a:r>
            <a:r>
              <a:rPr lang="en-US" sz="2000" dirty="0" smtClean="0"/>
              <a:t> Enabled high-speed, secure data operations and management of bulk candidate records.</a:t>
            </a:r>
          </a:p>
          <a:p>
            <a:r>
              <a:rPr lang="en-US" sz="2000" b="1" dirty="0" err="1" smtClean="0"/>
              <a:t>RESTful</a:t>
            </a:r>
            <a:r>
              <a:rPr lang="en-US" sz="2000" b="1" dirty="0" smtClean="0"/>
              <a:t> API Framework:</a:t>
            </a:r>
            <a:r>
              <a:rPr lang="en-US" sz="2000" dirty="0" smtClean="0"/>
              <a:t> Designed for scalability and future-proofing, allowing easy third- party system integrations.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Outcome</a:t>
            </a:r>
            <a:endParaRPr lang="en-US" dirty="0"/>
          </a:p>
        </p:txBody>
      </p:sp>
      <p:sp>
        <p:nvSpPr>
          <p:cNvPr id="3" name="Content Placeholder 2"/>
          <p:cNvSpPr>
            <a:spLocks noGrp="1"/>
          </p:cNvSpPr>
          <p:nvPr>
            <p:ph idx="1"/>
          </p:nvPr>
        </p:nvSpPr>
        <p:spPr>
          <a:xfrm>
            <a:off x="457200" y="2000240"/>
            <a:ext cx="8229600" cy="4125923"/>
          </a:xfrm>
        </p:spPr>
        <p:txBody>
          <a:bodyPr>
            <a:normAutofit/>
          </a:bodyPr>
          <a:lstStyle/>
          <a:p>
            <a:r>
              <a:rPr lang="en-US" sz="2400" dirty="0" smtClean="0"/>
              <a:t>The EOS Risk Management application significantly enhanced the client's approach to handling candidate profiles by improving data reliability and validation accuracy. Its modular architecture enabled seamless integration with existing systems, making it adaptable and scalable. Continually evolving with regular updates, the system now serves as a robust candidate data management solution.</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eos-image.png"/>
          <p:cNvPicPr>
            <a:picLocks noGrp="1" noChangeAspect="1"/>
          </p:cNvPicPr>
          <p:nvPr>
            <p:ph idx="1"/>
          </p:nvPr>
        </p:nvPicPr>
        <p:blipFill>
          <a:blip r:embed="rId2"/>
          <a:stretch>
            <a:fillRect/>
          </a:stretch>
        </p:blipFill>
        <p:spPr>
          <a:xfrm>
            <a:off x="1071538" y="1571612"/>
            <a:ext cx="7383514" cy="4959077"/>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30456</TotalTime>
  <Words>298</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EOS Risk Management  </vt:lpstr>
      <vt:lpstr>IFORMATION</vt:lpstr>
      <vt:lpstr>   Introduction of EOS Risk Management (Development)  </vt:lpstr>
      <vt:lpstr>Problem Statement</vt:lpstr>
      <vt:lpstr>Affected Areas</vt:lpstr>
      <vt:lpstr>Solution</vt:lpstr>
      <vt:lpstr>How We Implemented</vt:lpstr>
      <vt:lpstr>Outcome</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Draft Sheet For Linkedin</dc:title>
  <dc:creator>M</dc:creator>
  <cp:lastModifiedBy>DELL</cp:lastModifiedBy>
  <cp:revision>342</cp:revision>
  <dcterms:created xsi:type="dcterms:W3CDTF">2025-10-07T05:59:51Z</dcterms:created>
  <dcterms:modified xsi:type="dcterms:W3CDTF">2025-10-28T13:29:38Z</dcterms:modified>
</cp:coreProperties>
</file>