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4C3A-E4D2-62F5-3643-54F7A5EB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27134-D662-EF1B-CE14-F136002D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66790-1210-48F4-A84C-1D4DF0279FF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9BB11-5C24-53FE-23E8-C6EF2CB2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80FCC1-AB07-9DD8-26DF-F89894D1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FDC9B-4D35-48DD-8D25-2C700C66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80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CDDF07-3B19-5E0C-D1A7-66B71635D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BE913-300B-6035-4BAC-A95229BDB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61F40-4B03-A0D5-7E3A-303ACBAFE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6790-1210-48F4-A84C-1D4DF0279FFA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ACDE-B1DB-5EB7-8A83-837843112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7C114-3DC7-E284-FB2F-697980459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FDC9B-4D35-48DD-8D25-2C700C6601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01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915CA02-EC0E-1E6E-6891-FCB8D2B9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75F5B-753F-23DA-421F-29E4492CD0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1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25E161D-4339-9D5B-DFA9-B945A185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97464-DA89-C55D-9C20-D290479941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D761E3C-4B89-3884-9756-2418B71B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D5898B-FC10-6EB9-8BB8-8D2F7FBC02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85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B7CC92E-3355-AC08-3659-3E135E4C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E4342-208C-6F05-241C-D521357A18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8853C5-9B45-0053-477C-666F123B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A378C-BBD3-9507-50AA-6089627F1A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04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4605CF-55BD-DCF8-D3A2-B7E82AD3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201C9-1D65-ADAA-F71A-B01EC10922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8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6B6448-215D-524D-1CAE-4F9F6BC6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AAF33-E245-E80C-A1E1-C8C8C7854D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72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662D73F-D114-4BDA-B9EA-5BC11078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C25DE6-7962-C94B-9E3A-59DC73F598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50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D945AF7-F6CF-98A9-E4D1-4205D72A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6603A-C481-2DF7-BC3F-5F6F9C3015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74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DE3CFE-49A7-5EFB-FC98-9C0C4F1D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351EE-A370-2A89-A35A-8D4AEA2EE0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22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561DF71-9A01-1F52-F00E-F0A3B62BA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7FAE2-0CEC-ED11-5A47-9D92C4188C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3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EEEAD6-1834-366C-6FD6-38BC7E32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96BA56-91A4-4406-7464-2DC6402F97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88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87E589-F484-10F2-ACFE-3111BAB8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C9A3D-31C9-6C69-DF6C-CE701001B7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0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0DFBC7-D2C8-C2D8-D161-DC652D2D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92CD6-4FA4-8F7E-7ED6-8BE315A9A3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1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1E90B0-1394-7D23-02E0-5133D5C0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EC250-9FE6-3F58-41BC-0D8DFC3ED7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7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2DBFB3-E3FD-4B3A-6415-88A217113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107E5-B21F-EA53-B189-9DF518F1A0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6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D52FE9-3C50-8B14-F000-2979A404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56273-B735-BAB8-9CC0-744E364444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6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6A9DC7F-BAD9-FDE6-4CA2-100F73D9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122D42-7BC7-FF72-ECDF-DA3B3902E8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1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76C037C-5548-17C7-40FD-118F5981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4D9A7-0609-127C-ADF5-B6746A1E4E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5D3198-9AC8-AA03-D39A-3AC99435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20F490-C4CE-17D6-5653-CA62AB6861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1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63103F6-2E9A-36E4-C097-8827FB1B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C1FA7-19FC-6CA4-00C8-6116BE8DE0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0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nuneneha2005@outlook.com</dc:creator>
  <cp:lastModifiedBy>nuneneha2005@outlook.com</cp:lastModifiedBy>
  <cp:revision>1</cp:revision>
  <dcterms:created xsi:type="dcterms:W3CDTF">2024-08-29T11:27:20Z</dcterms:created>
  <dcterms:modified xsi:type="dcterms:W3CDTF">2024-08-29T11:27:20Z</dcterms:modified>
</cp:coreProperties>
</file>