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86663" y="14908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332999"/>
                  </p:ext>
                </p:extLst>
              </p:nvPr>
            </p:nvGraphicFramePr>
            <p:xfrm>
              <a:off x="0" y="640515"/>
              <a:ext cx="12192000" cy="621748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640515"/>
                <a:ext cx="12192000" cy="6217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0d7f6ff-2285-4093-bb33-0b3bb434d59c}">
  <we:reference id="WA200003233" version="2.0.0.3" store="en-US" storeType="OMEX"/>
  <we:alternateReferences/>
  <we:properties>
    <we:property name="Microsoft.Office.CampaignId" value="&quot;none&quot;"/>
    <we:property name="reportUrl" value="&quot;/links/NdEJ_q9Owe?ctid=3c71cbab-b5ed-4f3b-ac0d-95509d6c0e93&amp;pbi_source=linkShare&amp;bookmarkGuid=d8433780-a7a6-4f10-8887-f7d339bb7fa8&amp;fromEntryPoint=share&quot;"/>
    <we:property name="reportState" value="&quot;CONNECTED&quot;"/>
    <we:property name="artifactViewState" value="&quot;live&quot;"/>
    <we:property name="reportEmbeddedTime" value="&quot;2024-10-16T16:25:54.666Z&quot;"/>
    <we:property name="creatorSessionId" value="&quot;6b612c83-d22b-4823-a24b-38cbd6d79275&quot;"/>
    <we:property name="creatorUserId" value="&quot;10032001BAD77720&quot;"/>
    <we:property name="creatorTenantId" value="&quot;3c71cbab-b5ed-4f3b-ac0d-95509d6c0e93&quot;"/>
    <we:property name="pageDisplayName" value="&quot;Page 1&quot;"/>
    <we:property name="reportName" value="&quot;Global_Earthquakes&quot;"/>
    <we:property name="isVisualContainerHeaderHidden" value="false"/>
    <we:property name="isFiltersActionButtonVisible" value="true"/>
    <we:property name="initialStateBookmark" value="&quot;H4sIAAAAAAAAA+1Y3U/jOBD/V0554SV7yleThrfSZV/YDwSrvYdTVTnxJPXi2Dnb6dJD/O87dlKxLYUi7jiKdBVq48l45je/8YxtbjzKdMvJ6jNpwDv2TqS8aoi6+i30fE8Msi9fzj5NLs7mnyefTlEsW8Ok0N7xjWeIqsF8Y7oj3FpA4Z8z3yOcn5PajirCNfheC0pLQTj7G3plfGVUB7e+B9ctl4pYk5eGGLBml6iOY/Qd/h6jR1IatoRLKM0gLeNqXMQhLdKoiiAYZZlV072CQ7ZTxZp27qdSGMIEurGyIEkhLqtxTuIspxGFIC2svGLcDCrF6vS6VRgdxrxqLStTxFpLxUrCPReFAt2DvvGmkneNezrdkF/KTpVwAZV7JQwzK7QERJnFXx25gjksQRg9ryWn3i2Sc64kUue0DMNkWNlC/pgqQO/UOw5uZyjRTNR8IPYuxq89Ts1ZCcqmrfiO/LhoGsC02YcakAM7CeNqe18M9F3sm0/f1mmJfO+Dko2bNiwcQA/7IvK9HhOi9r0/FqDAWcBkUGYGiiaC2p+PUJmeyaYliuk1r+vRGbN6iONO8QmU9wOH9iF2L1i9cAY/MtNTg3ET3tlZFEm3ikdRECXvgvxdmH0NgmP3d4SzN+Y/jjx+ZeRxsIUcPzP35VtlsmNFaCx2836oUHDV8DyWsFoEfY6hKN821Ei6z8rRCZgfAGIIc2anSUVBnaxckO+ZWveV0N9KwQvWsSW6b2v47vsvjcvh1kNhvJj7maMvo2mUZ0lWlHlGUmyRWRUeXOPTrJ6XnGj9L3W/29ch/tcwevarOMzGcVCkZZjEaR6nAOle9id0SUQJ9B71k7pWUJN1H335hcx6yYdODOUzup8f/wBxYyK2gCfPWFhNxw27wDlE0e3l9UB7ibbby0GkrO+IBMbYAyAsaBzEMU1KIPvX4n/dCUrZCaNW89J2/bex2IDDsne3SXzwNuDfr5UdwPfWyqITVAE9B8QhDJ7yyyugEzQwXSCKN1M9j+Tywd18KJHVi20rWzXR7yxhPoIsS3JaQDGmWYnbzMgd4R7LkoFrU8jrzXS4U8I4p0mSjdIgjYogKdIwGv/fG/455IY8YSPyD/LcdYh0PuU8sn9bJ+2TDouvUdeuGHfd4mVndEtKOCcCdlzcMC9EUKB7Lkr2/zH9rQoZYQXfd7Fa6w/gfgK90rKQShIAAA==&quot;"/>
    <we:property name="bookmark" value="&quot;H4sIAAAAAAAAA+1YS2/bOBD+KwteclEXelmP3BK3vWyxCJKie1gYAUWOZTYSqSUpN94g/71DSkZqx4mDtNk4wBqBLQ2HM998wxmSuSFcmK6hqz9pC+SYnCp11VJ99VtEAiIHGZ8kvCyjOAxZkfOiyPM4xVHVWaGkIcc3xFJdg/0iTE8bZwiFf88CQpvmjNbubU4bAwHpQBslaSP+hUEZh6zu4TYgcN01SlNn8sJSC87sEtXxHSFEvyfokTIrlnABzI5SlsyLKol4lcXzGMJJnjs1Myh4ZDtVnGnvfqqkpUKiGycL0wwSNi9KmuQljzmEWeXkc9HYUaVafbjuNEaHMa86R84UsdZKC0Yb4qPQYAbQN2Sqmr71Tx825Beq1wzOYe6HpBV2hZaAarv4p6dXcAlLkNZc1qrh5BbJOdMKqfNaVmBOnGyhvk01oHdOjsPbGUqMkHUzEnsX4+cBp2kEA+3SVn1Ffnw0LWDa3EMNyIGbhHF1gy8B5i72zacv67TEAfmoVeunjesH0MO+iAIyYELUAflrARq8BUwGF3ak6ERy9/MJ5nZgsu2oFmbN6/rtD+H0EMed4hMoH1482ofYPRf1whv8JOxADcZNm97XA5LuFI/iME7fheW7KP8chsf+7whnb8x/HHnyysiTcAs5fmb+K3DKdMeKMFjs9v1YoeCr4XksYbVI/hxDcbltqFV8n5WjU7DfAOQY5sxNU5qDPl35IN8Lve4rUbCVghesY0f00NZw7OsPjcvjNmNhvJj7macv51lc5mlesTKnGbbIfB4dXOMzor5kDTXmF3W/29ch/scwBvbnSZQXSVhlLEqTrEwygGwv+yd8SSUDfo/6k7rWUNN1H335hSwGycdejuUzuZ+f4ABxYyK2gKfPWFht31hxjnOo5tvL64H2Em+3l4NI2dARKRTYAyCqeBImCU8Z0P1r8b/uBEz10urVJXNd/20sNmhgObjbJD58G/Dv18oO4HtrZdFLroGfAeKQFk/57Ar4CRqYLhDFm6meR3L54G4+lsjqxbaVrZoYdpaonECepyWvoCp4znCbmfgj3GNZsnBtK3W9mQ5/SihKnqb5JAuzuArTKovi4v/e8POQW/qEjSg4yHPXIdL5lPPI/m2ddk86LL5GXfti3HWLV701HWVwRiXsuLhhXqjkwPdclPy/asjdTfA7qNd3CSISAAA=&quot;"/>
    <we:property name="datasetId" value="&quot;613ff68f-b470-494e-b161-2ef0290f0b43&quot;"/>
    <we:property name="embedUrl" value="&quot;/reportEmbed?reportId=1c8cc4be-5ef5-419f-a991-062323e96d4d&amp;config=eyJjbHVzdGVyVXJsIjoiaHR0cHM6Ly9XQUJJLVVTLUVBU1QyLUM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Rakesh Kumar</cp:lastModifiedBy>
  <cp:revision>3</cp:revision>
  <dcterms:created xsi:type="dcterms:W3CDTF">2018-06-07T21:39:02Z</dcterms:created>
  <dcterms:modified xsi:type="dcterms:W3CDTF">2024-10-16T16:27:10Z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