
<file path=[Content_Types].xml><?xml version="1.0" encoding="utf-8"?>
<Types xmlns="http://schemas.openxmlformats.org/package/2006/content-types">
  <Default Extension="fntdata" ContentType="application/x-fontdata"/>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0" r:id="rId1"/>
  </p:sldMasterIdLst>
  <p:notesMasterIdLst>
    <p:notesMasterId r:id="rId14"/>
  </p:notesMasterIdLst>
  <p:sldIdLst>
    <p:sldId id="257" r:id="rId2"/>
    <p:sldId id="258" r:id="rId3"/>
    <p:sldId id="259" r:id="rId4"/>
    <p:sldId id="260" r:id="rId5"/>
    <p:sldId id="261" r:id="rId6"/>
    <p:sldId id="262" r:id="rId7"/>
    <p:sldId id="263" r:id="rId8"/>
    <p:sldId id="265" r:id="rId9"/>
    <p:sldId id="266" r:id="rId10"/>
    <p:sldId id="264" r:id="rId11"/>
    <p:sldId id="267" r:id="rId12"/>
    <p:sldId id="26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Google Sans" panose="020B050303050204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Wingdings 3" pitchFamily="2"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61" d="100"/>
          <a:sy n="161" d="100"/>
        </p:scale>
        <p:origin x="24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Accuracy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Series 1</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a:sp3d/>
          </c:spPr>
          <c:invertIfNegative val="0"/>
          <c:cat>
            <c:strRef>
              <c:f>Sheet1!$A$2:$A$5</c:f>
              <c:strCache>
                <c:ptCount val="4"/>
                <c:pt idx="0">
                  <c:v>Random Forest</c:v>
                </c:pt>
                <c:pt idx="1">
                  <c:v>Linear Regerssor</c:v>
                </c:pt>
                <c:pt idx="2">
                  <c:v>KNN Classifier</c:v>
                </c:pt>
                <c:pt idx="3">
                  <c:v>KNN Regerssor</c:v>
                </c:pt>
              </c:strCache>
            </c:strRef>
          </c:cat>
          <c:val>
            <c:numRef>
              <c:f>Sheet1!$B$2:$B$5</c:f>
              <c:numCache>
                <c:formatCode>General</c:formatCode>
                <c:ptCount val="4"/>
                <c:pt idx="0">
                  <c:v>74.599999999999994</c:v>
                </c:pt>
                <c:pt idx="1">
                  <c:v>46</c:v>
                </c:pt>
                <c:pt idx="2">
                  <c:v>73</c:v>
                </c:pt>
                <c:pt idx="3">
                  <c:v>4.5</c:v>
                </c:pt>
              </c:numCache>
            </c:numRef>
          </c:val>
          <c:extLst>
            <c:ext xmlns:c16="http://schemas.microsoft.com/office/drawing/2014/chart" uri="{C3380CC4-5D6E-409C-BE32-E72D297353CC}">
              <c16:uniqueId val="{00000000-3724-C34C-835A-58B8B70BA2A7}"/>
            </c:ext>
          </c:extLst>
        </c:ser>
        <c:ser>
          <c:idx val="1"/>
          <c:order val="1"/>
          <c:tx>
            <c:strRef>
              <c:f>Sheet1!$C$1</c:f>
              <c:strCache>
                <c:ptCount val="1"/>
                <c:pt idx="0">
                  <c:v>Series 2</c:v>
                </c:pt>
              </c:strCache>
            </c:strRef>
          </c:tx>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a:sp3d/>
          </c:spPr>
          <c:invertIfNegative val="0"/>
          <c:cat>
            <c:strRef>
              <c:f>Sheet1!$A$2:$A$5</c:f>
              <c:strCache>
                <c:ptCount val="4"/>
                <c:pt idx="0">
                  <c:v>Random Forest</c:v>
                </c:pt>
                <c:pt idx="1">
                  <c:v>Linear Regerssor</c:v>
                </c:pt>
                <c:pt idx="2">
                  <c:v>KNN Classifier</c:v>
                </c:pt>
                <c:pt idx="3">
                  <c:v>KNN Regerssor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724-C34C-835A-58B8B70BA2A7}"/>
            </c:ext>
          </c:extLst>
        </c:ser>
        <c:ser>
          <c:idx val="2"/>
          <c:order val="2"/>
          <c:tx>
            <c:strRef>
              <c:f>Sheet1!$D$1</c:f>
              <c:strCache>
                <c:ptCount val="1"/>
                <c:pt idx="0">
                  <c:v>Series 3</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a:sp3d/>
          </c:spPr>
          <c:invertIfNegative val="0"/>
          <c:cat>
            <c:strRef>
              <c:f>Sheet1!$A$2:$A$5</c:f>
              <c:strCache>
                <c:ptCount val="4"/>
                <c:pt idx="0">
                  <c:v>Random Forest</c:v>
                </c:pt>
                <c:pt idx="1">
                  <c:v>Linear Regerssor</c:v>
                </c:pt>
                <c:pt idx="2">
                  <c:v>KNN Classifier</c:v>
                </c:pt>
                <c:pt idx="3">
                  <c:v>KNN Regerssor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724-C34C-835A-58B8B70BA2A7}"/>
            </c:ext>
          </c:extLst>
        </c:ser>
        <c:dLbls>
          <c:showLegendKey val="0"/>
          <c:showVal val="0"/>
          <c:showCatName val="0"/>
          <c:showSerName val="0"/>
          <c:showPercent val="0"/>
          <c:showBubbleSize val="0"/>
        </c:dLbls>
        <c:gapWidth val="150"/>
        <c:shape val="box"/>
        <c:axId val="1378861280"/>
        <c:axId val="1378806032"/>
        <c:axId val="0"/>
      </c:bar3DChart>
      <c:catAx>
        <c:axId val="13788612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78806032"/>
        <c:crosses val="autoZero"/>
        <c:auto val="1"/>
        <c:lblAlgn val="ctr"/>
        <c:lblOffset val="100"/>
        <c:noMultiLvlLbl val="0"/>
      </c:catAx>
      <c:valAx>
        <c:axId val="137880603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78861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1065B-0233-3A44-935E-F1025C6CF232}" type="doc">
      <dgm:prSet loTypeId="urn:microsoft.com/office/officeart/2005/8/layout/radial2" loCatId="relationship" qsTypeId="urn:microsoft.com/office/officeart/2005/8/quickstyle/simple1" qsCatId="simple" csTypeId="urn:microsoft.com/office/officeart/2005/8/colors/accent2_2" csCatId="accent2" phldr="1"/>
      <dgm:spPr/>
      <dgm:t>
        <a:bodyPr/>
        <a:lstStyle/>
        <a:p>
          <a:endParaRPr lang="en-US"/>
        </a:p>
      </dgm:t>
    </dgm:pt>
    <dgm:pt modelId="{78951D26-D136-794D-B8E8-7AE4EE622275}">
      <dgm:prSet phldrT="[Text]" custT="1"/>
      <dgm:spPr/>
      <dgm:t>
        <a:bodyPr/>
        <a:lstStyle/>
        <a:p>
          <a:r>
            <a:rPr lang="en-US" sz="1000" b="1" i="0" dirty="0">
              <a:effectLst/>
              <a:latin typeface="source-serif-pro"/>
            </a:rPr>
            <a:t>Pre-processing data</a:t>
          </a:r>
          <a:endParaRPr lang="en-US" sz="1000" dirty="0"/>
        </a:p>
      </dgm:t>
    </dgm:pt>
    <dgm:pt modelId="{5FB74436-AA41-7747-B3A6-ED7271974135}" type="parTrans" cxnId="{D52004E7-F2A9-524C-AC5F-BA58D50D78C4}">
      <dgm:prSet/>
      <dgm:spPr/>
      <dgm:t>
        <a:bodyPr/>
        <a:lstStyle/>
        <a:p>
          <a:endParaRPr lang="en-US"/>
        </a:p>
      </dgm:t>
    </dgm:pt>
    <dgm:pt modelId="{CA9E23CE-CF6F-E24E-92F8-E870815969E1}" type="sibTrans" cxnId="{D52004E7-F2A9-524C-AC5F-BA58D50D78C4}">
      <dgm:prSet/>
      <dgm:spPr/>
      <dgm:t>
        <a:bodyPr/>
        <a:lstStyle/>
        <a:p>
          <a:endParaRPr lang="en-US"/>
        </a:p>
      </dgm:t>
    </dgm:pt>
    <dgm:pt modelId="{DCF4CB53-6E5A-2A4B-8CE9-B6B7F32A63EB}">
      <dgm:prSet phldrT="[Text]" custT="1"/>
      <dgm:spPr/>
      <dgm:t>
        <a:bodyPr/>
        <a:lstStyle/>
        <a:p>
          <a:r>
            <a:rPr lang="en-US" sz="1000" b="1" dirty="0">
              <a:latin typeface="source-serif-pro"/>
            </a:rPr>
            <a:t>Features</a:t>
          </a:r>
          <a:endParaRPr lang="en-US" sz="1000" dirty="0"/>
        </a:p>
      </dgm:t>
    </dgm:pt>
    <dgm:pt modelId="{4F308CDC-28DE-A044-A38D-3967BBDE70E5}" type="parTrans" cxnId="{8B064BFE-BD72-DC43-BFC0-3B68053156B6}">
      <dgm:prSet/>
      <dgm:spPr/>
      <dgm:t>
        <a:bodyPr/>
        <a:lstStyle/>
        <a:p>
          <a:endParaRPr lang="en-US"/>
        </a:p>
      </dgm:t>
    </dgm:pt>
    <dgm:pt modelId="{5AF8EC31-EE3A-C149-ABA6-F18D99A40325}" type="sibTrans" cxnId="{8B064BFE-BD72-DC43-BFC0-3B68053156B6}">
      <dgm:prSet/>
      <dgm:spPr/>
      <dgm:t>
        <a:bodyPr/>
        <a:lstStyle/>
        <a:p>
          <a:endParaRPr lang="en-US"/>
        </a:p>
      </dgm:t>
    </dgm:pt>
    <dgm:pt modelId="{ED4E2A1C-2127-9645-8EB9-24E89415C414}">
      <dgm:prSet phldrT="[Text]" custT="1"/>
      <dgm:spPr/>
      <dgm:t>
        <a:bodyPr/>
        <a:lstStyle/>
        <a:p>
          <a:r>
            <a:rPr lang="en-US" sz="1000" b="1" dirty="0">
              <a:latin typeface="source-serif-pro"/>
            </a:rPr>
            <a:t>Modelling</a:t>
          </a:r>
          <a:endParaRPr lang="en-US" sz="1000" dirty="0"/>
        </a:p>
      </dgm:t>
    </dgm:pt>
    <dgm:pt modelId="{F5ACF793-B9D6-F24E-93F1-2546FC23786A}" type="parTrans" cxnId="{184361CA-134E-EF47-8F7C-83DFE619C6E9}">
      <dgm:prSet/>
      <dgm:spPr/>
      <dgm:t>
        <a:bodyPr/>
        <a:lstStyle/>
        <a:p>
          <a:endParaRPr lang="en-US"/>
        </a:p>
      </dgm:t>
    </dgm:pt>
    <dgm:pt modelId="{DCBABC57-0826-514A-AA44-306B3F18C026}" type="sibTrans" cxnId="{184361CA-134E-EF47-8F7C-83DFE619C6E9}">
      <dgm:prSet/>
      <dgm:spPr/>
      <dgm:t>
        <a:bodyPr/>
        <a:lstStyle/>
        <a:p>
          <a:endParaRPr lang="en-US"/>
        </a:p>
      </dgm:t>
    </dgm:pt>
    <dgm:pt modelId="{750D8BC7-8D30-5149-9400-9804E2E347D0}">
      <dgm:prSet phldrT="[Text]" custT="1"/>
      <dgm:spPr/>
      <dgm:t>
        <a:bodyPr/>
        <a:lstStyle/>
        <a:p>
          <a:pPr>
            <a:buFont typeface="Arial"/>
            <a:buNone/>
          </a:pPr>
          <a:r>
            <a:rPr lang="en-US" sz="1000" b="1" dirty="0">
              <a:latin typeface="source-serif-pro"/>
              <a:sym typeface="Roboto"/>
            </a:rPr>
            <a:t>Bag of words</a:t>
          </a:r>
          <a:endParaRPr lang="en-US" sz="1000" dirty="0"/>
        </a:p>
      </dgm:t>
    </dgm:pt>
    <dgm:pt modelId="{04A7B857-71E0-B14D-9A7C-CCA935A452B4}" type="parTrans" cxnId="{E64FC34D-E0DF-D94E-9BB3-12F6FC11216C}">
      <dgm:prSet/>
      <dgm:spPr/>
      <dgm:t>
        <a:bodyPr/>
        <a:lstStyle/>
        <a:p>
          <a:endParaRPr lang="en-US"/>
        </a:p>
      </dgm:t>
    </dgm:pt>
    <dgm:pt modelId="{35C8561A-29D1-164A-B044-145A9EE1EC15}" type="sibTrans" cxnId="{E64FC34D-E0DF-D94E-9BB3-12F6FC11216C}">
      <dgm:prSet/>
      <dgm:spPr/>
      <dgm:t>
        <a:bodyPr/>
        <a:lstStyle/>
        <a:p>
          <a:endParaRPr lang="en-US"/>
        </a:p>
      </dgm:t>
    </dgm:pt>
    <dgm:pt modelId="{357E1D45-30DD-7847-9CC7-E041823C7CE0}">
      <dgm:prSet phldrT="[Text]" custT="1"/>
      <dgm:spPr/>
      <dgm:t>
        <a:bodyPr/>
        <a:lstStyle/>
        <a:p>
          <a:r>
            <a:rPr lang="en-US" sz="1000" b="1" i="0" dirty="0">
              <a:effectLst/>
              <a:latin typeface="sohne"/>
            </a:rPr>
            <a:t>Evaluation</a:t>
          </a:r>
          <a:endParaRPr lang="en-US" sz="1000" dirty="0"/>
        </a:p>
      </dgm:t>
    </dgm:pt>
    <dgm:pt modelId="{9055D9D1-1D0A-E049-95B7-0ED5C0131B76}" type="parTrans" cxnId="{31201AF7-B758-4A43-B269-D1AA23FE6182}">
      <dgm:prSet/>
      <dgm:spPr/>
      <dgm:t>
        <a:bodyPr/>
        <a:lstStyle/>
        <a:p>
          <a:endParaRPr lang="en-US"/>
        </a:p>
      </dgm:t>
    </dgm:pt>
    <dgm:pt modelId="{FE18A2DC-2A22-2146-80CD-88B3103327F0}" type="sibTrans" cxnId="{31201AF7-B758-4A43-B269-D1AA23FE6182}">
      <dgm:prSet/>
      <dgm:spPr/>
      <dgm:t>
        <a:bodyPr/>
        <a:lstStyle/>
        <a:p>
          <a:endParaRPr lang="en-US"/>
        </a:p>
      </dgm:t>
    </dgm:pt>
    <dgm:pt modelId="{8BF5E1D4-A97B-8C46-A0EB-1E976B24D854}">
      <dgm:prSet phldrT="[Text]" custT="1"/>
      <dgm:spPr/>
      <dgm:t>
        <a:bodyPr/>
        <a:lstStyle/>
        <a:p>
          <a:r>
            <a:rPr lang="en-US" sz="1000" b="1" dirty="0"/>
            <a:t>Classification</a:t>
          </a:r>
          <a:endParaRPr lang="en-US" sz="1000" dirty="0"/>
        </a:p>
      </dgm:t>
    </dgm:pt>
    <dgm:pt modelId="{FD38F2C3-B9E7-4145-BA50-8D41EEC2C78B}" type="parTrans" cxnId="{10C696B3-3FC6-9A4C-AE88-2DE1CDF65039}">
      <dgm:prSet/>
      <dgm:spPr/>
      <dgm:t>
        <a:bodyPr/>
        <a:lstStyle/>
        <a:p>
          <a:endParaRPr lang="en-US"/>
        </a:p>
      </dgm:t>
    </dgm:pt>
    <dgm:pt modelId="{3E09801D-DE5E-4047-B48F-4D1230D486FA}" type="sibTrans" cxnId="{10C696B3-3FC6-9A4C-AE88-2DE1CDF65039}">
      <dgm:prSet/>
      <dgm:spPr/>
      <dgm:t>
        <a:bodyPr/>
        <a:lstStyle/>
        <a:p>
          <a:endParaRPr lang="en-US"/>
        </a:p>
      </dgm:t>
    </dgm:pt>
    <dgm:pt modelId="{F13FDEBB-07DC-8541-A605-F01D24ED59EA}" type="pres">
      <dgm:prSet presAssocID="{AAF1065B-0233-3A44-935E-F1025C6CF232}" presName="composite" presStyleCnt="0">
        <dgm:presLayoutVars>
          <dgm:chMax val="5"/>
          <dgm:dir/>
          <dgm:animLvl val="ctr"/>
          <dgm:resizeHandles val="exact"/>
        </dgm:presLayoutVars>
      </dgm:prSet>
      <dgm:spPr/>
    </dgm:pt>
    <dgm:pt modelId="{91B6BC76-D162-2E4E-9495-2AF800EF088C}" type="pres">
      <dgm:prSet presAssocID="{AAF1065B-0233-3A44-935E-F1025C6CF232}" presName="cycle" presStyleCnt="0"/>
      <dgm:spPr/>
    </dgm:pt>
    <dgm:pt modelId="{E0FE4E19-E5FB-1349-B233-6D0C4407A943}" type="pres">
      <dgm:prSet presAssocID="{AAF1065B-0233-3A44-935E-F1025C6CF232}" presName="centerShape" presStyleCnt="0"/>
      <dgm:spPr/>
    </dgm:pt>
    <dgm:pt modelId="{4D83350D-6A9A-6E46-8B08-BA243901BF0A}" type="pres">
      <dgm:prSet presAssocID="{AAF1065B-0233-3A44-935E-F1025C6CF232}" presName="connSite" presStyleLbl="node1" presStyleIdx="0" presStyleCnt="7"/>
      <dgm:spPr/>
    </dgm:pt>
    <dgm:pt modelId="{5E6407DC-DAA3-5C4C-A06B-7B469B95FFF1}" type="pres">
      <dgm:prSet presAssocID="{AAF1065B-0233-3A44-935E-F1025C6CF232}" presName="visible" presStyleLbl="node1" presStyleIdx="0" presStyleCnt="7" custLinFactNeighborX="-4096" custLinFactNeighborY="-2231"/>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150EE941-47F2-4B4D-B456-30AD0881B0D2}" type="pres">
      <dgm:prSet presAssocID="{5FB74436-AA41-7747-B3A6-ED7271974135}" presName="Name25" presStyleLbl="parChTrans1D1" presStyleIdx="0" presStyleCnt="6"/>
      <dgm:spPr/>
    </dgm:pt>
    <dgm:pt modelId="{E8053350-DF88-894E-B641-1649EDD9E135}" type="pres">
      <dgm:prSet presAssocID="{78951D26-D136-794D-B8E8-7AE4EE622275}" presName="node" presStyleCnt="0"/>
      <dgm:spPr/>
    </dgm:pt>
    <dgm:pt modelId="{1199A867-B4CD-BF4E-BFE7-1EF8A0C0F3DD}" type="pres">
      <dgm:prSet presAssocID="{78951D26-D136-794D-B8E8-7AE4EE622275}" presName="parentNode" presStyleLbl="node1" presStyleIdx="1" presStyleCnt="7" custScaleX="192541">
        <dgm:presLayoutVars>
          <dgm:chMax val="1"/>
          <dgm:bulletEnabled val="1"/>
        </dgm:presLayoutVars>
      </dgm:prSet>
      <dgm:spPr/>
    </dgm:pt>
    <dgm:pt modelId="{6298CFF5-BA47-7C49-8C4C-C03204895A96}" type="pres">
      <dgm:prSet presAssocID="{78951D26-D136-794D-B8E8-7AE4EE622275}" presName="childNode" presStyleLbl="revTx" presStyleIdx="0" presStyleCnt="0">
        <dgm:presLayoutVars>
          <dgm:bulletEnabled val="1"/>
        </dgm:presLayoutVars>
      </dgm:prSet>
      <dgm:spPr/>
    </dgm:pt>
    <dgm:pt modelId="{02385133-F232-FE48-8B66-9C2678561140}" type="pres">
      <dgm:prSet presAssocID="{4F308CDC-28DE-A044-A38D-3967BBDE70E5}" presName="Name25" presStyleLbl="parChTrans1D1" presStyleIdx="1" presStyleCnt="6"/>
      <dgm:spPr/>
    </dgm:pt>
    <dgm:pt modelId="{E99E961A-D657-154E-89A2-D701308D1298}" type="pres">
      <dgm:prSet presAssocID="{DCF4CB53-6E5A-2A4B-8CE9-B6B7F32A63EB}" presName="node" presStyleCnt="0"/>
      <dgm:spPr/>
    </dgm:pt>
    <dgm:pt modelId="{6F8E687E-B25B-0348-98F5-6E7DABC09D43}" type="pres">
      <dgm:prSet presAssocID="{DCF4CB53-6E5A-2A4B-8CE9-B6B7F32A63EB}" presName="parentNode" presStyleLbl="node1" presStyleIdx="2" presStyleCnt="7" custScaleX="218435">
        <dgm:presLayoutVars>
          <dgm:chMax val="1"/>
          <dgm:bulletEnabled val="1"/>
        </dgm:presLayoutVars>
      </dgm:prSet>
      <dgm:spPr/>
    </dgm:pt>
    <dgm:pt modelId="{C13837CD-ADA4-7248-B050-7FD199EB3FCD}" type="pres">
      <dgm:prSet presAssocID="{DCF4CB53-6E5A-2A4B-8CE9-B6B7F32A63EB}" presName="childNode" presStyleLbl="revTx" presStyleIdx="0" presStyleCnt="0">
        <dgm:presLayoutVars>
          <dgm:bulletEnabled val="1"/>
        </dgm:presLayoutVars>
      </dgm:prSet>
      <dgm:spPr/>
    </dgm:pt>
    <dgm:pt modelId="{372A7DF2-9238-7541-BE8D-25DC87C90C8D}" type="pres">
      <dgm:prSet presAssocID="{04A7B857-71E0-B14D-9A7C-CCA935A452B4}" presName="Name25" presStyleLbl="parChTrans1D1" presStyleIdx="2" presStyleCnt="6"/>
      <dgm:spPr/>
    </dgm:pt>
    <dgm:pt modelId="{49AC9AB4-A12E-4C43-AE8C-DEA37571D383}" type="pres">
      <dgm:prSet presAssocID="{750D8BC7-8D30-5149-9400-9804E2E347D0}" presName="node" presStyleCnt="0"/>
      <dgm:spPr/>
    </dgm:pt>
    <dgm:pt modelId="{27ECB152-A582-7340-A4FF-F7C8F7F78679}" type="pres">
      <dgm:prSet presAssocID="{750D8BC7-8D30-5149-9400-9804E2E347D0}" presName="parentNode" presStyleLbl="node1" presStyleIdx="3" presStyleCnt="7" custScaleX="195911">
        <dgm:presLayoutVars>
          <dgm:chMax val="1"/>
          <dgm:bulletEnabled val="1"/>
        </dgm:presLayoutVars>
      </dgm:prSet>
      <dgm:spPr/>
    </dgm:pt>
    <dgm:pt modelId="{22F46D68-00E3-7943-8DD4-A9B065A5E69C}" type="pres">
      <dgm:prSet presAssocID="{750D8BC7-8D30-5149-9400-9804E2E347D0}" presName="childNode" presStyleLbl="revTx" presStyleIdx="0" presStyleCnt="0">
        <dgm:presLayoutVars>
          <dgm:bulletEnabled val="1"/>
        </dgm:presLayoutVars>
      </dgm:prSet>
      <dgm:spPr/>
    </dgm:pt>
    <dgm:pt modelId="{D1AD9C8A-1765-E64A-841E-CB2C6AEC478D}" type="pres">
      <dgm:prSet presAssocID="{F5ACF793-B9D6-F24E-93F1-2546FC23786A}" presName="Name25" presStyleLbl="parChTrans1D1" presStyleIdx="3" presStyleCnt="6"/>
      <dgm:spPr/>
    </dgm:pt>
    <dgm:pt modelId="{80923449-920C-C245-9174-E3FF10C821D1}" type="pres">
      <dgm:prSet presAssocID="{ED4E2A1C-2127-9645-8EB9-24E89415C414}" presName="node" presStyleCnt="0"/>
      <dgm:spPr/>
    </dgm:pt>
    <dgm:pt modelId="{1B3EB936-E146-9944-BF24-DEF226C1254D}" type="pres">
      <dgm:prSet presAssocID="{ED4E2A1C-2127-9645-8EB9-24E89415C414}" presName="parentNode" presStyleLbl="node1" presStyleIdx="4" presStyleCnt="7" custScaleX="223627">
        <dgm:presLayoutVars>
          <dgm:chMax val="1"/>
          <dgm:bulletEnabled val="1"/>
        </dgm:presLayoutVars>
      </dgm:prSet>
      <dgm:spPr/>
    </dgm:pt>
    <dgm:pt modelId="{18282F0B-20D1-C340-8ECA-FF4A421AF412}" type="pres">
      <dgm:prSet presAssocID="{ED4E2A1C-2127-9645-8EB9-24E89415C414}" presName="childNode" presStyleLbl="revTx" presStyleIdx="0" presStyleCnt="0">
        <dgm:presLayoutVars>
          <dgm:bulletEnabled val="1"/>
        </dgm:presLayoutVars>
      </dgm:prSet>
      <dgm:spPr/>
    </dgm:pt>
    <dgm:pt modelId="{C5B6329A-C369-CA46-8398-77CC0185B82B}" type="pres">
      <dgm:prSet presAssocID="{9055D9D1-1D0A-E049-95B7-0ED5C0131B76}" presName="Name25" presStyleLbl="parChTrans1D1" presStyleIdx="4" presStyleCnt="6"/>
      <dgm:spPr/>
    </dgm:pt>
    <dgm:pt modelId="{8CE94004-A7E5-A94C-8C92-5E45EB0146E4}" type="pres">
      <dgm:prSet presAssocID="{357E1D45-30DD-7847-9CC7-E041823C7CE0}" presName="node" presStyleCnt="0"/>
      <dgm:spPr/>
    </dgm:pt>
    <dgm:pt modelId="{3C7E29D9-BED6-E642-BE4F-24A81B31462F}" type="pres">
      <dgm:prSet presAssocID="{357E1D45-30DD-7847-9CC7-E041823C7CE0}" presName="parentNode" presStyleLbl="node1" presStyleIdx="5" presStyleCnt="7" custScaleX="180786">
        <dgm:presLayoutVars>
          <dgm:chMax val="1"/>
          <dgm:bulletEnabled val="1"/>
        </dgm:presLayoutVars>
      </dgm:prSet>
      <dgm:spPr/>
    </dgm:pt>
    <dgm:pt modelId="{40207917-D0A9-8E43-8F5C-3EF84A7063E9}" type="pres">
      <dgm:prSet presAssocID="{357E1D45-30DD-7847-9CC7-E041823C7CE0}" presName="childNode" presStyleLbl="revTx" presStyleIdx="0" presStyleCnt="0">
        <dgm:presLayoutVars>
          <dgm:bulletEnabled val="1"/>
        </dgm:presLayoutVars>
      </dgm:prSet>
      <dgm:spPr/>
    </dgm:pt>
    <dgm:pt modelId="{63BDF6F5-8D16-0344-973F-B5DAFCD5B846}" type="pres">
      <dgm:prSet presAssocID="{FD38F2C3-B9E7-4145-BA50-8D41EEC2C78B}" presName="Name25" presStyleLbl="parChTrans1D1" presStyleIdx="5" presStyleCnt="6"/>
      <dgm:spPr/>
    </dgm:pt>
    <dgm:pt modelId="{1AD784F8-F424-9742-AD77-1EF71826AA46}" type="pres">
      <dgm:prSet presAssocID="{8BF5E1D4-A97B-8C46-A0EB-1E976B24D854}" presName="node" presStyleCnt="0"/>
      <dgm:spPr/>
    </dgm:pt>
    <dgm:pt modelId="{EC925A1C-1C63-CA43-BF5C-297C845FAB5E}" type="pres">
      <dgm:prSet presAssocID="{8BF5E1D4-A97B-8C46-A0EB-1E976B24D854}" presName="parentNode" presStyleLbl="node1" presStyleIdx="6" presStyleCnt="7" custScaleX="239088">
        <dgm:presLayoutVars>
          <dgm:chMax val="1"/>
          <dgm:bulletEnabled val="1"/>
        </dgm:presLayoutVars>
      </dgm:prSet>
      <dgm:spPr/>
    </dgm:pt>
    <dgm:pt modelId="{C77F23CF-2E2C-284F-B840-195EBEB880B3}" type="pres">
      <dgm:prSet presAssocID="{8BF5E1D4-A97B-8C46-A0EB-1E976B24D854}" presName="childNode" presStyleLbl="revTx" presStyleIdx="0" presStyleCnt="0">
        <dgm:presLayoutVars>
          <dgm:bulletEnabled val="1"/>
        </dgm:presLayoutVars>
      </dgm:prSet>
      <dgm:spPr/>
    </dgm:pt>
  </dgm:ptLst>
  <dgm:cxnLst>
    <dgm:cxn modelId="{F18FFC3E-6897-DB4C-9D78-2891721DDDFE}" type="presOf" srcId="{357E1D45-30DD-7847-9CC7-E041823C7CE0}" destId="{3C7E29D9-BED6-E642-BE4F-24A81B31462F}" srcOrd="0" destOrd="0" presId="urn:microsoft.com/office/officeart/2005/8/layout/radial2"/>
    <dgm:cxn modelId="{E64FC34D-E0DF-D94E-9BB3-12F6FC11216C}" srcId="{AAF1065B-0233-3A44-935E-F1025C6CF232}" destId="{750D8BC7-8D30-5149-9400-9804E2E347D0}" srcOrd="2" destOrd="0" parTransId="{04A7B857-71E0-B14D-9A7C-CCA935A452B4}" sibTransId="{35C8561A-29D1-164A-B044-145A9EE1EC15}"/>
    <dgm:cxn modelId="{CEAAAC60-736D-0C48-864A-3B7074A70FEE}" type="presOf" srcId="{78951D26-D136-794D-B8E8-7AE4EE622275}" destId="{1199A867-B4CD-BF4E-BFE7-1EF8A0C0F3DD}" srcOrd="0" destOrd="0" presId="urn:microsoft.com/office/officeart/2005/8/layout/radial2"/>
    <dgm:cxn modelId="{FED72B69-0D50-5F44-8684-025FF42D32D9}" type="presOf" srcId="{FD38F2C3-B9E7-4145-BA50-8D41EEC2C78B}" destId="{63BDF6F5-8D16-0344-973F-B5DAFCD5B846}" srcOrd="0" destOrd="0" presId="urn:microsoft.com/office/officeart/2005/8/layout/radial2"/>
    <dgm:cxn modelId="{E9BB8775-B572-E649-9E05-596169C9BC34}" type="presOf" srcId="{04A7B857-71E0-B14D-9A7C-CCA935A452B4}" destId="{372A7DF2-9238-7541-BE8D-25DC87C90C8D}" srcOrd="0" destOrd="0" presId="urn:microsoft.com/office/officeart/2005/8/layout/radial2"/>
    <dgm:cxn modelId="{8E8FBC87-80D4-EC4C-B3A3-A5D15B3650F1}" type="presOf" srcId="{5FB74436-AA41-7747-B3A6-ED7271974135}" destId="{150EE941-47F2-4B4D-B456-30AD0881B0D2}" srcOrd="0" destOrd="0" presId="urn:microsoft.com/office/officeart/2005/8/layout/radial2"/>
    <dgm:cxn modelId="{484FF99E-8D84-434E-8F67-00291717314B}" type="presOf" srcId="{ED4E2A1C-2127-9645-8EB9-24E89415C414}" destId="{1B3EB936-E146-9944-BF24-DEF226C1254D}" srcOrd="0" destOrd="0" presId="urn:microsoft.com/office/officeart/2005/8/layout/radial2"/>
    <dgm:cxn modelId="{6B1BDEA8-1E88-F64C-A8EF-5BE59CFD3ED4}" type="presOf" srcId="{4F308CDC-28DE-A044-A38D-3967BBDE70E5}" destId="{02385133-F232-FE48-8B66-9C2678561140}" srcOrd="0" destOrd="0" presId="urn:microsoft.com/office/officeart/2005/8/layout/radial2"/>
    <dgm:cxn modelId="{10C696B3-3FC6-9A4C-AE88-2DE1CDF65039}" srcId="{AAF1065B-0233-3A44-935E-F1025C6CF232}" destId="{8BF5E1D4-A97B-8C46-A0EB-1E976B24D854}" srcOrd="5" destOrd="0" parTransId="{FD38F2C3-B9E7-4145-BA50-8D41EEC2C78B}" sibTransId="{3E09801D-DE5E-4047-B48F-4D1230D486FA}"/>
    <dgm:cxn modelId="{B37360B9-2950-0142-B80F-DF9CB63728F7}" type="presOf" srcId="{AAF1065B-0233-3A44-935E-F1025C6CF232}" destId="{F13FDEBB-07DC-8541-A605-F01D24ED59EA}" srcOrd="0" destOrd="0" presId="urn:microsoft.com/office/officeart/2005/8/layout/radial2"/>
    <dgm:cxn modelId="{184361CA-134E-EF47-8F7C-83DFE619C6E9}" srcId="{AAF1065B-0233-3A44-935E-F1025C6CF232}" destId="{ED4E2A1C-2127-9645-8EB9-24E89415C414}" srcOrd="3" destOrd="0" parTransId="{F5ACF793-B9D6-F24E-93F1-2546FC23786A}" sibTransId="{DCBABC57-0826-514A-AA44-306B3F18C026}"/>
    <dgm:cxn modelId="{E7A500CD-A0FC-8144-BD8A-93B3F473B2B9}" type="presOf" srcId="{DCF4CB53-6E5A-2A4B-8CE9-B6B7F32A63EB}" destId="{6F8E687E-B25B-0348-98F5-6E7DABC09D43}" srcOrd="0" destOrd="0" presId="urn:microsoft.com/office/officeart/2005/8/layout/radial2"/>
    <dgm:cxn modelId="{9031F6E6-C19F-9442-B9E8-CEB98AA78163}" type="presOf" srcId="{750D8BC7-8D30-5149-9400-9804E2E347D0}" destId="{27ECB152-A582-7340-A4FF-F7C8F7F78679}" srcOrd="0" destOrd="0" presId="urn:microsoft.com/office/officeart/2005/8/layout/radial2"/>
    <dgm:cxn modelId="{D52004E7-F2A9-524C-AC5F-BA58D50D78C4}" srcId="{AAF1065B-0233-3A44-935E-F1025C6CF232}" destId="{78951D26-D136-794D-B8E8-7AE4EE622275}" srcOrd="0" destOrd="0" parTransId="{5FB74436-AA41-7747-B3A6-ED7271974135}" sibTransId="{CA9E23CE-CF6F-E24E-92F8-E870815969E1}"/>
    <dgm:cxn modelId="{EF9C1FEE-57F9-6A4B-8BF1-BC26BBD64775}" type="presOf" srcId="{9055D9D1-1D0A-E049-95B7-0ED5C0131B76}" destId="{C5B6329A-C369-CA46-8398-77CC0185B82B}" srcOrd="0" destOrd="0" presId="urn:microsoft.com/office/officeart/2005/8/layout/radial2"/>
    <dgm:cxn modelId="{D1E0CAF3-854C-DE43-A0E3-30EA70D1514B}" type="presOf" srcId="{F5ACF793-B9D6-F24E-93F1-2546FC23786A}" destId="{D1AD9C8A-1765-E64A-841E-CB2C6AEC478D}" srcOrd="0" destOrd="0" presId="urn:microsoft.com/office/officeart/2005/8/layout/radial2"/>
    <dgm:cxn modelId="{F2A655F5-160B-4A48-9C17-328F29B2D4F3}" type="presOf" srcId="{8BF5E1D4-A97B-8C46-A0EB-1E976B24D854}" destId="{EC925A1C-1C63-CA43-BF5C-297C845FAB5E}" srcOrd="0" destOrd="0" presId="urn:microsoft.com/office/officeart/2005/8/layout/radial2"/>
    <dgm:cxn modelId="{31201AF7-B758-4A43-B269-D1AA23FE6182}" srcId="{AAF1065B-0233-3A44-935E-F1025C6CF232}" destId="{357E1D45-30DD-7847-9CC7-E041823C7CE0}" srcOrd="4" destOrd="0" parTransId="{9055D9D1-1D0A-E049-95B7-0ED5C0131B76}" sibTransId="{FE18A2DC-2A22-2146-80CD-88B3103327F0}"/>
    <dgm:cxn modelId="{8B064BFE-BD72-DC43-BFC0-3B68053156B6}" srcId="{AAF1065B-0233-3A44-935E-F1025C6CF232}" destId="{DCF4CB53-6E5A-2A4B-8CE9-B6B7F32A63EB}" srcOrd="1" destOrd="0" parTransId="{4F308CDC-28DE-A044-A38D-3967BBDE70E5}" sibTransId="{5AF8EC31-EE3A-C149-ABA6-F18D99A40325}"/>
    <dgm:cxn modelId="{82D3B759-08D3-0041-A546-5A46A1439A28}" type="presParOf" srcId="{F13FDEBB-07DC-8541-A605-F01D24ED59EA}" destId="{91B6BC76-D162-2E4E-9495-2AF800EF088C}" srcOrd="0" destOrd="0" presId="urn:microsoft.com/office/officeart/2005/8/layout/radial2"/>
    <dgm:cxn modelId="{F4E091B2-5B12-7C4F-B5B6-74EB298B35F5}" type="presParOf" srcId="{91B6BC76-D162-2E4E-9495-2AF800EF088C}" destId="{E0FE4E19-E5FB-1349-B233-6D0C4407A943}" srcOrd="0" destOrd="0" presId="urn:microsoft.com/office/officeart/2005/8/layout/radial2"/>
    <dgm:cxn modelId="{EAF8C061-E73E-5A45-B4DE-045E2F6CF7C4}" type="presParOf" srcId="{E0FE4E19-E5FB-1349-B233-6D0C4407A943}" destId="{4D83350D-6A9A-6E46-8B08-BA243901BF0A}" srcOrd="0" destOrd="0" presId="urn:microsoft.com/office/officeart/2005/8/layout/radial2"/>
    <dgm:cxn modelId="{C7AFF4DC-B4F9-014B-8449-87628BD6C3AB}" type="presParOf" srcId="{E0FE4E19-E5FB-1349-B233-6D0C4407A943}" destId="{5E6407DC-DAA3-5C4C-A06B-7B469B95FFF1}" srcOrd="1" destOrd="0" presId="urn:microsoft.com/office/officeart/2005/8/layout/radial2"/>
    <dgm:cxn modelId="{909C81BE-9D65-DC41-AC29-1C78FC6255F6}" type="presParOf" srcId="{91B6BC76-D162-2E4E-9495-2AF800EF088C}" destId="{150EE941-47F2-4B4D-B456-30AD0881B0D2}" srcOrd="1" destOrd="0" presId="urn:microsoft.com/office/officeart/2005/8/layout/radial2"/>
    <dgm:cxn modelId="{2DF10EE1-D296-1145-A077-E6DD9EE3B3E6}" type="presParOf" srcId="{91B6BC76-D162-2E4E-9495-2AF800EF088C}" destId="{E8053350-DF88-894E-B641-1649EDD9E135}" srcOrd="2" destOrd="0" presId="urn:microsoft.com/office/officeart/2005/8/layout/radial2"/>
    <dgm:cxn modelId="{EAA2949A-E083-1F4B-9ECA-12B3B577DA68}" type="presParOf" srcId="{E8053350-DF88-894E-B641-1649EDD9E135}" destId="{1199A867-B4CD-BF4E-BFE7-1EF8A0C0F3DD}" srcOrd="0" destOrd="0" presId="urn:microsoft.com/office/officeart/2005/8/layout/radial2"/>
    <dgm:cxn modelId="{AC9C1071-D9EE-3D49-8142-B319AC6F554B}" type="presParOf" srcId="{E8053350-DF88-894E-B641-1649EDD9E135}" destId="{6298CFF5-BA47-7C49-8C4C-C03204895A96}" srcOrd="1" destOrd="0" presId="urn:microsoft.com/office/officeart/2005/8/layout/radial2"/>
    <dgm:cxn modelId="{5DDC9D71-3A04-324A-817B-5A3C94C64D4A}" type="presParOf" srcId="{91B6BC76-D162-2E4E-9495-2AF800EF088C}" destId="{02385133-F232-FE48-8B66-9C2678561140}" srcOrd="3" destOrd="0" presId="urn:microsoft.com/office/officeart/2005/8/layout/radial2"/>
    <dgm:cxn modelId="{F501049A-0A1A-1645-BCD6-890908D3164D}" type="presParOf" srcId="{91B6BC76-D162-2E4E-9495-2AF800EF088C}" destId="{E99E961A-D657-154E-89A2-D701308D1298}" srcOrd="4" destOrd="0" presId="urn:microsoft.com/office/officeart/2005/8/layout/radial2"/>
    <dgm:cxn modelId="{BA8BB66A-08A4-6D4A-9DB0-9A476463ECCA}" type="presParOf" srcId="{E99E961A-D657-154E-89A2-D701308D1298}" destId="{6F8E687E-B25B-0348-98F5-6E7DABC09D43}" srcOrd="0" destOrd="0" presId="urn:microsoft.com/office/officeart/2005/8/layout/radial2"/>
    <dgm:cxn modelId="{C204AAC5-E8FA-9846-9169-1EFC10FA2E40}" type="presParOf" srcId="{E99E961A-D657-154E-89A2-D701308D1298}" destId="{C13837CD-ADA4-7248-B050-7FD199EB3FCD}" srcOrd="1" destOrd="0" presId="urn:microsoft.com/office/officeart/2005/8/layout/radial2"/>
    <dgm:cxn modelId="{18809F6D-CF3F-8F45-A844-29FA2B60824C}" type="presParOf" srcId="{91B6BC76-D162-2E4E-9495-2AF800EF088C}" destId="{372A7DF2-9238-7541-BE8D-25DC87C90C8D}" srcOrd="5" destOrd="0" presId="urn:microsoft.com/office/officeart/2005/8/layout/radial2"/>
    <dgm:cxn modelId="{48BCD33A-5937-0247-8DF0-F7551B5151B3}" type="presParOf" srcId="{91B6BC76-D162-2E4E-9495-2AF800EF088C}" destId="{49AC9AB4-A12E-4C43-AE8C-DEA37571D383}" srcOrd="6" destOrd="0" presId="urn:microsoft.com/office/officeart/2005/8/layout/radial2"/>
    <dgm:cxn modelId="{7EDD23C9-8641-3D4C-AF05-747626A81A56}" type="presParOf" srcId="{49AC9AB4-A12E-4C43-AE8C-DEA37571D383}" destId="{27ECB152-A582-7340-A4FF-F7C8F7F78679}" srcOrd="0" destOrd="0" presId="urn:microsoft.com/office/officeart/2005/8/layout/radial2"/>
    <dgm:cxn modelId="{FFDC670B-A861-DE4D-98A3-26BCA8C3628D}" type="presParOf" srcId="{49AC9AB4-A12E-4C43-AE8C-DEA37571D383}" destId="{22F46D68-00E3-7943-8DD4-A9B065A5E69C}" srcOrd="1" destOrd="0" presId="urn:microsoft.com/office/officeart/2005/8/layout/radial2"/>
    <dgm:cxn modelId="{3F41D3B6-BF3A-7040-A548-5D842940E540}" type="presParOf" srcId="{91B6BC76-D162-2E4E-9495-2AF800EF088C}" destId="{D1AD9C8A-1765-E64A-841E-CB2C6AEC478D}" srcOrd="7" destOrd="0" presId="urn:microsoft.com/office/officeart/2005/8/layout/radial2"/>
    <dgm:cxn modelId="{6753E3FE-1A04-A64D-98B3-3C8C5AC9E522}" type="presParOf" srcId="{91B6BC76-D162-2E4E-9495-2AF800EF088C}" destId="{80923449-920C-C245-9174-E3FF10C821D1}" srcOrd="8" destOrd="0" presId="urn:microsoft.com/office/officeart/2005/8/layout/radial2"/>
    <dgm:cxn modelId="{C742154E-06F8-9C41-AB08-B6BFFE3C4819}" type="presParOf" srcId="{80923449-920C-C245-9174-E3FF10C821D1}" destId="{1B3EB936-E146-9944-BF24-DEF226C1254D}" srcOrd="0" destOrd="0" presId="urn:microsoft.com/office/officeart/2005/8/layout/radial2"/>
    <dgm:cxn modelId="{3F76484B-9F0A-6649-A12F-A30C25ABAC73}" type="presParOf" srcId="{80923449-920C-C245-9174-E3FF10C821D1}" destId="{18282F0B-20D1-C340-8ECA-FF4A421AF412}" srcOrd="1" destOrd="0" presId="urn:microsoft.com/office/officeart/2005/8/layout/radial2"/>
    <dgm:cxn modelId="{9CD288F0-8467-C545-B4F8-856F6D06901A}" type="presParOf" srcId="{91B6BC76-D162-2E4E-9495-2AF800EF088C}" destId="{C5B6329A-C369-CA46-8398-77CC0185B82B}" srcOrd="9" destOrd="0" presId="urn:microsoft.com/office/officeart/2005/8/layout/radial2"/>
    <dgm:cxn modelId="{FBD78715-986F-3B4B-9598-7AF612C637E6}" type="presParOf" srcId="{91B6BC76-D162-2E4E-9495-2AF800EF088C}" destId="{8CE94004-A7E5-A94C-8C92-5E45EB0146E4}" srcOrd="10" destOrd="0" presId="urn:microsoft.com/office/officeart/2005/8/layout/radial2"/>
    <dgm:cxn modelId="{189AC507-C9F0-C944-9D54-05B0FB0186F1}" type="presParOf" srcId="{8CE94004-A7E5-A94C-8C92-5E45EB0146E4}" destId="{3C7E29D9-BED6-E642-BE4F-24A81B31462F}" srcOrd="0" destOrd="0" presId="urn:microsoft.com/office/officeart/2005/8/layout/radial2"/>
    <dgm:cxn modelId="{EC9D7C5E-6EB8-5646-A96B-79155F8EEDC1}" type="presParOf" srcId="{8CE94004-A7E5-A94C-8C92-5E45EB0146E4}" destId="{40207917-D0A9-8E43-8F5C-3EF84A7063E9}" srcOrd="1" destOrd="0" presId="urn:microsoft.com/office/officeart/2005/8/layout/radial2"/>
    <dgm:cxn modelId="{E4136471-64A5-B541-BC7A-44E171A67701}" type="presParOf" srcId="{91B6BC76-D162-2E4E-9495-2AF800EF088C}" destId="{63BDF6F5-8D16-0344-973F-B5DAFCD5B846}" srcOrd="11" destOrd="0" presId="urn:microsoft.com/office/officeart/2005/8/layout/radial2"/>
    <dgm:cxn modelId="{EC131919-16A4-1D4F-A993-2E58799BC2FF}" type="presParOf" srcId="{91B6BC76-D162-2E4E-9495-2AF800EF088C}" destId="{1AD784F8-F424-9742-AD77-1EF71826AA46}" srcOrd="12" destOrd="0" presId="urn:microsoft.com/office/officeart/2005/8/layout/radial2"/>
    <dgm:cxn modelId="{D4377FDF-E195-C945-8B4A-EE49DCA5DD7F}" type="presParOf" srcId="{1AD784F8-F424-9742-AD77-1EF71826AA46}" destId="{EC925A1C-1C63-CA43-BF5C-297C845FAB5E}" srcOrd="0" destOrd="0" presId="urn:microsoft.com/office/officeart/2005/8/layout/radial2"/>
    <dgm:cxn modelId="{7F739270-0C2D-8443-A81A-739881E5DB34}" type="presParOf" srcId="{1AD784F8-F424-9742-AD77-1EF71826AA46}" destId="{C77F23CF-2E2C-284F-B840-195EBEB880B3}"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F617A4-5A2A-114B-8E28-F18C9229F314}" type="doc">
      <dgm:prSet loTypeId="urn:microsoft.com/office/officeart/2005/8/layout/target1" loCatId="relationship" qsTypeId="urn:microsoft.com/office/officeart/2005/8/quickstyle/simple1" qsCatId="simple" csTypeId="urn:microsoft.com/office/officeart/2005/8/colors/accent1_2" csCatId="accent1" phldr="1"/>
      <dgm:spPr/>
    </dgm:pt>
    <dgm:pt modelId="{ED2F5E16-541B-A345-BE3E-8DF7A4E22DCC}">
      <dgm:prSet phldrT="[Text]" custT="1"/>
      <dgm:spPr/>
      <dgm:t>
        <a:bodyPr/>
        <a:lstStyle/>
        <a:p>
          <a:pPr>
            <a:buClr>
              <a:schemeClr val="accent1"/>
            </a:buClr>
            <a:buSzPts val="2400"/>
            <a:buFont typeface="Roboto"/>
            <a:buNone/>
          </a:pPr>
          <a:r>
            <a:rPr lang="en-US" sz="1200" b="1" u="sng" dirty="0">
              <a:solidFill>
                <a:schemeClr val="accent1"/>
              </a:solidFill>
              <a:latin typeface="Roboto"/>
              <a:ea typeface="Roboto"/>
              <a:cs typeface="Roboto"/>
              <a:sym typeface="Roboto"/>
            </a:rPr>
            <a:t>Review Traffic</a:t>
          </a:r>
          <a:endParaRPr lang="en-US" sz="1200" u="sng" dirty="0"/>
        </a:p>
      </dgm:t>
    </dgm:pt>
    <dgm:pt modelId="{86B2668F-68A2-4041-A845-6A04838623FD}" type="parTrans" cxnId="{7A08943E-8D02-7A4A-B3E1-42F6FF47F694}">
      <dgm:prSet/>
      <dgm:spPr/>
      <dgm:t>
        <a:bodyPr/>
        <a:lstStyle/>
        <a:p>
          <a:endParaRPr lang="en-US"/>
        </a:p>
      </dgm:t>
    </dgm:pt>
    <dgm:pt modelId="{4E20EED3-8596-214E-B4B4-AC68040A7455}" type="sibTrans" cxnId="{7A08943E-8D02-7A4A-B3E1-42F6FF47F694}">
      <dgm:prSet/>
      <dgm:spPr/>
      <dgm:t>
        <a:bodyPr/>
        <a:lstStyle/>
        <a:p>
          <a:endParaRPr lang="en-US"/>
        </a:p>
      </dgm:t>
    </dgm:pt>
    <dgm:pt modelId="{FF0143D4-E5FD-8048-8E1D-ECAEC8E48C6F}">
      <dgm:prSet phldrT="[Text]" custT="1"/>
      <dgm:spPr/>
      <dgm:t>
        <a:bodyPr/>
        <a:lstStyle/>
        <a:p>
          <a:pPr algn="just">
            <a:buClr>
              <a:schemeClr val="accent2"/>
            </a:buClr>
            <a:buSzPts val="2400"/>
            <a:buFont typeface="Roboto"/>
            <a:buNone/>
          </a:pPr>
          <a:r>
            <a:rPr lang="en-US" sz="1200" b="1" u="sng" dirty="0">
              <a:solidFill>
                <a:schemeClr val="accent2"/>
              </a:solidFill>
              <a:latin typeface="Roboto"/>
              <a:ea typeface="Roboto"/>
              <a:cs typeface="Roboto"/>
              <a:sym typeface="Roboto"/>
            </a:rPr>
            <a:t>Data Collection and cleaning</a:t>
          </a:r>
          <a:endParaRPr lang="en-US" sz="1200" u="sng" dirty="0"/>
        </a:p>
      </dgm:t>
    </dgm:pt>
    <dgm:pt modelId="{9C6804EC-8CDF-DF46-A7C9-4FB70862BAAE}" type="parTrans" cxnId="{F06D0E4A-EEDD-144C-BC23-D448F37BE7A1}">
      <dgm:prSet/>
      <dgm:spPr/>
      <dgm:t>
        <a:bodyPr/>
        <a:lstStyle/>
        <a:p>
          <a:endParaRPr lang="en-US"/>
        </a:p>
      </dgm:t>
    </dgm:pt>
    <dgm:pt modelId="{3046E7D2-5A29-9D43-8A06-66942B68E843}" type="sibTrans" cxnId="{F06D0E4A-EEDD-144C-BC23-D448F37BE7A1}">
      <dgm:prSet/>
      <dgm:spPr/>
      <dgm:t>
        <a:bodyPr/>
        <a:lstStyle/>
        <a:p>
          <a:endParaRPr lang="en-US"/>
        </a:p>
      </dgm:t>
    </dgm:pt>
    <dgm:pt modelId="{0FAA0056-6100-D54F-941E-EEA5E204B7E0}">
      <dgm:prSet phldrT="[Text]" custT="1"/>
      <dgm:spPr/>
      <dgm:t>
        <a:bodyPr/>
        <a:lstStyle/>
        <a:p>
          <a:pPr>
            <a:buClr>
              <a:schemeClr val="accent3"/>
            </a:buClr>
            <a:buSzPts val="2400"/>
            <a:buFont typeface="Roboto"/>
            <a:buNone/>
          </a:pPr>
          <a:r>
            <a:rPr lang="en-US" sz="1200" b="1" u="sng" dirty="0">
              <a:solidFill>
                <a:schemeClr val="accent3"/>
              </a:solidFill>
              <a:latin typeface="Roboto"/>
              <a:ea typeface="Roboto"/>
              <a:cs typeface="Roboto"/>
              <a:sym typeface="Roboto"/>
            </a:rPr>
            <a:t>Data Analysis</a:t>
          </a:r>
        </a:p>
        <a:p>
          <a:pPr>
            <a:buClr>
              <a:schemeClr val="accent3"/>
            </a:buClr>
            <a:buSzPts val="2400"/>
            <a:buFont typeface="Roboto"/>
            <a:buNone/>
          </a:pPr>
          <a:r>
            <a:rPr lang="en-US" sz="1000" b="0" u="none" dirty="0">
              <a:solidFill>
                <a:schemeClr val="tx1"/>
              </a:solidFill>
              <a:latin typeface="Roboto"/>
              <a:ea typeface="Roboto"/>
              <a:sym typeface="Roboto"/>
            </a:rPr>
            <a:t>The model is analyzed and constructed using a variety of classification algorithms. The most accurately predicted classifiers were KNN and Random Forest.</a:t>
          </a:r>
          <a:endParaRPr lang="en-US" sz="1000" b="0" u="none" dirty="0">
            <a:solidFill>
              <a:schemeClr val="tx1"/>
            </a:solidFill>
          </a:endParaRPr>
        </a:p>
      </dgm:t>
    </dgm:pt>
    <dgm:pt modelId="{BF7119FC-FF9F-F440-BF96-8F739FC6F2F5}" type="parTrans" cxnId="{4A2E3C5F-8ECD-FC4E-8E8F-1236B39B39B6}">
      <dgm:prSet/>
      <dgm:spPr/>
      <dgm:t>
        <a:bodyPr/>
        <a:lstStyle/>
        <a:p>
          <a:endParaRPr lang="en-US"/>
        </a:p>
      </dgm:t>
    </dgm:pt>
    <dgm:pt modelId="{ADA85EFD-A98A-6A4F-98C9-A9832F0E7001}" type="sibTrans" cxnId="{4A2E3C5F-8ECD-FC4E-8E8F-1236B39B39B6}">
      <dgm:prSet/>
      <dgm:spPr/>
      <dgm:t>
        <a:bodyPr/>
        <a:lstStyle/>
        <a:p>
          <a:endParaRPr lang="en-US"/>
        </a:p>
      </dgm:t>
    </dgm:pt>
    <dgm:pt modelId="{A516CE8D-DD78-984B-8D47-FBF824686F6B}">
      <dgm:prSet custT="1"/>
      <dgm:spPr/>
      <dgm:t>
        <a:bodyPr/>
        <a:lstStyle/>
        <a:p>
          <a:pPr>
            <a:buClr>
              <a:srgbClr val="5B5B5B"/>
            </a:buClr>
            <a:buSzPts val="1000"/>
            <a:buFont typeface="Noto Sans Symbols"/>
            <a:buNone/>
          </a:pPr>
          <a:r>
            <a:rPr lang="en-US" sz="1000" dirty="0">
              <a:solidFill>
                <a:schemeClr val="tx1"/>
              </a:solidFill>
              <a:latin typeface="Roboto"/>
              <a:ea typeface="Roboto"/>
              <a:cs typeface="Roboto"/>
              <a:sym typeface="Roboto"/>
            </a:rPr>
            <a:t>Monitoring the websites that produce quality and quantity reviews</a:t>
          </a:r>
          <a:endParaRPr lang="en-US" sz="1000" dirty="0">
            <a:solidFill>
              <a:schemeClr val="tx1"/>
            </a:solidFill>
          </a:endParaRPr>
        </a:p>
      </dgm:t>
    </dgm:pt>
    <dgm:pt modelId="{F975C431-2959-B749-AD69-C05EF45FA904}" type="parTrans" cxnId="{D508E626-E8F0-1F47-BB05-3F5BE67F6927}">
      <dgm:prSet/>
      <dgm:spPr/>
      <dgm:t>
        <a:bodyPr/>
        <a:lstStyle/>
        <a:p>
          <a:endParaRPr lang="en-US"/>
        </a:p>
      </dgm:t>
    </dgm:pt>
    <dgm:pt modelId="{90C8104C-CE34-6A40-8C46-242EB6B6B1B8}" type="sibTrans" cxnId="{D508E626-E8F0-1F47-BB05-3F5BE67F6927}">
      <dgm:prSet/>
      <dgm:spPr/>
      <dgm:t>
        <a:bodyPr/>
        <a:lstStyle/>
        <a:p>
          <a:endParaRPr lang="en-US"/>
        </a:p>
      </dgm:t>
    </dgm:pt>
    <dgm:pt modelId="{5E716C20-7DF8-B943-A1E1-A1591B67A286}">
      <dgm:prSet custT="1"/>
      <dgm:spPr/>
      <dgm:t>
        <a:bodyPr/>
        <a:lstStyle/>
        <a:p>
          <a:pPr algn="just">
            <a:buClr>
              <a:srgbClr val="5B5B5B"/>
            </a:buClr>
            <a:buSzPts val="1000"/>
            <a:buFont typeface="Noto Sans Symbols"/>
            <a:buNone/>
          </a:pPr>
          <a:r>
            <a:rPr lang="en-US" sz="1000" dirty="0">
              <a:solidFill>
                <a:schemeClr val="tx1"/>
              </a:solidFill>
              <a:latin typeface="Roboto"/>
              <a:ea typeface="Roboto"/>
              <a:cs typeface="Roboto"/>
              <a:sym typeface="Roboto"/>
            </a:rPr>
            <a:t>The NLTK library's stemming and tokenizing methods were used to load and preprocess the IMDB dataset from Kaggle.</a:t>
          </a:r>
          <a:endParaRPr lang="en-US" sz="1000" dirty="0">
            <a:solidFill>
              <a:schemeClr val="tx1"/>
            </a:solidFill>
          </a:endParaRPr>
        </a:p>
      </dgm:t>
    </dgm:pt>
    <dgm:pt modelId="{DE21AFAB-602B-3A4E-8A2E-5F67BD7E8502}" type="parTrans" cxnId="{A148436A-E3BD-CE48-AA69-16F88A237421}">
      <dgm:prSet/>
      <dgm:spPr/>
      <dgm:t>
        <a:bodyPr/>
        <a:lstStyle/>
        <a:p>
          <a:endParaRPr lang="en-US"/>
        </a:p>
      </dgm:t>
    </dgm:pt>
    <dgm:pt modelId="{79DD24B8-BACD-F849-B413-26D256BF17FF}" type="sibTrans" cxnId="{A148436A-E3BD-CE48-AA69-16F88A237421}">
      <dgm:prSet/>
      <dgm:spPr/>
      <dgm:t>
        <a:bodyPr/>
        <a:lstStyle/>
        <a:p>
          <a:endParaRPr lang="en-US"/>
        </a:p>
      </dgm:t>
    </dgm:pt>
    <dgm:pt modelId="{EF15AB2D-3EC0-4940-BFAF-E5C1748BA3A8}" type="pres">
      <dgm:prSet presAssocID="{21F617A4-5A2A-114B-8E28-F18C9229F314}" presName="composite" presStyleCnt="0">
        <dgm:presLayoutVars>
          <dgm:chMax val="5"/>
          <dgm:dir/>
          <dgm:resizeHandles val="exact"/>
        </dgm:presLayoutVars>
      </dgm:prSet>
      <dgm:spPr/>
    </dgm:pt>
    <dgm:pt modelId="{00774EB0-1302-3C40-B6F8-FFC0E86B1214}" type="pres">
      <dgm:prSet presAssocID="{ED2F5E16-541B-A345-BE3E-8DF7A4E22DCC}" presName="circle1" presStyleLbl="lnNode1" presStyleIdx="0" presStyleCnt="3"/>
      <dgm:spPr/>
    </dgm:pt>
    <dgm:pt modelId="{9F72A4E4-14DA-894D-8A48-DDD452CE1335}" type="pres">
      <dgm:prSet presAssocID="{ED2F5E16-541B-A345-BE3E-8DF7A4E22DCC}" presName="text1" presStyleLbl="revTx" presStyleIdx="0" presStyleCnt="3" custScaleX="182250" custLinFactNeighborX="35600" custLinFactNeighborY="34173">
        <dgm:presLayoutVars>
          <dgm:bulletEnabled val="1"/>
        </dgm:presLayoutVars>
      </dgm:prSet>
      <dgm:spPr/>
    </dgm:pt>
    <dgm:pt modelId="{8A0653C8-C7F8-D349-8C5B-23CA67DEA413}" type="pres">
      <dgm:prSet presAssocID="{ED2F5E16-541B-A345-BE3E-8DF7A4E22DCC}" presName="line1" presStyleLbl="callout" presStyleIdx="0" presStyleCnt="6"/>
      <dgm:spPr/>
    </dgm:pt>
    <dgm:pt modelId="{A658D347-5D0F-F945-B700-5B1CBD46E3AC}" type="pres">
      <dgm:prSet presAssocID="{ED2F5E16-541B-A345-BE3E-8DF7A4E22DCC}" presName="d1" presStyleLbl="callout" presStyleIdx="1" presStyleCnt="6"/>
      <dgm:spPr/>
    </dgm:pt>
    <dgm:pt modelId="{D9C20E17-118F-6346-8024-D5EC38306F30}" type="pres">
      <dgm:prSet presAssocID="{FF0143D4-E5FD-8048-8E1D-ECAEC8E48C6F}" presName="circle2" presStyleLbl="lnNode1" presStyleIdx="1" presStyleCnt="3"/>
      <dgm:spPr/>
    </dgm:pt>
    <dgm:pt modelId="{414D734D-525C-E04D-A010-3AE7E296D11B}" type="pres">
      <dgm:prSet presAssocID="{FF0143D4-E5FD-8048-8E1D-ECAEC8E48C6F}" presName="text2" presStyleLbl="revTx" presStyleIdx="1" presStyleCnt="3" custScaleX="187577" custLinFactNeighborX="39872" custLinFactNeighborY="39055">
        <dgm:presLayoutVars>
          <dgm:bulletEnabled val="1"/>
        </dgm:presLayoutVars>
      </dgm:prSet>
      <dgm:spPr/>
    </dgm:pt>
    <dgm:pt modelId="{CD80FC0A-F01B-AB46-8633-628FDF045428}" type="pres">
      <dgm:prSet presAssocID="{FF0143D4-E5FD-8048-8E1D-ECAEC8E48C6F}" presName="line2" presStyleLbl="callout" presStyleIdx="2" presStyleCnt="6"/>
      <dgm:spPr/>
    </dgm:pt>
    <dgm:pt modelId="{95AC95C0-0137-2B4E-BDE1-D2D083AF3D1E}" type="pres">
      <dgm:prSet presAssocID="{FF0143D4-E5FD-8048-8E1D-ECAEC8E48C6F}" presName="d2" presStyleLbl="callout" presStyleIdx="3" presStyleCnt="6"/>
      <dgm:spPr/>
    </dgm:pt>
    <dgm:pt modelId="{A6B3E847-1E88-AD4F-A274-2767822B16D5}" type="pres">
      <dgm:prSet presAssocID="{0FAA0056-6100-D54F-941E-EEA5E204B7E0}" presName="circle3" presStyleLbl="lnNode1" presStyleIdx="2" presStyleCnt="3"/>
      <dgm:spPr/>
    </dgm:pt>
    <dgm:pt modelId="{D9D214BB-374D-3546-9EC1-C1E3203880F6}" type="pres">
      <dgm:prSet presAssocID="{0FAA0056-6100-D54F-941E-EEA5E204B7E0}" presName="text3" presStyleLbl="revTx" presStyleIdx="2" presStyleCnt="3" custScaleX="188601" custScaleY="136850" custLinFactNeighborX="44143" custLinFactNeighborY="37847">
        <dgm:presLayoutVars>
          <dgm:bulletEnabled val="1"/>
        </dgm:presLayoutVars>
      </dgm:prSet>
      <dgm:spPr/>
    </dgm:pt>
    <dgm:pt modelId="{917E6574-2636-2D4C-9441-62430F32CE9F}" type="pres">
      <dgm:prSet presAssocID="{0FAA0056-6100-D54F-941E-EEA5E204B7E0}" presName="line3" presStyleLbl="callout" presStyleIdx="4" presStyleCnt="6"/>
      <dgm:spPr/>
    </dgm:pt>
    <dgm:pt modelId="{79188029-749D-B249-9FE9-9546D14E7EE1}" type="pres">
      <dgm:prSet presAssocID="{0FAA0056-6100-D54F-941E-EEA5E204B7E0}" presName="d3" presStyleLbl="callout" presStyleIdx="5" presStyleCnt="6"/>
      <dgm:spPr/>
    </dgm:pt>
  </dgm:ptLst>
  <dgm:cxnLst>
    <dgm:cxn modelId="{D508E626-E8F0-1F47-BB05-3F5BE67F6927}" srcId="{ED2F5E16-541B-A345-BE3E-8DF7A4E22DCC}" destId="{A516CE8D-DD78-984B-8D47-FBF824686F6B}" srcOrd="0" destOrd="0" parTransId="{F975C431-2959-B749-AD69-C05EF45FA904}" sibTransId="{90C8104C-CE34-6A40-8C46-242EB6B6B1B8}"/>
    <dgm:cxn modelId="{E9D3322E-F721-6E4A-84C0-D674F5095070}" type="presOf" srcId="{5E716C20-7DF8-B943-A1E1-A1591B67A286}" destId="{414D734D-525C-E04D-A010-3AE7E296D11B}" srcOrd="0" destOrd="1" presId="urn:microsoft.com/office/officeart/2005/8/layout/target1"/>
    <dgm:cxn modelId="{7A08943E-8D02-7A4A-B3E1-42F6FF47F694}" srcId="{21F617A4-5A2A-114B-8E28-F18C9229F314}" destId="{ED2F5E16-541B-A345-BE3E-8DF7A4E22DCC}" srcOrd="0" destOrd="0" parTransId="{86B2668F-68A2-4041-A845-6A04838623FD}" sibTransId="{4E20EED3-8596-214E-B4B4-AC68040A7455}"/>
    <dgm:cxn modelId="{F06D0E4A-EEDD-144C-BC23-D448F37BE7A1}" srcId="{21F617A4-5A2A-114B-8E28-F18C9229F314}" destId="{FF0143D4-E5FD-8048-8E1D-ECAEC8E48C6F}" srcOrd="1" destOrd="0" parTransId="{9C6804EC-8CDF-DF46-A7C9-4FB70862BAAE}" sibTransId="{3046E7D2-5A29-9D43-8A06-66942B68E843}"/>
    <dgm:cxn modelId="{1A5B3E52-D48C-FF42-ADA0-CB953779FDE5}" type="presOf" srcId="{A516CE8D-DD78-984B-8D47-FBF824686F6B}" destId="{9F72A4E4-14DA-894D-8A48-DDD452CE1335}" srcOrd="0" destOrd="1" presId="urn:microsoft.com/office/officeart/2005/8/layout/target1"/>
    <dgm:cxn modelId="{4A2E3C5F-8ECD-FC4E-8E8F-1236B39B39B6}" srcId="{21F617A4-5A2A-114B-8E28-F18C9229F314}" destId="{0FAA0056-6100-D54F-941E-EEA5E204B7E0}" srcOrd="2" destOrd="0" parTransId="{BF7119FC-FF9F-F440-BF96-8F739FC6F2F5}" sibTransId="{ADA85EFD-A98A-6A4F-98C9-A9832F0E7001}"/>
    <dgm:cxn modelId="{A148436A-E3BD-CE48-AA69-16F88A237421}" srcId="{FF0143D4-E5FD-8048-8E1D-ECAEC8E48C6F}" destId="{5E716C20-7DF8-B943-A1E1-A1591B67A286}" srcOrd="0" destOrd="0" parTransId="{DE21AFAB-602B-3A4E-8A2E-5F67BD7E8502}" sibTransId="{79DD24B8-BACD-F849-B413-26D256BF17FF}"/>
    <dgm:cxn modelId="{2501576B-E411-C34C-9DD2-25FEA7AC23EA}" type="presOf" srcId="{ED2F5E16-541B-A345-BE3E-8DF7A4E22DCC}" destId="{9F72A4E4-14DA-894D-8A48-DDD452CE1335}" srcOrd="0" destOrd="0" presId="urn:microsoft.com/office/officeart/2005/8/layout/target1"/>
    <dgm:cxn modelId="{1028E575-BA92-3E4F-9BAA-29985D205937}" type="presOf" srcId="{21F617A4-5A2A-114B-8E28-F18C9229F314}" destId="{EF15AB2D-3EC0-4940-BFAF-E5C1748BA3A8}" srcOrd="0" destOrd="0" presId="urn:microsoft.com/office/officeart/2005/8/layout/target1"/>
    <dgm:cxn modelId="{A06ABFB4-588C-7642-AECF-4B6E9E8A57DE}" type="presOf" srcId="{FF0143D4-E5FD-8048-8E1D-ECAEC8E48C6F}" destId="{414D734D-525C-E04D-A010-3AE7E296D11B}" srcOrd="0" destOrd="0" presId="urn:microsoft.com/office/officeart/2005/8/layout/target1"/>
    <dgm:cxn modelId="{081B62D9-7D7E-D544-A166-F50E3B4BDD7D}" type="presOf" srcId="{0FAA0056-6100-D54F-941E-EEA5E204B7E0}" destId="{D9D214BB-374D-3546-9EC1-C1E3203880F6}" srcOrd="0" destOrd="0" presId="urn:microsoft.com/office/officeart/2005/8/layout/target1"/>
    <dgm:cxn modelId="{97A24615-7D9F-E046-9B02-3E273FD63DAF}" type="presParOf" srcId="{EF15AB2D-3EC0-4940-BFAF-E5C1748BA3A8}" destId="{00774EB0-1302-3C40-B6F8-FFC0E86B1214}" srcOrd="0" destOrd="0" presId="urn:microsoft.com/office/officeart/2005/8/layout/target1"/>
    <dgm:cxn modelId="{FDE00C73-52F7-BF4B-B047-0B8D98460B0A}" type="presParOf" srcId="{EF15AB2D-3EC0-4940-BFAF-E5C1748BA3A8}" destId="{9F72A4E4-14DA-894D-8A48-DDD452CE1335}" srcOrd="1" destOrd="0" presId="urn:microsoft.com/office/officeart/2005/8/layout/target1"/>
    <dgm:cxn modelId="{160F396B-0D0C-F749-928D-971F6089CC79}" type="presParOf" srcId="{EF15AB2D-3EC0-4940-BFAF-E5C1748BA3A8}" destId="{8A0653C8-C7F8-D349-8C5B-23CA67DEA413}" srcOrd="2" destOrd="0" presId="urn:microsoft.com/office/officeart/2005/8/layout/target1"/>
    <dgm:cxn modelId="{F6E56E43-5021-E349-AE97-D9407679D084}" type="presParOf" srcId="{EF15AB2D-3EC0-4940-BFAF-E5C1748BA3A8}" destId="{A658D347-5D0F-F945-B700-5B1CBD46E3AC}" srcOrd="3" destOrd="0" presId="urn:microsoft.com/office/officeart/2005/8/layout/target1"/>
    <dgm:cxn modelId="{C17CB94A-4632-7941-9126-BCAB72E7C0A6}" type="presParOf" srcId="{EF15AB2D-3EC0-4940-BFAF-E5C1748BA3A8}" destId="{D9C20E17-118F-6346-8024-D5EC38306F30}" srcOrd="4" destOrd="0" presId="urn:microsoft.com/office/officeart/2005/8/layout/target1"/>
    <dgm:cxn modelId="{D76A5D9E-F93F-494B-97D7-9898C4C6FC4B}" type="presParOf" srcId="{EF15AB2D-3EC0-4940-BFAF-E5C1748BA3A8}" destId="{414D734D-525C-E04D-A010-3AE7E296D11B}" srcOrd="5" destOrd="0" presId="urn:microsoft.com/office/officeart/2005/8/layout/target1"/>
    <dgm:cxn modelId="{DB05EA2B-C2CC-3741-826E-79200EBBD857}" type="presParOf" srcId="{EF15AB2D-3EC0-4940-BFAF-E5C1748BA3A8}" destId="{CD80FC0A-F01B-AB46-8633-628FDF045428}" srcOrd="6" destOrd="0" presId="urn:microsoft.com/office/officeart/2005/8/layout/target1"/>
    <dgm:cxn modelId="{5807FD00-BB39-4741-A192-B10685DBDA19}" type="presParOf" srcId="{EF15AB2D-3EC0-4940-BFAF-E5C1748BA3A8}" destId="{95AC95C0-0137-2B4E-BDE1-D2D083AF3D1E}" srcOrd="7" destOrd="0" presId="urn:microsoft.com/office/officeart/2005/8/layout/target1"/>
    <dgm:cxn modelId="{B0C791AD-E2AD-2344-B408-70CB7F9C2A8D}" type="presParOf" srcId="{EF15AB2D-3EC0-4940-BFAF-E5C1748BA3A8}" destId="{A6B3E847-1E88-AD4F-A274-2767822B16D5}" srcOrd="8" destOrd="0" presId="urn:microsoft.com/office/officeart/2005/8/layout/target1"/>
    <dgm:cxn modelId="{9C1F2074-2BE8-4A4D-9327-F2625E799C6B}" type="presParOf" srcId="{EF15AB2D-3EC0-4940-BFAF-E5C1748BA3A8}" destId="{D9D214BB-374D-3546-9EC1-C1E3203880F6}" srcOrd="9" destOrd="0" presId="urn:microsoft.com/office/officeart/2005/8/layout/target1"/>
    <dgm:cxn modelId="{C1C2055A-3389-DA41-B340-8B7D76A708E1}" type="presParOf" srcId="{EF15AB2D-3EC0-4940-BFAF-E5C1748BA3A8}" destId="{917E6574-2636-2D4C-9441-62430F32CE9F}" srcOrd="10" destOrd="0" presId="urn:microsoft.com/office/officeart/2005/8/layout/target1"/>
    <dgm:cxn modelId="{E31B5160-A11F-8A41-B787-2E52D2F961B6}" type="presParOf" srcId="{EF15AB2D-3EC0-4940-BFAF-E5C1748BA3A8}" destId="{79188029-749D-B249-9FE9-9546D14E7EE1}"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DF6F5-8D16-0344-973F-B5DAFCD5B846}">
      <dsp:nvSpPr>
        <dsp:cNvPr id="0" name=""/>
        <dsp:cNvSpPr/>
      </dsp:nvSpPr>
      <dsp:spPr>
        <a:xfrm rot="3333618">
          <a:off x="1767130" y="3196126"/>
          <a:ext cx="1521613" cy="25927"/>
        </a:xfrm>
        <a:custGeom>
          <a:avLst/>
          <a:gdLst/>
          <a:ahLst/>
          <a:cxnLst/>
          <a:rect l="0" t="0" r="0" b="0"/>
          <a:pathLst>
            <a:path>
              <a:moveTo>
                <a:pt x="0" y="12963"/>
              </a:moveTo>
              <a:lnTo>
                <a:pt x="1521613" y="12963"/>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B6329A-C369-CA46-8398-77CC0185B82B}">
      <dsp:nvSpPr>
        <dsp:cNvPr id="0" name=""/>
        <dsp:cNvSpPr/>
      </dsp:nvSpPr>
      <dsp:spPr>
        <a:xfrm rot="2011130">
          <a:off x="2097494" y="2823216"/>
          <a:ext cx="1361829" cy="25927"/>
        </a:xfrm>
        <a:custGeom>
          <a:avLst/>
          <a:gdLst/>
          <a:ahLst/>
          <a:cxnLst/>
          <a:rect l="0" t="0" r="0" b="0"/>
          <a:pathLst>
            <a:path>
              <a:moveTo>
                <a:pt x="0" y="12963"/>
              </a:moveTo>
              <a:lnTo>
                <a:pt x="1361829" y="12963"/>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AD9C8A-1765-E64A-841E-CB2C6AEC478D}">
      <dsp:nvSpPr>
        <dsp:cNvPr id="0" name=""/>
        <dsp:cNvSpPr/>
      </dsp:nvSpPr>
      <dsp:spPr>
        <a:xfrm rot="689147">
          <a:off x="2199558" y="2393089"/>
          <a:ext cx="1115510" cy="25927"/>
        </a:xfrm>
        <a:custGeom>
          <a:avLst/>
          <a:gdLst/>
          <a:ahLst/>
          <a:cxnLst/>
          <a:rect l="0" t="0" r="0" b="0"/>
          <a:pathLst>
            <a:path>
              <a:moveTo>
                <a:pt x="0" y="12963"/>
              </a:moveTo>
              <a:lnTo>
                <a:pt x="1115510" y="12963"/>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A7DF2-9238-7541-BE8D-25DC87C90C8D}">
      <dsp:nvSpPr>
        <dsp:cNvPr id="0" name=""/>
        <dsp:cNvSpPr/>
      </dsp:nvSpPr>
      <dsp:spPr>
        <a:xfrm rot="20917674">
          <a:off x="2198909" y="2017879"/>
          <a:ext cx="1203921" cy="25927"/>
        </a:xfrm>
        <a:custGeom>
          <a:avLst/>
          <a:gdLst/>
          <a:ahLst/>
          <a:cxnLst/>
          <a:rect l="0" t="0" r="0" b="0"/>
          <a:pathLst>
            <a:path>
              <a:moveTo>
                <a:pt x="0" y="12963"/>
              </a:moveTo>
              <a:lnTo>
                <a:pt x="1203921" y="12963"/>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385133-F232-FE48-8B66-9C2678561140}">
      <dsp:nvSpPr>
        <dsp:cNvPr id="0" name=""/>
        <dsp:cNvSpPr/>
      </dsp:nvSpPr>
      <dsp:spPr>
        <a:xfrm rot="19563801">
          <a:off x="2099363" y="1601878"/>
          <a:ext cx="1307519" cy="25927"/>
        </a:xfrm>
        <a:custGeom>
          <a:avLst/>
          <a:gdLst/>
          <a:ahLst/>
          <a:cxnLst/>
          <a:rect l="0" t="0" r="0" b="0"/>
          <a:pathLst>
            <a:path>
              <a:moveTo>
                <a:pt x="0" y="12963"/>
              </a:moveTo>
              <a:lnTo>
                <a:pt x="1307519" y="12963"/>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0EE941-47F2-4B4D-B456-30AD0881B0D2}">
      <dsp:nvSpPr>
        <dsp:cNvPr id="0" name=""/>
        <dsp:cNvSpPr/>
      </dsp:nvSpPr>
      <dsp:spPr>
        <a:xfrm rot="18309901">
          <a:off x="1777171" y="1218318"/>
          <a:ext cx="1543411" cy="25927"/>
        </a:xfrm>
        <a:custGeom>
          <a:avLst/>
          <a:gdLst/>
          <a:ahLst/>
          <a:cxnLst/>
          <a:rect l="0" t="0" r="0" b="0"/>
          <a:pathLst>
            <a:path>
              <a:moveTo>
                <a:pt x="0" y="12963"/>
              </a:moveTo>
              <a:lnTo>
                <a:pt x="1543411" y="12963"/>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6407DC-DAA3-5C4C-A06B-7B469B95FFF1}">
      <dsp:nvSpPr>
        <dsp:cNvPr id="0" name=""/>
        <dsp:cNvSpPr/>
      </dsp:nvSpPr>
      <dsp:spPr>
        <a:xfrm>
          <a:off x="1294965" y="1685042"/>
          <a:ext cx="1027837" cy="10278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9A867-B4CD-BF4E-BFE7-1EF8A0C0F3DD}">
      <dsp:nvSpPr>
        <dsp:cNvPr id="0" name=""/>
        <dsp:cNvSpPr/>
      </dsp:nvSpPr>
      <dsp:spPr>
        <a:xfrm>
          <a:off x="2603634" y="2488"/>
          <a:ext cx="1187405" cy="61670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effectLst/>
              <a:latin typeface="source-serif-pro"/>
            </a:rPr>
            <a:t>Pre-processing data</a:t>
          </a:r>
          <a:endParaRPr lang="en-US" sz="1000" kern="1200" dirty="0"/>
        </a:p>
      </dsp:txBody>
      <dsp:txXfrm>
        <a:off x="2777525" y="92802"/>
        <a:ext cx="839623" cy="436074"/>
      </dsp:txXfrm>
    </dsp:sp>
    <dsp:sp modelId="{6F8E687E-B25B-0348-98F5-6E7DABC09D43}">
      <dsp:nvSpPr>
        <dsp:cNvPr id="0" name=""/>
        <dsp:cNvSpPr/>
      </dsp:nvSpPr>
      <dsp:spPr>
        <a:xfrm>
          <a:off x="3000842" y="686569"/>
          <a:ext cx="1347094" cy="61670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source-serif-pro"/>
            </a:rPr>
            <a:t>Features</a:t>
          </a:r>
          <a:endParaRPr lang="en-US" sz="1000" kern="1200" dirty="0"/>
        </a:p>
      </dsp:txBody>
      <dsp:txXfrm>
        <a:off x="3198119" y="776883"/>
        <a:ext cx="952540" cy="436074"/>
      </dsp:txXfrm>
    </dsp:sp>
    <dsp:sp modelId="{27ECB152-A582-7340-A4FF-F7C8F7F78679}">
      <dsp:nvSpPr>
        <dsp:cNvPr id="0" name=""/>
        <dsp:cNvSpPr/>
      </dsp:nvSpPr>
      <dsp:spPr>
        <a:xfrm>
          <a:off x="3348955" y="1490755"/>
          <a:ext cx="1208188" cy="61670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Font typeface="Arial"/>
            <a:buNone/>
          </a:pPr>
          <a:r>
            <a:rPr lang="en-US" sz="1000" b="1" kern="1200" dirty="0">
              <a:latin typeface="source-serif-pro"/>
              <a:sym typeface="Roboto"/>
            </a:rPr>
            <a:t>Bag of words</a:t>
          </a:r>
          <a:endParaRPr lang="en-US" sz="1000" kern="1200" dirty="0"/>
        </a:p>
      </dsp:txBody>
      <dsp:txXfrm>
        <a:off x="3525890" y="1581069"/>
        <a:ext cx="854318" cy="436074"/>
      </dsp:txXfrm>
    </dsp:sp>
    <dsp:sp modelId="{1B3EB936-E146-9944-BF24-DEF226C1254D}">
      <dsp:nvSpPr>
        <dsp:cNvPr id="0" name=""/>
        <dsp:cNvSpPr/>
      </dsp:nvSpPr>
      <dsp:spPr>
        <a:xfrm>
          <a:off x="3242126" y="2336326"/>
          <a:ext cx="1379113" cy="61670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source-serif-pro"/>
            </a:rPr>
            <a:t>Modelling</a:t>
          </a:r>
          <a:endParaRPr lang="en-US" sz="1000" kern="1200" dirty="0"/>
        </a:p>
      </dsp:txBody>
      <dsp:txXfrm>
        <a:off x="3444092" y="2426640"/>
        <a:ext cx="975181" cy="436074"/>
      </dsp:txXfrm>
    </dsp:sp>
    <dsp:sp modelId="{3C7E29D9-BED6-E642-BE4F-24A81B31462F}">
      <dsp:nvSpPr>
        <dsp:cNvPr id="0" name=""/>
        <dsp:cNvSpPr/>
      </dsp:nvSpPr>
      <dsp:spPr>
        <a:xfrm>
          <a:off x="3145956" y="3140512"/>
          <a:ext cx="1114912" cy="61670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effectLst/>
              <a:latin typeface="sohne"/>
            </a:rPr>
            <a:t>Evaluation</a:t>
          </a:r>
          <a:endParaRPr lang="en-US" sz="1000" kern="1200" dirty="0"/>
        </a:p>
      </dsp:txBody>
      <dsp:txXfrm>
        <a:off x="3309231" y="3230826"/>
        <a:ext cx="788362" cy="436074"/>
      </dsp:txXfrm>
    </dsp:sp>
    <dsp:sp modelId="{EC925A1C-1C63-CA43-BF5C-297C845FAB5E}">
      <dsp:nvSpPr>
        <dsp:cNvPr id="0" name=""/>
        <dsp:cNvSpPr/>
      </dsp:nvSpPr>
      <dsp:spPr>
        <a:xfrm>
          <a:off x="2424224" y="3824593"/>
          <a:ext cx="1474462" cy="61670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Classification</a:t>
          </a:r>
          <a:endParaRPr lang="en-US" sz="1000" kern="1200" dirty="0"/>
        </a:p>
      </dsp:txBody>
      <dsp:txXfrm>
        <a:off x="2640154" y="3914907"/>
        <a:ext cx="1042602" cy="436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3E847-1E88-AD4F-A274-2767822B16D5}">
      <dsp:nvSpPr>
        <dsp:cNvPr id="0" name=""/>
        <dsp:cNvSpPr/>
      </dsp:nvSpPr>
      <dsp:spPr>
        <a:xfrm>
          <a:off x="1364339" y="995642"/>
          <a:ext cx="2986926" cy="298692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20E17-118F-6346-8024-D5EC38306F30}">
      <dsp:nvSpPr>
        <dsp:cNvPr id="0" name=""/>
        <dsp:cNvSpPr/>
      </dsp:nvSpPr>
      <dsp:spPr>
        <a:xfrm>
          <a:off x="1961724" y="1593027"/>
          <a:ext cx="1792155" cy="179215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74EB0-1302-3C40-B6F8-FFC0E86B1214}">
      <dsp:nvSpPr>
        <dsp:cNvPr id="0" name=""/>
        <dsp:cNvSpPr/>
      </dsp:nvSpPr>
      <dsp:spPr>
        <a:xfrm>
          <a:off x="2559109" y="2190412"/>
          <a:ext cx="597385" cy="59738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72A4E4-14DA-894D-8A48-DDD452CE1335}">
      <dsp:nvSpPr>
        <dsp:cNvPr id="0" name=""/>
        <dsp:cNvSpPr/>
      </dsp:nvSpPr>
      <dsp:spPr>
        <a:xfrm>
          <a:off x="4766572" y="297710"/>
          <a:ext cx="2721836" cy="87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marL="0" lvl="0" indent="0" algn="l" defTabSz="533400">
            <a:lnSpc>
              <a:spcPct val="90000"/>
            </a:lnSpc>
            <a:spcBef>
              <a:spcPct val="0"/>
            </a:spcBef>
            <a:spcAft>
              <a:spcPct val="35000"/>
            </a:spcAft>
            <a:buClr>
              <a:schemeClr val="accent1"/>
            </a:buClr>
            <a:buSzPts val="2400"/>
            <a:buFont typeface="Roboto"/>
            <a:buNone/>
          </a:pPr>
          <a:r>
            <a:rPr lang="en-US" sz="1200" b="1" u="sng" kern="1200" dirty="0">
              <a:solidFill>
                <a:schemeClr val="accent1"/>
              </a:solidFill>
              <a:latin typeface="Roboto"/>
              <a:ea typeface="Roboto"/>
              <a:cs typeface="Roboto"/>
              <a:sym typeface="Roboto"/>
            </a:rPr>
            <a:t>Review Traffic</a:t>
          </a:r>
          <a:endParaRPr lang="en-US" sz="1200" u="sng" kern="1200" dirty="0"/>
        </a:p>
        <a:p>
          <a:pPr marL="57150" lvl="1" indent="-57150" algn="l" defTabSz="444500">
            <a:lnSpc>
              <a:spcPct val="90000"/>
            </a:lnSpc>
            <a:spcBef>
              <a:spcPct val="0"/>
            </a:spcBef>
            <a:spcAft>
              <a:spcPct val="15000"/>
            </a:spcAft>
            <a:buClr>
              <a:srgbClr val="5B5B5B"/>
            </a:buClr>
            <a:buSzPts val="1000"/>
            <a:buFont typeface="Noto Sans Symbols"/>
            <a:buNone/>
          </a:pPr>
          <a:r>
            <a:rPr lang="en-US" sz="1000" kern="1200" dirty="0">
              <a:solidFill>
                <a:schemeClr val="tx1"/>
              </a:solidFill>
              <a:latin typeface="Roboto"/>
              <a:ea typeface="Roboto"/>
              <a:cs typeface="Roboto"/>
              <a:sym typeface="Roboto"/>
            </a:rPr>
            <a:t>Monitoring the websites that produce quality and quantity reviews</a:t>
          </a:r>
          <a:endParaRPr lang="en-US" sz="1000" kern="1200" dirty="0">
            <a:solidFill>
              <a:schemeClr val="tx1"/>
            </a:solidFill>
          </a:endParaRPr>
        </a:p>
      </dsp:txBody>
      <dsp:txXfrm>
        <a:off x="4766572" y="297710"/>
        <a:ext cx="2721836" cy="871186"/>
      </dsp:txXfrm>
    </dsp:sp>
    <dsp:sp modelId="{8A0653C8-C7F8-D349-8C5B-23CA67DEA413}">
      <dsp:nvSpPr>
        <dsp:cNvPr id="0" name=""/>
        <dsp:cNvSpPr/>
      </dsp:nvSpPr>
      <dsp:spPr>
        <a:xfrm>
          <a:off x="4475720" y="435593"/>
          <a:ext cx="37336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58D347-5D0F-F945-B700-5B1CBD46E3AC}">
      <dsp:nvSpPr>
        <dsp:cNvPr id="0" name=""/>
        <dsp:cNvSpPr/>
      </dsp:nvSpPr>
      <dsp:spPr>
        <a:xfrm rot="5400000">
          <a:off x="2639507" y="654385"/>
          <a:ext cx="2053013" cy="1616424"/>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4D734D-525C-E04D-A010-3AE7E296D11B}">
      <dsp:nvSpPr>
        <dsp:cNvPr id="0" name=""/>
        <dsp:cNvSpPr/>
      </dsp:nvSpPr>
      <dsp:spPr>
        <a:xfrm>
          <a:off x="4790594" y="1211428"/>
          <a:ext cx="2801393" cy="871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t" anchorCtr="0">
          <a:noAutofit/>
        </a:bodyPr>
        <a:lstStyle/>
        <a:p>
          <a:pPr marL="0" lvl="0" indent="0" algn="just" defTabSz="533400">
            <a:lnSpc>
              <a:spcPct val="90000"/>
            </a:lnSpc>
            <a:spcBef>
              <a:spcPct val="0"/>
            </a:spcBef>
            <a:spcAft>
              <a:spcPct val="35000"/>
            </a:spcAft>
            <a:buClr>
              <a:schemeClr val="accent2"/>
            </a:buClr>
            <a:buSzPts val="2400"/>
            <a:buFont typeface="Roboto"/>
            <a:buNone/>
          </a:pPr>
          <a:r>
            <a:rPr lang="en-US" sz="1200" b="1" u="sng" kern="1200" dirty="0">
              <a:solidFill>
                <a:schemeClr val="accent2"/>
              </a:solidFill>
              <a:latin typeface="Roboto"/>
              <a:ea typeface="Roboto"/>
              <a:cs typeface="Roboto"/>
              <a:sym typeface="Roboto"/>
            </a:rPr>
            <a:t>Data Collection and cleaning</a:t>
          </a:r>
          <a:endParaRPr lang="en-US" sz="1200" u="sng" kern="1200" dirty="0"/>
        </a:p>
        <a:p>
          <a:pPr marL="57150" lvl="1" indent="-57150" algn="just" defTabSz="444500">
            <a:lnSpc>
              <a:spcPct val="90000"/>
            </a:lnSpc>
            <a:spcBef>
              <a:spcPct val="0"/>
            </a:spcBef>
            <a:spcAft>
              <a:spcPct val="15000"/>
            </a:spcAft>
            <a:buClr>
              <a:srgbClr val="5B5B5B"/>
            </a:buClr>
            <a:buSzPts val="1000"/>
            <a:buFont typeface="Noto Sans Symbols"/>
            <a:buNone/>
          </a:pPr>
          <a:r>
            <a:rPr lang="en-US" sz="1000" kern="1200" dirty="0">
              <a:solidFill>
                <a:schemeClr val="tx1"/>
              </a:solidFill>
              <a:latin typeface="Roboto"/>
              <a:ea typeface="Roboto"/>
              <a:cs typeface="Roboto"/>
              <a:sym typeface="Roboto"/>
            </a:rPr>
            <a:t>The NLTK library's stemming and tokenizing methods were used to load and preprocess the IMDB dataset from Kaggle.</a:t>
          </a:r>
          <a:endParaRPr lang="en-US" sz="1000" kern="1200" dirty="0">
            <a:solidFill>
              <a:schemeClr val="tx1"/>
            </a:solidFill>
          </a:endParaRPr>
        </a:p>
      </dsp:txBody>
      <dsp:txXfrm>
        <a:off x="4790594" y="1211428"/>
        <a:ext cx="2801393" cy="871186"/>
      </dsp:txXfrm>
    </dsp:sp>
    <dsp:sp modelId="{CD80FC0A-F01B-AB46-8633-628FDF045428}">
      <dsp:nvSpPr>
        <dsp:cNvPr id="0" name=""/>
        <dsp:cNvSpPr/>
      </dsp:nvSpPr>
      <dsp:spPr>
        <a:xfrm>
          <a:off x="4475720" y="1306780"/>
          <a:ext cx="37336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AC95C0-0137-2B4E-BDE1-D2D083AF3D1E}">
      <dsp:nvSpPr>
        <dsp:cNvPr id="0" name=""/>
        <dsp:cNvSpPr/>
      </dsp:nvSpPr>
      <dsp:spPr>
        <a:xfrm rot="5400000">
          <a:off x="3080178" y="1511981"/>
          <a:ext cx="1599797" cy="1188298"/>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D214BB-374D-3546-9EC1-C1E3203880F6}">
      <dsp:nvSpPr>
        <dsp:cNvPr id="0" name=""/>
        <dsp:cNvSpPr/>
      </dsp:nvSpPr>
      <dsp:spPr>
        <a:xfrm>
          <a:off x="4846734" y="1911575"/>
          <a:ext cx="2816686" cy="119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Clr>
              <a:schemeClr val="accent3"/>
            </a:buClr>
            <a:buSzPts val="2400"/>
            <a:buFont typeface="Roboto"/>
            <a:buNone/>
          </a:pPr>
          <a:r>
            <a:rPr lang="en-US" sz="1200" b="1" u="sng" kern="1200" dirty="0">
              <a:solidFill>
                <a:schemeClr val="accent3"/>
              </a:solidFill>
              <a:latin typeface="Roboto"/>
              <a:ea typeface="Roboto"/>
              <a:cs typeface="Roboto"/>
              <a:sym typeface="Roboto"/>
            </a:rPr>
            <a:t>Data Analysis</a:t>
          </a:r>
        </a:p>
        <a:p>
          <a:pPr marL="0" lvl="0" indent="0" algn="l" defTabSz="533400">
            <a:lnSpc>
              <a:spcPct val="90000"/>
            </a:lnSpc>
            <a:spcBef>
              <a:spcPct val="0"/>
            </a:spcBef>
            <a:spcAft>
              <a:spcPct val="35000"/>
            </a:spcAft>
            <a:buClr>
              <a:schemeClr val="accent3"/>
            </a:buClr>
            <a:buSzPts val="2400"/>
            <a:buFont typeface="Roboto"/>
            <a:buNone/>
          </a:pPr>
          <a:r>
            <a:rPr lang="en-US" sz="1000" b="0" u="none" kern="1200" dirty="0">
              <a:solidFill>
                <a:schemeClr val="tx1"/>
              </a:solidFill>
              <a:latin typeface="Roboto"/>
              <a:ea typeface="Roboto"/>
              <a:sym typeface="Roboto"/>
            </a:rPr>
            <a:t>The model is analyzed and constructed using a variety of classification algorithms. The most accurately predicted classifiers were KNN and Random Forest.</a:t>
          </a:r>
          <a:endParaRPr lang="en-US" sz="1000" b="0" u="none" kern="1200" dirty="0">
            <a:solidFill>
              <a:schemeClr val="tx1"/>
            </a:solidFill>
          </a:endParaRPr>
        </a:p>
      </dsp:txBody>
      <dsp:txXfrm>
        <a:off x="4846734" y="1911575"/>
        <a:ext cx="2816686" cy="1192219"/>
      </dsp:txXfrm>
    </dsp:sp>
    <dsp:sp modelId="{917E6574-2636-2D4C-9441-62430F32CE9F}">
      <dsp:nvSpPr>
        <dsp:cNvPr id="0" name=""/>
        <dsp:cNvSpPr/>
      </dsp:nvSpPr>
      <dsp:spPr>
        <a:xfrm>
          <a:off x="4475720" y="2177966"/>
          <a:ext cx="37336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188029-749D-B249-9FE9-9546D14E7EE1}">
      <dsp:nvSpPr>
        <dsp:cNvPr id="0" name=""/>
        <dsp:cNvSpPr/>
      </dsp:nvSpPr>
      <dsp:spPr>
        <a:xfrm rot="5400000">
          <a:off x="3521397" y="2368881"/>
          <a:ext cx="1142997" cy="760172"/>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c154c8b5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6c154c8b5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c154c8b5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6c154c8b5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c154c8b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6c154c8b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c154c8b5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6c154c8b50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c154c8b5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6c154c8b5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96648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91277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82106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02542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74351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93487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10/18/22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1075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10/18/22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64679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424150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10/18/22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06451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8529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10/18/22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90750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89077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10/18/22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55236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10/18/22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78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10/18/22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57036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10/18/22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40853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1160EA64-D806-43AC-9DF2-F8C432F32B4C}" type="datetimeFigureOut">
              <a:rPr lang="en-US" smtClean="0"/>
              <a:t>10/18/22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046828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microsoft.com/office/2007/relationships/hdphoto" Target="../media/hdphoto1.wdp"/><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76524" y="1619250"/>
            <a:ext cx="6800400" cy="1477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dirty="0">
              <a:latin typeface="Google Sans"/>
              <a:ea typeface="Google Sans"/>
              <a:cs typeface="Google Sans"/>
              <a:sym typeface="Google Sans"/>
            </a:endParaRPr>
          </a:p>
        </p:txBody>
      </p:sp>
      <p:pic>
        <p:nvPicPr>
          <p:cNvPr id="9" name="Picture 8" descr="A building with trees in front of it&#10;&#10;Description automatically generated with low confidence">
            <a:extLst>
              <a:ext uri="{FF2B5EF4-FFF2-40B4-BE49-F238E27FC236}">
                <a16:creationId xmlns:a16="http://schemas.microsoft.com/office/drawing/2014/main" id="{AC154AEF-87E4-7ADB-1443-030610DC837F}"/>
              </a:ext>
            </a:extLst>
          </p:cNvPr>
          <p:cNvPicPr>
            <a:picLocks noChangeAspect="1"/>
          </p:cNvPicPr>
          <p:nvPr/>
        </p:nvPicPr>
        <p:blipFill>
          <a:blip r:embed="rId5"/>
          <a:stretch>
            <a:fillRect/>
          </a:stretch>
        </p:blipFill>
        <p:spPr>
          <a:xfrm>
            <a:off x="7951" y="0"/>
            <a:ext cx="7772400" cy="4371975"/>
          </a:xfrm>
          <a:prstGeom prst="rect">
            <a:avLst/>
          </a:prstGeom>
        </p:spPr>
      </p:pic>
      <p:sp>
        <p:nvSpPr>
          <p:cNvPr id="68" name="Google Shape;68;p16"/>
          <p:cNvSpPr/>
          <p:nvPr/>
        </p:nvSpPr>
        <p:spPr>
          <a:xfrm>
            <a:off x="4893000" y="6141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4759088" y="41847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11" name="Picture 10" descr="Logo&#10;&#10;Description automatically generated">
            <a:extLst>
              <a:ext uri="{FF2B5EF4-FFF2-40B4-BE49-F238E27FC236}">
                <a16:creationId xmlns:a16="http://schemas.microsoft.com/office/drawing/2014/main" id="{6AB5A44D-9CA9-BAD3-C107-533F0BD005B8}"/>
              </a:ext>
            </a:extLst>
          </p:cNvPr>
          <p:cNvPicPr>
            <a:picLocks noChangeAspect="1"/>
          </p:cNvPicPr>
          <p:nvPr/>
        </p:nvPicPr>
        <p:blipFill>
          <a:blip r:embed="rId6">
            <a:alphaModFix amt="16000"/>
            <a:extLst>
              <a:ext uri="{BEBA8EAE-BF5A-486C-A8C5-ECC9F3942E4B}">
                <a14:imgProps xmlns:a14="http://schemas.microsoft.com/office/drawing/2010/main">
                  <a14:imgLayer r:embed="rId7">
                    <a14:imgEffect>
                      <a14:artisticPencilGrayscale/>
                    </a14:imgEffect>
                  </a14:imgLayer>
                </a14:imgProps>
              </a:ext>
            </a:extLst>
          </a:blip>
          <a:stretch>
            <a:fillRect/>
          </a:stretch>
        </p:blipFill>
        <p:spPr>
          <a:xfrm>
            <a:off x="0" y="-4341"/>
            <a:ext cx="2425148" cy="2190328"/>
          </a:xfrm>
          <a:prstGeom prst="rect">
            <a:avLst/>
          </a:prstGeom>
          <a:effectLst>
            <a:outerShdw blurRad="50800" dist="50800" dir="5400000" algn="ctr" rotWithShape="0">
              <a:srgbClr val="000000"/>
            </a:outerShdw>
          </a:effectLst>
        </p:spPr>
      </p:pic>
      <p:sp>
        <p:nvSpPr>
          <p:cNvPr id="15" name="Rectangle 14">
            <a:extLst>
              <a:ext uri="{FF2B5EF4-FFF2-40B4-BE49-F238E27FC236}">
                <a16:creationId xmlns:a16="http://schemas.microsoft.com/office/drawing/2014/main" id="{D62B2D3E-1505-8B35-4AD0-6BCE7A57D9D9}"/>
              </a:ext>
            </a:extLst>
          </p:cNvPr>
          <p:cNvSpPr/>
          <p:nvPr/>
        </p:nvSpPr>
        <p:spPr>
          <a:xfrm>
            <a:off x="326003" y="4423312"/>
            <a:ext cx="8615391" cy="584775"/>
          </a:xfrm>
          <a:prstGeom prst="rect">
            <a:avLst/>
          </a:prstGeom>
          <a:noFill/>
        </p:spPr>
        <p:txBody>
          <a:bodyPr wrap="square" lIns="91440" tIns="45720" rIns="91440" bIns="45720">
            <a:spAutoFit/>
          </a:bodyPr>
          <a:lstStyle/>
          <a:p>
            <a:pPr algn="ctr"/>
            <a:r>
              <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j-lt"/>
              </a:rPr>
              <a:t>Title: Sentiment Analysis on movie reviews</a:t>
            </a:r>
            <a:endParaRPr lang="en-US"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 name="Audio 1">
            <a:hlinkClick r:id="" action="ppaction://media"/>
            <a:extLst>
              <a:ext uri="{FF2B5EF4-FFF2-40B4-BE49-F238E27FC236}">
                <a16:creationId xmlns:a16="http://schemas.microsoft.com/office/drawing/2014/main" id="{756EC656-2B05-E4BC-B054-BDACDBEE56C8}"/>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178800" y="4178300"/>
            <a:ext cx="812800" cy="812800"/>
          </a:xfrm>
          <a:prstGeom prst="rect">
            <a:avLst/>
          </a:prstGeom>
        </p:spPr>
      </p:pic>
    </p:spTree>
  </p:cSld>
  <p:clrMapOvr>
    <a:masterClrMapping/>
  </p:clrMapOvr>
  <p:transition spd="slow" advTm="32608">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4" name="Text Placeholder 3">
            <a:extLst>
              <a:ext uri="{FF2B5EF4-FFF2-40B4-BE49-F238E27FC236}">
                <a16:creationId xmlns:a16="http://schemas.microsoft.com/office/drawing/2014/main" id="{EEBA5404-0617-A22E-817E-347D85D0F119}"/>
              </a:ext>
            </a:extLst>
          </p:cNvPr>
          <p:cNvSpPr>
            <a:spLocks noGrp="1"/>
          </p:cNvSpPr>
          <p:nvPr>
            <p:ph type="body" idx="1"/>
          </p:nvPr>
        </p:nvSpPr>
        <p:spPr/>
        <p:txBody>
          <a:bodyPr/>
          <a:lstStyle/>
          <a:p>
            <a:r>
              <a:rPr lang="en-US" dirty="0"/>
              <a:t> </a:t>
            </a:r>
          </a:p>
        </p:txBody>
      </p:sp>
      <p:sp>
        <p:nvSpPr>
          <p:cNvPr id="199" name="Google Shape;199;p23"/>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Competition</a:t>
            </a:r>
            <a:endParaRPr dirty="0"/>
          </a:p>
        </p:txBody>
      </p:sp>
      <p:graphicFrame>
        <p:nvGraphicFramePr>
          <p:cNvPr id="2" name="Chart 1">
            <a:extLst>
              <a:ext uri="{FF2B5EF4-FFF2-40B4-BE49-F238E27FC236}">
                <a16:creationId xmlns:a16="http://schemas.microsoft.com/office/drawing/2014/main" id="{AB966CBD-E6E4-AE47-9985-99ABABEDE7FE}"/>
              </a:ext>
            </a:extLst>
          </p:cNvPr>
          <p:cNvGraphicFramePr/>
          <p:nvPr>
            <p:extLst>
              <p:ext uri="{D42A27DB-BD31-4B8C-83A1-F6EECF244321}">
                <p14:modId xmlns:p14="http://schemas.microsoft.com/office/powerpoint/2010/main" val="848185695"/>
              </p:ext>
            </p:extLst>
          </p:nvPr>
        </p:nvGraphicFramePr>
        <p:xfrm>
          <a:off x="1875845" y="97052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spd="slow" p14:dur="4400" advTm="8717">
        <p14:honeycomb/>
      </p:transition>
    </mc:Choice>
    <mc:Fallback>
      <p:transition spd="slow" advTm="871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3010A1E-39EE-7CD8-CDD3-574057E796F1}"/>
              </a:ext>
            </a:extLst>
          </p:cNvPr>
          <p:cNvGraphicFramePr/>
          <p:nvPr>
            <p:extLst>
              <p:ext uri="{D42A27DB-BD31-4B8C-83A1-F6EECF244321}">
                <p14:modId xmlns:p14="http://schemas.microsoft.com/office/powerpoint/2010/main" val="1247406866"/>
              </p:ext>
            </p:extLst>
          </p:nvPr>
        </p:nvGraphicFramePr>
        <p:xfrm>
          <a:off x="673480" y="819619"/>
          <a:ext cx="8368500" cy="398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0" name="Google Shape;240;p26"/>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Roadmap, metrics milestones</a:t>
            </a:r>
            <a:endParaRPr/>
          </a:p>
        </p:txBody>
      </p:sp>
    </p:spTree>
  </p:cSld>
  <p:clrMapOvr>
    <a:masterClrMapping/>
  </p:clrMapOvr>
  <p:transition spd="slow" advTm="3785">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34048D-23C5-7295-9F49-F499198B63AB}"/>
              </a:ext>
            </a:extLst>
          </p:cNvPr>
          <p:cNvSpPr/>
          <p:nvPr/>
        </p:nvSpPr>
        <p:spPr>
          <a:xfrm>
            <a:off x="2059389" y="1979875"/>
            <a:ext cx="5224006"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pic>
        <p:nvPicPr>
          <p:cNvPr id="8" name="Graphic 7" descr="Sunglasses face with solid fill with solid fill">
            <a:extLst>
              <a:ext uri="{FF2B5EF4-FFF2-40B4-BE49-F238E27FC236}">
                <a16:creationId xmlns:a16="http://schemas.microsoft.com/office/drawing/2014/main" id="{6E655C92-E932-CA34-CF82-E5D9560AC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14800" y="3082112"/>
            <a:ext cx="914400" cy="914400"/>
          </a:xfrm>
          <a:prstGeom prst="rect">
            <a:avLst/>
          </a:prstGeom>
        </p:spPr>
      </p:pic>
    </p:spTree>
    <p:extLst>
      <p:ext uri="{BB962C8B-B14F-4D97-AF65-F5344CB8AC3E}">
        <p14:creationId xmlns:p14="http://schemas.microsoft.com/office/powerpoint/2010/main" val="291803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1">
            <a:extLst>
              <a:ext uri="{FF2B5EF4-FFF2-40B4-BE49-F238E27FC236}">
                <a16:creationId xmlns:a16="http://schemas.microsoft.com/office/drawing/2014/main" id="{B6607606-43D1-5A5F-A3B4-116F0B2BFFF6}"/>
              </a:ext>
            </a:extLst>
          </p:cNvPr>
          <p:cNvPicPr>
            <a:picLocks noChangeAspect="1"/>
          </p:cNvPicPr>
          <p:nvPr/>
        </p:nvPicPr>
        <p:blipFill>
          <a:blip r:embed="rId5"/>
          <a:stretch>
            <a:fillRect/>
          </a:stretch>
        </p:blipFill>
        <p:spPr>
          <a:xfrm>
            <a:off x="-8715" y="0"/>
            <a:ext cx="9144000" cy="5143500"/>
          </a:xfrm>
          <a:prstGeom prst="rect">
            <a:avLst/>
          </a:prstGeom>
        </p:spPr>
      </p:pic>
      <p:sp>
        <p:nvSpPr>
          <p:cNvPr id="76" name="Google Shape;76;p17"/>
          <p:cNvSpPr txBox="1">
            <a:spLocks noGrp="1"/>
          </p:cNvSpPr>
          <p:nvPr>
            <p:ph type="body" idx="1"/>
          </p:nvPr>
        </p:nvSpPr>
        <p:spPr>
          <a:xfrm>
            <a:off x="381000" y="680120"/>
            <a:ext cx="8368500" cy="37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US" dirty="0"/>
              <a:t> </a:t>
            </a:r>
            <a:endParaRPr dirty="0"/>
          </a:p>
        </p:txBody>
      </p:sp>
      <p:sp>
        <p:nvSpPr>
          <p:cNvPr id="77" name="Google Shape;77;p17"/>
          <p:cNvSpPr txBox="1">
            <a:spLocks noGrp="1"/>
          </p:cNvSpPr>
          <p:nvPr>
            <p:ph type="title"/>
          </p:nvPr>
        </p:nvSpPr>
        <p:spPr>
          <a:xfrm>
            <a:off x="379035" y="-53390"/>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solidFill>
                  <a:schemeClr val="tx1">
                    <a:lumMod val="75000"/>
                  </a:schemeClr>
                </a:solidFill>
              </a:rPr>
              <a:t>Team working on this</a:t>
            </a:r>
            <a:endParaRPr dirty="0">
              <a:solidFill>
                <a:schemeClr val="tx1">
                  <a:lumMod val="75000"/>
                </a:schemeClr>
              </a:solidFill>
            </a:endParaRPr>
          </a:p>
        </p:txBody>
      </p:sp>
      <p:sp>
        <p:nvSpPr>
          <p:cNvPr id="78" name="Google Shape;78;p17"/>
          <p:cNvSpPr/>
          <p:nvPr/>
        </p:nvSpPr>
        <p:spPr>
          <a:xfrm>
            <a:off x="76098" y="4187787"/>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9" name="Google Shape;79;p17"/>
          <p:cNvSpPr/>
          <p:nvPr/>
        </p:nvSpPr>
        <p:spPr>
          <a:xfrm>
            <a:off x="2349372" y="4181903"/>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3" name="Google Shape;78;p17">
            <a:extLst>
              <a:ext uri="{FF2B5EF4-FFF2-40B4-BE49-F238E27FC236}">
                <a16:creationId xmlns:a16="http://schemas.microsoft.com/office/drawing/2014/main" id="{8EADC2D4-BDD6-855F-66A4-562D3B9B1259}"/>
              </a:ext>
            </a:extLst>
          </p:cNvPr>
          <p:cNvSpPr/>
          <p:nvPr/>
        </p:nvSpPr>
        <p:spPr>
          <a:xfrm>
            <a:off x="4631962" y="4187787"/>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Roboto"/>
              <a:ea typeface="Roboto"/>
              <a:cs typeface="Roboto"/>
              <a:sym typeface="Roboto"/>
            </a:endParaRPr>
          </a:p>
        </p:txBody>
      </p:sp>
      <p:sp>
        <p:nvSpPr>
          <p:cNvPr id="82" name="Google Shape;82;p17"/>
          <p:cNvSpPr/>
          <p:nvPr/>
        </p:nvSpPr>
        <p:spPr>
          <a:xfrm>
            <a:off x="4631962" y="4293725"/>
            <a:ext cx="2099100" cy="4824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400" b="1" dirty="0">
                <a:solidFill>
                  <a:schemeClr val="accent2"/>
                </a:solidFill>
                <a:latin typeface="Roboto"/>
                <a:ea typeface="Roboto"/>
                <a:cs typeface="Roboto"/>
                <a:sym typeface="Roboto"/>
              </a:rPr>
              <a:t>Rakesh Kumar </a:t>
            </a:r>
            <a:r>
              <a:rPr lang="en-US" sz="1400" b="1" dirty="0" err="1">
                <a:solidFill>
                  <a:schemeClr val="accent2"/>
                </a:solidFill>
                <a:latin typeface="Roboto"/>
                <a:ea typeface="Roboto"/>
                <a:cs typeface="Roboto"/>
                <a:sym typeface="Roboto"/>
              </a:rPr>
              <a:t>Dagam</a:t>
            </a:r>
            <a:endParaRPr lang="en-US" sz="1000" dirty="0">
              <a:solidFill>
                <a:schemeClr val="accent2"/>
              </a:solidFill>
              <a:latin typeface="Roboto"/>
              <a:ea typeface="Roboto"/>
              <a:cs typeface="Roboto"/>
              <a:sym typeface="Roboto"/>
            </a:endParaRPr>
          </a:p>
        </p:txBody>
      </p:sp>
      <p:sp>
        <p:nvSpPr>
          <p:cNvPr id="81" name="Google Shape;81;p17"/>
          <p:cNvSpPr/>
          <p:nvPr/>
        </p:nvSpPr>
        <p:spPr>
          <a:xfrm>
            <a:off x="143123" y="4278779"/>
            <a:ext cx="1951731" cy="44780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dirty="0">
                <a:solidFill>
                  <a:schemeClr val="accent2"/>
                </a:solidFill>
                <a:latin typeface="Roboto"/>
                <a:ea typeface="Roboto"/>
                <a:cs typeface="Roboto"/>
                <a:sym typeface="Roboto"/>
              </a:rPr>
              <a:t>Chandana </a:t>
            </a:r>
            <a:r>
              <a:rPr lang="en-US" sz="1600" b="1" dirty="0" err="1">
                <a:solidFill>
                  <a:schemeClr val="accent2"/>
                </a:solidFill>
                <a:latin typeface="Roboto"/>
                <a:ea typeface="Roboto"/>
                <a:cs typeface="Roboto"/>
                <a:sym typeface="Roboto"/>
              </a:rPr>
              <a:t>Nagandla</a:t>
            </a:r>
            <a:endParaRPr sz="1600" dirty="0">
              <a:solidFill>
                <a:schemeClr val="accent1"/>
              </a:solidFill>
              <a:latin typeface="Roboto"/>
              <a:ea typeface="Roboto"/>
              <a:cs typeface="Roboto"/>
              <a:sym typeface="Roboto"/>
            </a:endParaRPr>
          </a:p>
        </p:txBody>
      </p:sp>
      <p:sp>
        <p:nvSpPr>
          <p:cNvPr id="4" name="Google Shape;82;p17">
            <a:extLst>
              <a:ext uri="{FF2B5EF4-FFF2-40B4-BE49-F238E27FC236}">
                <a16:creationId xmlns:a16="http://schemas.microsoft.com/office/drawing/2014/main" id="{AB5AB0F7-78B2-9948-D2F7-8D36BB9B14E7}"/>
              </a:ext>
            </a:extLst>
          </p:cNvPr>
          <p:cNvSpPr/>
          <p:nvPr/>
        </p:nvSpPr>
        <p:spPr>
          <a:xfrm>
            <a:off x="2224876" y="4349487"/>
            <a:ext cx="2326742"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400" b="1" dirty="0" err="1">
                <a:solidFill>
                  <a:schemeClr val="accent2"/>
                </a:solidFill>
                <a:latin typeface="Roboto"/>
                <a:ea typeface="Roboto"/>
                <a:cs typeface="Roboto"/>
                <a:sym typeface="Roboto"/>
              </a:rPr>
              <a:t>Pravallika</a:t>
            </a:r>
            <a:r>
              <a:rPr lang="en-US" sz="1400" b="1" dirty="0">
                <a:solidFill>
                  <a:schemeClr val="accent2"/>
                </a:solidFill>
                <a:latin typeface="Roboto"/>
                <a:ea typeface="Roboto"/>
                <a:cs typeface="Roboto"/>
                <a:sym typeface="Roboto"/>
              </a:rPr>
              <a:t> </a:t>
            </a:r>
            <a:r>
              <a:rPr lang="en-US" sz="1400" b="1" dirty="0" err="1">
                <a:solidFill>
                  <a:schemeClr val="accent2"/>
                </a:solidFill>
                <a:latin typeface="Roboto"/>
                <a:ea typeface="Roboto"/>
                <a:cs typeface="Roboto"/>
                <a:sym typeface="Roboto"/>
              </a:rPr>
              <a:t>Muraboyina</a:t>
            </a:r>
            <a:endParaRPr lang="en-US" sz="1000" dirty="0">
              <a:solidFill>
                <a:schemeClr val="accent2"/>
              </a:solidFill>
              <a:latin typeface="Roboto"/>
              <a:ea typeface="Roboto"/>
              <a:cs typeface="Roboto"/>
              <a:sym typeface="Roboto"/>
            </a:endParaRPr>
          </a:p>
        </p:txBody>
      </p:sp>
      <p:sp>
        <p:nvSpPr>
          <p:cNvPr id="5" name="Google Shape;78;p17">
            <a:extLst>
              <a:ext uri="{FF2B5EF4-FFF2-40B4-BE49-F238E27FC236}">
                <a16:creationId xmlns:a16="http://schemas.microsoft.com/office/drawing/2014/main" id="{68835789-0862-35AF-1C4A-B7E0E9B23F1F}"/>
              </a:ext>
            </a:extLst>
          </p:cNvPr>
          <p:cNvSpPr/>
          <p:nvPr/>
        </p:nvSpPr>
        <p:spPr>
          <a:xfrm>
            <a:off x="6968802" y="4187787"/>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Roboto"/>
              <a:ea typeface="Roboto"/>
              <a:cs typeface="Roboto"/>
              <a:sym typeface="Roboto"/>
            </a:endParaRPr>
          </a:p>
        </p:txBody>
      </p:sp>
      <p:sp>
        <p:nvSpPr>
          <p:cNvPr id="6" name="Google Shape;82;p17">
            <a:extLst>
              <a:ext uri="{FF2B5EF4-FFF2-40B4-BE49-F238E27FC236}">
                <a16:creationId xmlns:a16="http://schemas.microsoft.com/office/drawing/2014/main" id="{1700AD7E-D3BF-8CB1-8267-12F98EFACFAC}"/>
              </a:ext>
            </a:extLst>
          </p:cNvPr>
          <p:cNvSpPr/>
          <p:nvPr/>
        </p:nvSpPr>
        <p:spPr>
          <a:xfrm>
            <a:off x="6968802" y="4293725"/>
            <a:ext cx="2099100" cy="4824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400" b="1" dirty="0">
                <a:solidFill>
                  <a:schemeClr val="accent2"/>
                </a:solidFill>
                <a:latin typeface="Roboto"/>
                <a:ea typeface="Roboto"/>
                <a:cs typeface="Roboto"/>
                <a:sym typeface="Roboto"/>
              </a:rPr>
              <a:t>Sai Ram </a:t>
            </a:r>
            <a:r>
              <a:rPr lang="en-US" sz="1400" b="1" dirty="0" err="1">
                <a:solidFill>
                  <a:schemeClr val="accent2"/>
                </a:solidFill>
                <a:latin typeface="Roboto"/>
                <a:ea typeface="Roboto"/>
                <a:cs typeface="Roboto"/>
                <a:sym typeface="Roboto"/>
              </a:rPr>
              <a:t>Lohith</a:t>
            </a:r>
            <a:r>
              <a:rPr lang="en-US" sz="1400" b="1" dirty="0">
                <a:solidFill>
                  <a:schemeClr val="accent2"/>
                </a:solidFill>
                <a:latin typeface="Roboto"/>
                <a:ea typeface="Roboto"/>
                <a:cs typeface="Roboto"/>
                <a:sym typeface="Roboto"/>
              </a:rPr>
              <a:t> </a:t>
            </a:r>
            <a:r>
              <a:rPr lang="en-US" sz="1400" b="1" dirty="0" err="1">
                <a:solidFill>
                  <a:schemeClr val="accent2"/>
                </a:solidFill>
                <a:latin typeface="Roboto"/>
                <a:ea typeface="Roboto"/>
                <a:cs typeface="Roboto"/>
                <a:sym typeface="Roboto"/>
              </a:rPr>
              <a:t>Nalluri</a:t>
            </a:r>
            <a:endParaRPr sz="1000" dirty="0">
              <a:solidFill>
                <a:schemeClr val="accent2"/>
              </a:solidFill>
              <a:latin typeface="Roboto"/>
              <a:ea typeface="Roboto"/>
              <a:cs typeface="Roboto"/>
              <a:sym typeface="Roboto"/>
            </a:endParaRPr>
          </a:p>
        </p:txBody>
      </p:sp>
      <p:pic>
        <p:nvPicPr>
          <p:cNvPr id="7" name="Audio 6">
            <a:hlinkClick r:id="" action="ppaction://media"/>
            <a:extLst>
              <a:ext uri="{FF2B5EF4-FFF2-40B4-BE49-F238E27FC236}">
                <a16:creationId xmlns:a16="http://schemas.microsoft.com/office/drawing/2014/main" id="{F297EC16-B748-B37F-B454-DE6222F1110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cSld>
  <p:clrMapOvr>
    <a:masterClrMapping/>
  </p:clrMapOvr>
  <p:transition spd="slow" advTm="236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Problem</a:t>
            </a:r>
            <a:endParaRPr/>
          </a:p>
        </p:txBody>
      </p:sp>
      <p:sp>
        <p:nvSpPr>
          <p:cNvPr id="90" name="Google Shape;90;p18"/>
          <p:cNvSpPr txBox="1"/>
          <p:nvPr/>
        </p:nvSpPr>
        <p:spPr>
          <a:xfrm>
            <a:off x="3710352" y="2571750"/>
            <a:ext cx="1907719" cy="132959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chemeClr val="accent2"/>
                </a:solidFill>
                <a:latin typeface="Roboto"/>
                <a:ea typeface="Roboto"/>
                <a:cs typeface="Roboto"/>
                <a:sym typeface="Roboto"/>
              </a:rPr>
              <a:t>Problem #2</a:t>
            </a:r>
            <a:br>
              <a:rPr lang="en" sz="1400" b="1" i="0" u="none" strike="noStrike" cap="none" dirty="0">
                <a:solidFill>
                  <a:srgbClr val="7F7F7F"/>
                </a:solidFill>
                <a:latin typeface="Roboto"/>
                <a:ea typeface="Roboto"/>
                <a:cs typeface="Roboto"/>
                <a:sym typeface="Roboto"/>
              </a:rPr>
            </a:br>
            <a:r>
              <a:rPr lang="en-US" sz="1000" b="1" dirty="0">
                <a:solidFill>
                  <a:schemeClr val="tx2">
                    <a:lumMod val="10000"/>
                  </a:schemeClr>
                </a:solidFill>
                <a:latin typeface="Roboto"/>
                <a:ea typeface="Roboto"/>
                <a:sym typeface="Roboto"/>
              </a:rPr>
              <a:t>evaluating to let the reader to know whether or not it's worth their time, money, and effort to watch</a:t>
            </a:r>
            <a:r>
              <a:rPr lang="en-US" sz="1400" b="1" i="0" u="none" strike="noStrike" cap="none" dirty="0">
                <a:solidFill>
                  <a:srgbClr val="7F7F7F"/>
                </a:solidFill>
                <a:latin typeface="Roboto"/>
                <a:ea typeface="Roboto"/>
                <a:cs typeface="Roboto"/>
                <a:sym typeface="Roboto"/>
              </a:rPr>
              <a:t>.</a:t>
            </a:r>
            <a:r>
              <a:rPr lang="en" sz="1000" b="0" i="0" u="none" strike="noStrike" cap="none" dirty="0">
                <a:solidFill>
                  <a:srgbClr val="7F7F7F"/>
                </a:solidFill>
                <a:latin typeface="Roboto"/>
                <a:ea typeface="Roboto"/>
                <a:cs typeface="Roboto"/>
                <a:sym typeface="Roboto"/>
              </a:rPr>
              <a:t> </a:t>
            </a:r>
            <a:endParaRPr sz="1050" b="0" i="0" u="none" strike="noStrike" cap="none" dirty="0">
              <a:solidFill>
                <a:srgbClr val="7F7F7F"/>
              </a:solidFill>
              <a:latin typeface="Roboto"/>
              <a:ea typeface="Roboto"/>
              <a:cs typeface="Roboto"/>
              <a:sym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4" name="Google Shape;94;p18"/>
          <p:cNvSpPr/>
          <p:nvPr/>
        </p:nvSpPr>
        <p:spPr>
          <a:xfrm>
            <a:off x="3894622" y="1242160"/>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95" name="Google Shape;95;p18"/>
          <p:cNvSpPr txBox="1"/>
          <p:nvPr/>
        </p:nvSpPr>
        <p:spPr>
          <a:xfrm>
            <a:off x="914081" y="2546540"/>
            <a:ext cx="1723200" cy="13548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 #1</a:t>
            </a:r>
            <a:br>
              <a:rPr lang="en" sz="1400" b="1" u="none" dirty="0">
                <a:solidFill>
                  <a:srgbClr val="7F7F7F"/>
                </a:solidFill>
                <a:latin typeface="Roboto"/>
                <a:ea typeface="Roboto"/>
                <a:cs typeface="Roboto"/>
                <a:sym typeface="Roboto"/>
              </a:rPr>
            </a:br>
            <a:r>
              <a:rPr lang="en-US" sz="1000" b="1" dirty="0">
                <a:solidFill>
                  <a:schemeClr val="tx2">
                    <a:lumMod val="10000"/>
                  </a:schemeClr>
                </a:solidFill>
                <a:latin typeface="Roboto"/>
                <a:ea typeface="Roboto"/>
                <a:cs typeface="Roboto"/>
                <a:sym typeface="Roboto"/>
              </a:rPr>
              <a:t>R</a:t>
            </a:r>
            <a:r>
              <a:rPr lang="en-US" sz="1000" b="1" u="none" dirty="0">
                <a:solidFill>
                  <a:schemeClr val="tx2">
                    <a:lumMod val="10000"/>
                  </a:schemeClr>
                </a:solidFill>
                <a:latin typeface="Roboto"/>
                <a:ea typeface="Roboto"/>
                <a:cs typeface="Roboto"/>
                <a:sym typeface="Roboto"/>
              </a:rPr>
              <a:t>eading too many reviews or conducting excessive research before seeing the film (as tempting as it may be)</a:t>
            </a:r>
            <a:endParaRPr sz="1050" b="1" u="none" dirty="0">
              <a:solidFill>
                <a:schemeClr val="tx2">
                  <a:lumMod val="10000"/>
                </a:schemeClr>
              </a:solidFill>
              <a:latin typeface="Roboto"/>
              <a:ea typeface="Roboto"/>
              <a:cs typeface="Roboto"/>
              <a:sym typeface="Roboto"/>
            </a:endParaRPr>
          </a:p>
        </p:txBody>
      </p:sp>
      <p:sp>
        <p:nvSpPr>
          <p:cNvPr id="96" name="Google Shape;96;p18"/>
          <p:cNvSpPr/>
          <p:nvPr/>
        </p:nvSpPr>
        <p:spPr>
          <a:xfrm>
            <a:off x="1098350" y="1242160"/>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97" name="Google Shape;97;p18"/>
          <p:cNvSpPr/>
          <p:nvPr/>
        </p:nvSpPr>
        <p:spPr>
          <a:xfrm>
            <a:off x="1435303"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98" name="Google Shape;98;p18"/>
          <p:cNvSpPr/>
          <p:nvPr/>
        </p:nvSpPr>
        <p:spPr>
          <a:xfrm>
            <a:off x="4231576"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sp>
        <p:nvSpPr>
          <p:cNvPr id="99" name="Google Shape;99;p18"/>
          <p:cNvSpPr txBox="1"/>
          <p:nvPr/>
        </p:nvSpPr>
        <p:spPr>
          <a:xfrm>
            <a:off x="6506719" y="2674735"/>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3"/>
              </a:buClr>
              <a:buSzPts val="1400"/>
              <a:buFont typeface="Noto Sans Symbols"/>
              <a:buNone/>
            </a:pPr>
            <a:r>
              <a:rPr lang="en" sz="1400" b="1" u="none" dirty="0">
                <a:solidFill>
                  <a:schemeClr val="accent3"/>
                </a:solidFill>
                <a:latin typeface="Roboto"/>
                <a:ea typeface="Roboto"/>
                <a:cs typeface="Roboto"/>
                <a:sym typeface="Roboto"/>
              </a:rPr>
              <a:t>Problem #3</a:t>
            </a:r>
            <a:br>
              <a:rPr lang="en" sz="1400" b="1" u="none" dirty="0">
                <a:solidFill>
                  <a:srgbClr val="7F7F7F"/>
                </a:solidFill>
                <a:latin typeface="Roboto"/>
                <a:ea typeface="Roboto"/>
                <a:cs typeface="Roboto"/>
                <a:sym typeface="Roboto"/>
              </a:rPr>
            </a:br>
            <a:r>
              <a:rPr lang="en-US" sz="1100" b="0" i="0" dirty="0">
                <a:solidFill>
                  <a:srgbClr val="333333"/>
                </a:solidFill>
                <a:effectLst/>
                <a:latin typeface="Calibri" panose="020F0502020204030204" pitchFamily="34" charset="0"/>
              </a:rPr>
              <a:t> </a:t>
            </a:r>
            <a:r>
              <a:rPr lang="en-US" sz="1000" b="1" dirty="0">
                <a:solidFill>
                  <a:schemeClr val="tx2">
                    <a:lumMod val="10000"/>
                  </a:schemeClr>
                </a:solidFill>
                <a:latin typeface="Roboto"/>
                <a:ea typeface="Roboto"/>
              </a:rPr>
              <a:t>evaluating the film's quality with the intention of recommending it for viewing </a:t>
            </a:r>
            <a:endParaRPr sz="1000" b="1" dirty="0">
              <a:solidFill>
                <a:schemeClr val="tx2">
                  <a:lumMod val="10000"/>
                </a:schemeClr>
              </a:solidFill>
              <a:latin typeface="Roboto"/>
              <a:ea typeface="Roboto"/>
              <a:sym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101" name="Google Shape;101;p18"/>
          <p:cNvSpPr/>
          <p:nvPr/>
        </p:nvSpPr>
        <p:spPr>
          <a:xfrm>
            <a:off x="7014211"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sp>
        <p:nvSpPr>
          <p:cNvPr id="102" name="Google Shape;102;p18"/>
          <p:cNvSpPr/>
          <p:nvPr/>
        </p:nvSpPr>
        <p:spPr>
          <a:xfrm>
            <a:off x="6677197" y="1319935"/>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2" name="Audio 1">
            <a:hlinkClick r:id="" action="ppaction://media"/>
            <a:extLst>
              <a:ext uri="{FF2B5EF4-FFF2-40B4-BE49-F238E27FC236}">
                <a16:creationId xmlns:a16="http://schemas.microsoft.com/office/drawing/2014/main" id="{FAA5EDAF-9E31-92CD-5EAC-79E56185B16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413">
        <p:split orient="vert"/>
      </p:transition>
    </mc:Choice>
    <mc:Fallback>
      <p:transition spd="slow" advTm="341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The Solution</a:t>
            </a:r>
            <a:endParaRPr/>
          </a:p>
        </p:txBody>
      </p:sp>
      <p:sp>
        <p:nvSpPr>
          <p:cNvPr id="109" name="Google Shape;109;p19"/>
          <p:cNvSpPr/>
          <p:nvPr/>
        </p:nvSpPr>
        <p:spPr>
          <a:xfrm>
            <a:off x="381000" y="1814926"/>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48051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Solution #1</a:t>
            </a:r>
            <a:br>
              <a:rPr lang="en" sz="1000" dirty="0">
                <a:solidFill>
                  <a:schemeClr val="lt1"/>
                </a:solidFill>
                <a:latin typeface="Roboto"/>
                <a:ea typeface="Roboto"/>
                <a:cs typeface="Roboto"/>
                <a:sym typeface="Roboto"/>
              </a:rPr>
            </a:br>
            <a:r>
              <a:rPr lang="en" sz="1000" b="1" dirty="0">
                <a:solidFill>
                  <a:schemeClr val="tx2">
                    <a:lumMod val="10000"/>
                  </a:schemeClr>
                </a:solidFill>
                <a:latin typeface="Roboto"/>
                <a:ea typeface="Roboto"/>
                <a:sym typeface="Roboto"/>
              </a:rPr>
              <a:t> </a:t>
            </a:r>
            <a:r>
              <a:rPr lang="en-US" sz="1000" b="1" dirty="0">
                <a:solidFill>
                  <a:schemeClr val="bg1"/>
                </a:solidFill>
                <a:latin typeface="Roboto"/>
                <a:ea typeface="Roboto"/>
              </a:rPr>
              <a:t>Sentiment analysis of a movie review can help the positive and negative of a movie reviews and hence the overall rating for a movie.</a:t>
            </a:r>
            <a:endParaRPr sz="1000" b="1" dirty="0">
              <a:solidFill>
                <a:schemeClr val="bg1"/>
              </a:solidFill>
              <a:latin typeface="Roboto"/>
              <a:ea typeface="Roboto"/>
            </a:endParaRPr>
          </a:p>
        </p:txBody>
      </p:sp>
      <p:sp>
        <p:nvSpPr>
          <p:cNvPr id="111" name="Google Shape;111;p19"/>
          <p:cNvSpPr/>
          <p:nvPr/>
        </p:nvSpPr>
        <p:spPr>
          <a:xfrm>
            <a:off x="1374075"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01</a:t>
            </a:r>
            <a:endParaRPr/>
          </a:p>
        </p:txBody>
      </p:sp>
      <p:sp>
        <p:nvSpPr>
          <p:cNvPr id="112" name="Google Shape;112;p19"/>
          <p:cNvSpPr/>
          <p:nvPr/>
        </p:nvSpPr>
        <p:spPr>
          <a:xfrm>
            <a:off x="3231682" y="1814926"/>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3317403"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Solution #2</a:t>
            </a:r>
            <a:br>
              <a:rPr lang="en" sz="1000" dirty="0">
                <a:solidFill>
                  <a:schemeClr val="lt1"/>
                </a:solidFill>
                <a:latin typeface="Roboto"/>
                <a:ea typeface="Roboto"/>
                <a:cs typeface="Roboto"/>
                <a:sym typeface="Roboto"/>
              </a:rPr>
            </a:br>
            <a:r>
              <a:rPr lang="en-US" sz="1000" b="1" dirty="0">
                <a:solidFill>
                  <a:schemeClr val="bg1"/>
                </a:solidFill>
                <a:latin typeface="Roboto"/>
                <a:ea typeface="Roboto"/>
                <a:sym typeface="Roboto"/>
              </a:rPr>
              <a:t>Movie reviews rate the movies which help viewers to decide if the movie is worth watching</a:t>
            </a:r>
            <a:r>
              <a:rPr lang="en" sz="1000" b="1" dirty="0">
                <a:solidFill>
                  <a:schemeClr val="bg1"/>
                </a:solidFill>
                <a:latin typeface="Roboto"/>
                <a:ea typeface="Roboto"/>
                <a:sym typeface="Roboto"/>
              </a:rPr>
              <a:t> or  not</a:t>
            </a:r>
            <a:endParaRPr sz="1000" b="1" dirty="0">
              <a:solidFill>
                <a:schemeClr val="bg1"/>
              </a:solidFill>
              <a:latin typeface="Roboto"/>
              <a:ea typeface="Roboto"/>
            </a:endParaRPr>
          </a:p>
        </p:txBody>
      </p:sp>
      <p:sp>
        <p:nvSpPr>
          <p:cNvPr id="114" name="Google Shape;114;p19"/>
          <p:cNvSpPr/>
          <p:nvPr/>
        </p:nvSpPr>
        <p:spPr>
          <a:xfrm>
            <a:off x="4224757"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115" name="Google Shape;115;p19"/>
          <p:cNvSpPr/>
          <p:nvPr/>
        </p:nvSpPr>
        <p:spPr>
          <a:xfrm>
            <a:off x="6082363" y="1814926"/>
            <a:ext cx="2667000" cy="2373900"/>
          </a:xfrm>
          <a:prstGeom prst="roundRect">
            <a:avLst>
              <a:gd name="adj" fmla="val 1932"/>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Solution #3</a:t>
            </a:r>
            <a:br>
              <a:rPr lang="en" sz="1000" dirty="0">
                <a:solidFill>
                  <a:schemeClr val="lt1"/>
                </a:solidFill>
                <a:latin typeface="Roboto"/>
                <a:ea typeface="Roboto"/>
                <a:cs typeface="Roboto"/>
                <a:sym typeface="Roboto"/>
              </a:rPr>
            </a:br>
            <a:r>
              <a:rPr lang="en-US" sz="1000" b="1" dirty="0">
                <a:solidFill>
                  <a:schemeClr val="bg1"/>
                </a:solidFill>
                <a:latin typeface="Roboto"/>
                <a:ea typeface="Roboto"/>
              </a:rPr>
              <a:t>Sentiment analysis can also determine the attitude of critics depending on their reviews</a:t>
            </a:r>
            <a:r>
              <a:rPr lang="en-US" sz="1050" b="0" i="0" dirty="0">
                <a:solidFill>
                  <a:srgbClr val="333333"/>
                </a:solidFill>
                <a:effectLst/>
                <a:latin typeface="-apple-system"/>
              </a:rPr>
              <a:t>.</a:t>
            </a:r>
            <a:r>
              <a:rPr lang="en" sz="900" dirty="0">
                <a:solidFill>
                  <a:schemeClr val="lt1"/>
                </a:solidFill>
                <a:latin typeface="Roboto"/>
                <a:ea typeface="Roboto"/>
                <a:cs typeface="Roboto"/>
                <a:sym typeface="Roboto"/>
              </a:rPr>
              <a:t> </a:t>
            </a:r>
            <a:endParaRPr dirty="0"/>
          </a:p>
        </p:txBody>
      </p:sp>
      <p:sp>
        <p:nvSpPr>
          <p:cNvPr id="117" name="Google Shape;117;p19"/>
          <p:cNvSpPr/>
          <p:nvPr/>
        </p:nvSpPr>
        <p:spPr>
          <a:xfrm>
            <a:off x="7075438" y="3849340"/>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03</a:t>
            </a:r>
            <a:endParaRPr/>
          </a:p>
        </p:txBody>
      </p:sp>
      <p:pic>
        <p:nvPicPr>
          <p:cNvPr id="2" name="Audio 1">
            <a:hlinkClick r:id="" action="ppaction://media"/>
            <a:extLst>
              <a:ext uri="{FF2B5EF4-FFF2-40B4-BE49-F238E27FC236}">
                <a16:creationId xmlns:a16="http://schemas.microsoft.com/office/drawing/2014/main" id="{1501D5B0-B5E7-168C-FB0C-7943A4AF95D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cSld>
  <p:clrMapOvr>
    <a:masterClrMapping/>
  </p:clrMapOvr>
  <p:transition spd="slow" advTm="18554">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20" name="Picture 19" descr="Chart, bar chart&#10;&#10;Description automatically generated">
            <a:extLst>
              <a:ext uri="{FF2B5EF4-FFF2-40B4-BE49-F238E27FC236}">
                <a16:creationId xmlns:a16="http://schemas.microsoft.com/office/drawing/2014/main" id="{D8952965-8D97-4DD8-6684-1CCFCCEDD8AD}"/>
              </a:ext>
            </a:extLst>
          </p:cNvPr>
          <p:cNvPicPr>
            <a:picLocks noChangeAspect="1"/>
          </p:cNvPicPr>
          <p:nvPr/>
        </p:nvPicPr>
        <p:blipFill>
          <a:blip r:embed="rId3">
            <a:alphaModFix amt="66000"/>
            <a:extLst>
              <a:ext uri="{BEBA8EAE-BF5A-486C-A8C5-ECC9F3942E4B}">
                <a14:imgProps xmlns:a14="http://schemas.microsoft.com/office/drawing/2010/main">
                  <a14:imgLayer r:embed="rId4">
                    <a14:imgEffect>
                      <a14:artisticTexturizer trans="20000" scaling="41"/>
                    </a14:imgEffect>
                  </a14:imgLayer>
                </a14:imgProps>
              </a:ext>
            </a:extLst>
          </a:blip>
          <a:stretch>
            <a:fillRect/>
          </a:stretch>
        </p:blipFill>
        <p:spPr>
          <a:xfrm>
            <a:off x="910494" y="1519549"/>
            <a:ext cx="4799891" cy="2845716"/>
          </a:xfrm>
          <a:prstGeom prst="rect">
            <a:avLst/>
          </a:prstGeom>
          <a:effectLst>
            <a:outerShdw blurRad="50800" dist="50800" dir="5400000" algn="ctr" rotWithShape="0">
              <a:srgbClr val="000000">
                <a:alpha val="41969"/>
              </a:srgbClr>
            </a:outerShdw>
            <a:softEdge rad="0"/>
          </a:effectLst>
        </p:spPr>
      </p:pic>
      <p:sp>
        <p:nvSpPr>
          <p:cNvPr id="16" name="TextBox 15">
            <a:extLst>
              <a:ext uri="{FF2B5EF4-FFF2-40B4-BE49-F238E27FC236}">
                <a16:creationId xmlns:a16="http://schemas.microsoft.com/office/drawing/2014/main" id="{C72A3517-6565-5E18-1F16-29E40C8CB266}"/>
              </a:ext>
            </a:extLst>
          </p:cNvPr>
          <p:cNvSpPr txBox="1"/>
          <p:nvPr/>
        </p:nvSpPr>
        <p:spPr>
          <a:xfrm>
            <a:off x="6655242" y="2770864"/>
            <a:ext cx="874643" cy="307777"/>
          </a:xfrm>
          <a:prstGeom prst="rect">
            <a:avLst/>
          </a:prstGeom>
          <a:noFill/>
        </p:spPr>
        <p:txBody>
          <a:bodyPr wrap="square" rtlCol="0">
            <a:spAutoFit/>
          </a:bodyPr>
          <a:lstStyle/>
          <a:p>
            <a:r>
              <a:rPr lang="en-US" dirty="0"/>
              <a:t>134979</a:t>
            </a:r>
          </a:p>
        </p:txBody>
      </p:sp>
      <p:sp>
        <p:nvSpPr>
          <p:cNvPr id="122" name="Google Shape;122;p20"/>
          <p:cNvSpPr/>
          <p:nvPr/>
        </p:nvSpPr>
        <p:spPr>
          <a:xfrm>
            <a:off x="5385215" y="1289798"/>
            <a:ext cx="3366135" cy="3366135"/>
          </a:xfrm>
          <a:custGeom>
            <a:avLst/>
            <a:gdLst/>
            <a:ahLst/>
            <a:cxnLst/>
            <a:rect l="l" t="t" r="r" b="b"/>
            <a:pathLst>
              <a:path w="2895600" h="2895600" extrusionOk="0">
                <a:moveTo>
                  <a:pt x="0" y="1447800"/>
                </a:moveTo>
                <a:cubicBezTo>
                  <a:pt x="0" y="648202"/>
                  <a:pt x="648202" y="0"/>
                  <a:pt x="1447800" y="0"/>
                </a:cubicBezTo>
                <a:cubicBezTo>
                  <a:pt x="2247398" y="0"/>
                  <a:pt x="2895600" y="648202"/>
                  <a:pt x="2895600" y="1447800"/>
                </a:cubicBezTo>
                <a:cubicBezTo>
                  <a:pt x="2895600" y="2247398"/>
                  <a:pt x="2247398" y="2895600"/>
                  <a:pt x="1447800" y="2895600"/>
                </a:cubicBezTo>
                <a:cubicBezTo>
                  <a:pt x="648202" y="2895600"/>
                  <a:pt x="0" y="2247398"/>
                  <a:pt x="0" y="1447800"/>
                </a:cubicBezTo>
                <a:close/>
              </a:path>
            </a:pathLst>
          </a:custGeom>
          <a:solidFill>
            <a:schemeClr val="accent3"/>
          </a:solidFill>
          <a:ln>
            <a:noFill/>
          </a:ln>
        </p:spPr>
        <p:txBody>
          <a:bodyPr spcFirstLastPara="1" wrap="square" lIns="0" tIns="0" rIns="0" bIns="1920225"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3" name="Google Shape;123;p20"/>
          <p:cNvSpPr/>
          <p:nvPr/>
        </p:nvSpPr>
        <p:spPr>
          <a:xfrm>
            <a:off x="5766478" y="197675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4" name="Google Shape;124;p20"/>
          <p:cNvSpPr txBox="1">
            <a:spLocks noGrp="1"/>
          </p:cNvSpPr>
          <p:nvPr>
            <p:ph type="body" idx="1"/>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 dirty="0"/>
              <a:t> Number of people providing reviews per year</a:t>
            </a:r>
            <a:endParaRPr dirty="0"/>
          </a:p>
        </p:txBody>
      </p:sp>
      <p:sp>
        <p:nvSpPr>
          <p:cNvPr id="125" name="Google Shape;125;p20"/>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Market Size for movie reviews</a:t>
            </a:r>
            <a:endParaRPr dirty="0"/>
          </a:p>
        </p:txBody>
      </p:sp>
      <p:sp>
        <p:nvSpPr>
          <p:cNvPr id="126" name="Google Shape;126;p20"/>
          <p:cNvSpPr/>
          <p:nvPr/>
        </p:nvSpPr>
        <p:spPr>
          <a:xfrm>
            <a:off x="6067373" y="2743087"/>
            <a:ext cx="2019681" cy="1728587"/>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algn="ctr">
              <a:lnSpc>
                <a:spcPct val="130000"/>
              </a:lnSpc>
              <a:buClr>
                <a:schemeClr val="lt1"/>
              </a:buClr>
              <a:buSzPts val="2400"/>
            </a:pPr>
            <a:endParaRPr sz="1800" dirty="0">
              <a:solidFill>
                <a:schemeClr val="lt1"/>
              </a:solidFill>
              <a:latin typeface="Roboto"/>
              <a:ea typeface="Roboto"/>
            </a:endParaRPr>
          </a:p>
        </p:txBody>
      </p:sp>
      <p:sp>
        <p:nvSpPr>
          <p:cNvPr id="17" name="TextBox 16">
            <a:extLst>
              <a:ext uri="{FF2B5EF4-FFF2-40B4-BE49-F238E27FC236}">
                <a16:creationId xmlns:a16="http://schemas.microsoft.com/office/drawing/2014/main" id="{56648ED7-6CAA-AB77-40D4-37E9E81316FE}"/>
              </a:ext>
            </a:extLst>
          </p:cNvPr>
          <p:cNvSpPr txBox="1"/>
          <p:nvPr/>
        </p:nvSpPr>
        <p:spPr>
          <a:xfrm>
            <a:off x="6655189" y="3279774"/>
            <a:ext cx="874643" cy="307777"/>
          </a:xfrm>
          <a:prstGeom prst="rect">
            <a:avLst/>
          </a:prstGeom>
          <a:noFill/>
        </p:spPr>
        <p:txBody>
          <a:bodyPr wrap="square" rtlCol="0">
            <a:spAutoFit/>
          </a:bodyPr>
          <a:lstStyle/>
          <a:p>
            <a:r>
              <a:rPr lang="en-US" dirty="0"/>
              <a:t>109872</a:t>
            </a:r>
          </a:p>
        </p:txBody>
      </p:sp>
      <p:sp>
        <p:nvSpPr>
          <p:cNvPr id="127" name="Google Shape;127;p20"/>
          <p:cNvSpPr txBox="1"/>
          <p:nvPr/>
        </p:nvSpPr>
        <p:spPr>
          <a:xfrm>
            <a:off x="6187707" y="1417009"/>
            <a:ext cx="1692000" cy="488724"/>
          </a:xfrm>
          <a:prstGeom prst="rect">
            <a:avLst/>
          </a:prstGeom>
          <a:noFill/>
          <a:ln>
            <a:noFill/>
          </a:ln>
        </p:spPr>
        <p:txBody>
          <a:bodyPr spcFirstLastPara="1" wrap="square" lIns="0" tIns="0" rIns="0" bIns="0" anchor="ctr" anchorCtr="0">
            <a:noAutofit/>
          </a:bodyPr>
          <a:lstStyle/>
          <a:p>
            <a:pPr algn="ctr">
              <a:lnSpc>
                <a:spcPct val="130000"/>
              </a:lnSpc>
              <a:buClr>
                <a:schemeClr val="lt1"/>
              </a:buClr>
              <a:buSzPts val="2400"/>
            </a:pPr>
            <a:endParaRPr sz="1800" dirty="0">
              <a:solidFill>
                <a:schemeClr val="lt1"/>
              </a:solidFill>
              <a:latin typeface="Roboto"/>
              <a:ea typeface="Roboto"/>
              <a:sym typeface="Roboto"/>
            </a:endParaRPr>
          </a:p>
        </p:txBody>
      </p:sp>
      <p:sp>
        <p:nvSpPr>
          <p:cNvPr id="128" name="Google Shape;128;p20"/>
          <p:cNvSpPr txBox="1"/>
          <p:nvPr/>
        </p:nvSpPr>
        <p:spPr>
          <a:xfrm>
            <a:off x="6187707" y="2290571"/>
            <a:ext cx="1692000" cy="452516"/>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endParaRPr sz="1800" dirty="0">
              <a:solidFill>
                <a:schemeClr val="lt1"/>
              </a:solidFill>
              <a:latin typeface="Roboto"/>
              <a:ea typeface="Roboto"/>
              <a:cs typeface="Roboto"/>
              <a:sym typeface="Roboto"/>
            </a:endParaRPr>
          </a:p>
        </p:txBody>
      </p:sp>
      <p:sp>
        <p:nvSpPr>
          <p:cNvPr id="129" name="Google Shape;129;p20"/>
          <p:cNvSpPr txBox="1"/>
          <p:nvPr/>
        </p:nvSpPr>
        <p:spPr>
          <a:xfrm>
            <a:off x="399180" y="2534207"/>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Roboto"/>
                <a:ea typeface="Roboto"/>
                <a:cs typeface="Roboto"/>
                <a:sym typeface="Roboto"/>
              </a:rPr>
              <a:t>2017</a:t>
            </a:r>
            <a:endParaRPr sz="1400" dirty="0">
              <a:solidFill>
                <a:schemeClr val="accent1"/>
              </a:solidFill>
              <a:latin typeface="Roboto"/>
              <a:ea typeface="Roboto"/>
              <a:cs typeface="Roboto"/>
              <a:sym typeface="Roboto"/>
            </a:endParaRPr>
          </a:p>
        </p:txBody>
      </p:sp>
      <p:cxnSp>
        <p:nvCxnSpPr>
          <p:cNvPr id="130" name="Google Shape;130;p20"/>
          <p:cNvCxnSpPr>
            <a:cxnSpLocks/>
          </p:cNvCxnSpPr>
          <p:nvPr/>
        </p:nvCxnSpPr>
        <p:spPr>
          <a:xfrm>
            <a:off x="418293" y="2825115"/>
            <a:ext cx="6141533" cy="0"/>
          </a:xfrm>
          <a:prstGeom prst="straightConnector1">
            <a:avLst/>
          </a:prstGeom>
          <a:noFill/>
          <a:ln w="19050" cap="flat" cmpd="sng">
            <a:solidFill>
              <a:srgbClr val="D8D8D8"/>
            </a:solidFill>
            <a:prstDash val="dot"/>
            <a:round/>
            <a:headEnd type="none" w="sm" len="sm"/>
            <a:tailEnd type="none" w="sm" len="sm"/>
          </a:ln>
        </p:spPr>
      </p:cxnSp>
      <p:sp>
        <p:nvSpPr>
          <p:cNvPr id="132" name="Google Shape;132;p20"/>
          <p:cNvSpPr txBox="1"/>
          <p:nvPr/>
        </p:nvSpPr>
        <p:spPr>
          <a:xfrm>
            <a:off x="418293" y="193879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2"/>
              </a:buClr>
              <a:buSzPts val="2000"/>
              <a:buFont typeface="Noto Sans Symbols"/>
              <a:buNone/>
            </a:pPr>
            <a:r>
              <a:rPr lang="en" sz="2000" b="1" dirty="0">
                <a:solidFill>
                  <a:schemeClr val="accent2"/>
                </a:solidFill>
                <a:latin typeface="Roboto"/>
                <a:ea typeface="Roboto"/>
                <a:cs typeface="Roboto"/>
                <a:sym typeface="Roboto"/>
              </a:rPr>
              <a:t>2016	</a:t>
            </a:r>
            <a:endParaRPr sz="1400" dirty="0">
              <a:solidFill>
                <a:schemeClr val="accent2"/>
              </a:solidFill>
              <a:latin typeface="Roboto"/>
              <a:ea typeface="Roboto"/>
              <a:cs typeface="Roboto"/>
              <a:sym typeface="Roboto"/>
            </a:endParaRPr>
          </a:p>
        </p:txBody>
      </p:sp>
      <p:cxnSp>
        <p:nvCxnSpPr>
          <p:cNvPr id="133" name="Google Shape;133;p20"/>
          <p:cNvCxnSpPr>
            <a:cxnSpLocks/>
          </p:cNvCxnSpPr>
          <p:nvPr/>
        </p:nvCxnSpPr>
        <p:spPr>
          <a:xfrm>
            <a:off x="399180" y="2222476"/>
            <a:ext cx="5882350" cy="0"/>
          </a:xfrm>
          <a:prstGeom prst="straightConnector1">
            <a:avLst/>
          </a:prstGeom>
          <a:noFill/>
          <a:ln w="19050" cap="flat" cmpd="sng">
            <a:solidFill>
              <a:srgbClr val="D8D8D8"/>
            </a:solidFill>
            <a:prstDash val="dot"/>
            <a:round/>
            <a:headEnd type="none" w="sm" len="sm"/>
            <a:tailEnd type="none" w="sm" len="sm"/>
          </a:ln>
        </p:spPr>
      </p:cxnSp>
      <p:sp>
        <p:nvSpPr>
          <p:cNvPr id="134" name="Google Shape;134;p20"/>
          <p:cNvSpPr txBox="1"/>
          <p:nvPr/>
        </p:nvSpPr>
        <p:spPr>
          <a:xfrm>
            <a:off x="418293" y="2149270"/>
            <a:ext cx="4693500" cy="483900"/>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endParaRPr sz="1000" dirty="0">
              <a:solidFill>
                <a:srgbClr val="717171"/>
              </a:solidFill>
              <a:latin typeface="Roboto"/>
              <a:ea typeface="Roboto"/>
              <a:cs typeface="Roboto"/>
              <a:sym typeface="Roboto"/>
            </a:endParaRPr>
          </a:p>
        </p:txBody>
      </p:sp>
      <p:sp>
        <p:nvSpPr>
          <p:cNvPr id="135" name="Google Shape;135;p20"/>
          <p:cNvSpPr txBox="1"/>
          <p:nvPr/>
        </p:nvSpPr>
        <p:spPr>
          <a:xfrm>
            <a:off x="399180" y="1268326"/>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3"/>
              </a:buClr>
              <a:buSzPts val="2000"/>
              <a:buFont typeface="Noto Sans Symbols"/>
              <a:buNone/>
            </a:pPr>
            <a:r>
              <a:rPr lang="en" sz="2000" b="1" dirty="0">
                <a:solidFill>
                  <a:schemeClr val="accent3"/>
                </a:solidFill>
                <a:latin typeface="Roboto"/>
                <a:ea typeface="Roboto"/>
                <a:cs typeface="Roboto"/>
                <a:sym typeface="Roboto"/>
              </a:rPr>
              <a:t>2015</a:t>
            </a:r>
            <a:endParaRPr sz="1400" dirty="0">
              <a:solidFill>
                <a:schemeClr val="accent3"/>
              </a:solidFill>
              <a:latin typeface="Roboto"/>
              <a:ea typeface="Roboto"/>
              <a:cs typeface="Roboto"/>
              <a:sym typeface="Roboto"/>
            </a:endParaRPr>
          </a:p>
        </p:txBody>
      </p:sp>
      <p:cxnSp>
        <p:nvCxnSpPr>
          <p:cNvPr id="136" name="Google Shape;136;p20"/>
          <p:cNvCxnSpPr>
            <a:cxnSpLocks/>
          </p:cNvCxnSpPr>
          <p:nvPr/>
        </p:nvCxnSpPr>
        <p:spPr>
          <a:xfrm>
            <a:off x="399181" y="1631626"/>
            <a:ext cx="5668192" cy="0"/>
          </a:xfrm>
          <a:prstGeom prst="straightConnector1">
            <a:avLst/>
          </a:prstGeom>
          <a:noFill/>
          <a:ln w="19050" cap="flat" cmpd="sng">
            <a:solidFill>
              <a:srgbClr val="D8D8D8"/>
            </a:solidFill>
            <a:prstDash val="dot"/>
            <a:round/>
            <a:headEnd type="none" w="sm" len="sm"/>
            <a:tailEnd type="none" w="sm" len="sm"/>
          </a:ln>
        </p:spPr>
      </p:cxnSp>
      <p:sp>
        <p:nvSpPr>
          <p:cNvPr id="137" name="Google Shape;137;p20"/>
          <p:cNvSpPr txBox="1"/>
          <p:nvPr/>
        </p:nvSpPr>
        <p:spPr>
          <a:xfrm>
            <a:off x="399181" y="1543511"/>
            <a:ext cx="4693500" cy="484632"/>
          </a:xfrm>
          <a:prstGeom prst="rect">
            <a:avLst/>
          </a:prstGeom>
          <a:noFill/>
          <a:ln>
            <a:noFill/>
          </a:ln>
        </p:spPr>
        <p:txBody>
          <a:bodyPr spcFirstLastPara="1" wrap="square" lIns="0" tIns="45700" rIns="91425" bIns="45700" anchor="t" anchorCtr="0">
            <a:noAutofit/>
          </a:bodyPr>
          <a:lstStyle/>
          <a:p>
            <a:pPr marL="0" marR="0" lvl="0" indent="0" algn="l" rtl="0">
              <a:lnSpc>
                <a:spcPct val="120000"/>
              </a:lnSpc>
              <a:spcBef>
                <a:spcPts val="0"/>
              </a:spcBef>
              <a:spcAft>
                <a:spcPts val="0"/>
              </a:spcAft>
              <a:buNone/>
            </a:pPr>
            <a:endParaRPr sz="1000" dirty="0">
              <a:solidFill>
                <a:srgbClr val="717171"/>
              </a:solidFill>
              <a:latin typeface="Roboto"/>
              <a:ea typeface="Roboto"/>
              <a:cs typeface="Roboto"/>
              <a:sym typeface="Roboto"/>
            </a:endParaRPr>
          </a:p>
        </p:txBody>
      </p:sp>
      <p:sp>
        <p:nvSpPr>
          <p:cNvPr id="2" name="Oval 1">
            <a:extLst>
              <a:ext uri="{FF2B5EF4-FFF2-40B4-BE49-F238E27FC236}">
                <a16:creationId xmlns:a16="http://schemas.microsoft.com/office/drawing/2014/main" id="{69F7D105-CDC5-0A4D-8452-501688B70550}"/>
              </a:ext>
            </a:extLst>
          </p:cNvPr>
          <p:cNvSpPr/>
          <p:nvPr/>
        </p:nvSpPr>
        <p:spPr>
          <a:xfrm>
            <a:off x="6359876" y="3232664"/>
            <a:ext cx="1352889" cy="11326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1A2FFEB7-9AE7-9FC1-1060-0D4129AB6E3D}"/>
              </a:ext>
            </a:extLst>
          </p:cNvPr>
          <p:cNvSpPr/>
          <p:nvPr/>
        </p:nvSpPr>
        <p:spPr>
          <a:xfrm>
            <a:off x="6655242" y="3595965"/>
            <a:ext cx="795130" cy="729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Google Shape;130;p20">
            <a:extLst>
              <a:ext uri="{FF2B5EF4-FFF2-40B4-BE49-F238E27FC236}">
                <a16:creationId xmlns:a16="http://schemas.microsoft.com/office/drawing/2014/main" id="{C97FE701-2998-0BF5-DC6C-B8FDE7AC8413}"/>
              </a:ext>
            </a:extLst>
          </p:cNvPr>
          <p:cNvCxnSpPr>
            <a:cxnSpLocks/>
          </p:cNvCxnSpPr>
          <p:nvPr/>
        </p:nvCxnSpPr>
        <p:spPr>
          <a:xfrm>
            <a:off x="418293" y="3430740"/>
            <a:ext cx="6141533" cy="0"/>
          </a:xfrm>
          <a:prstGeom prst="straightConnector1">
            <a:avLst/>
          </a:prstGeom>
          <a:noFill/>
          <a:ln w="19050" cap="flat" cmpd="sng">
            <a:solidFill>
              <a:srgbClr val="D8D8D8"/>
            </a:solidFill>
            <a:prstDash val="dot"/>
            <a:round/>
            <a:headEnd type="none" w="sm" len="sm"/>
            <a:tailEnd type="none" w="sm" len="sm"/>
          </a:ln>
        </p:spPr>
      </p:cxnSp>
      <p:sp>
        <p:nvSpPr>
          <p:cNvPr id="8" name="Google Shape;129;p20">
            <a:extLst>
              <a:ext uri="{FF2B5EF4-FFF2-40B4-BE49-F238E27FC236}">
                <a16:creationId xmlns:a16="http://schemas.microsoft.com/office/drawing/2014/main" id="{EBEB4D03-E17C-1FD0-B854-F7D8CC3F9AFB}"/>
              </a:ext>
            </a:extLst>
          </p:cNvPr>
          <p:cNvSpPr txBox="1"/>
          <p:nvPr/>
        </p:nvSpPr>
        <p:spPr>
          <a:xfrm>
            <a:off x="418293" y="3127365"/>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Roboto"/>
                <a:ea typeface="Roboto"/>
                <a:cs typeface="Roboto"/>
                <a:sym typeface="Roboto"/>
              </a:rPr>
              <a:t>2018</a:t>
            </a:r>
            <a:endParaRPr sz="1400" dirty="0">
              <a:solidFill>
                <a:schemeClr val="accent1"/>
              </a:solidFill>
              <a:latin typeface="Roboto"/>
              <a:ea typeface="Roboto"/>
              <a:cs typeface="Roboto"/>
              <a:sym typeface="Roboto"/>
            </a:endParaRPr>
          </a:p>
        </p:txBody>
      </p:sp>
      <p:cxnSp>
        <p:nvCxnSpPr>
          <p:cNvPr id="10" name="Google Shape;130;p20">
            <a:extLst>
              <a:ext uri="{FF2B5EF4-FFF2-40B4-BE49-F238E27FC236}">
                <a16:creationId xmlns:a16="http://schemas.microsoft.com/office/drawing/2014/main" id="{0BFF1A55-5CED-7804-931B-A7198CBB1DE1}"/>
              </a:ext>
            </a:extLst>
          </p:cNvPr>
          <p:cNvCxnSpPr>
            <a:cxnSpLocks/>
            <a:endCxn id="3" idx="2"/>
          </p:cNvCxnSpPr>
          <p:nvPr/>
        </p:nvCxnSpPr>
        <p:spPr>
          <a:xfrm>
            <a:off x="429322" y="3960737"/>
            <a:ext cx="6225920" cy="1"/>
          </a:xfrm>
          <a:prstGeom prst="straightConnector1">
            <a:avLst/>
          </a:prstGeom>
          <a:noFill/>
          <a:ln w="19050" cap="flat" cmpd="sng">
            <a:solidFill>
              <a:srgbClr val="D8D8D8"/>
            </a:solidFill>
            <a:prstDash val="dot"/>
            <a:round/>
            <a:headEnd type="none" w="sm" len="sm"/>
            <a:tailEnd type="none" w="sm" len="sm"/>
          </a:ln>
        </p:spPr>
      </p:cxnSp>
      <p:sp>
        <p:nvSpPr>
          <p:cNvPr id="12" name="Google Shape;129;p20">
            <a:extLst>
              <a:ext uri="{FF2B5EF4-FFF2-40B4-BE49-F238E27FC236}">
                <a16:creationId xmlns:a16="http://schemas.microsoft.com/office/drawing/2014/main" id="{A0703923-E2E2-57A7-8D47-9E9087CE2D49}"/>
              </a:ext>
            </a:extLst>
          </p:cNvPr>
          <p:cNvSpPr txBox="1"/>
          <p:nvPr/>
        </p:nvSpPr>
        <p:spPr>
          <a:xfrm>
            <a:off x="429322" y="3669566"/>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Roboto"/>
                <a:ea typeface="Roboto"/>
                <a:cs typeface="Roboto"/>
                <a:sym typeface="Roboto"/>
              </a:rPr>
              <a:t>2019</a:t>
            </a:r>
            <a:endParaRPr sz="1400" dirty="0">
              <a:solidFill>
                <a:schemeClr val="accent1"/>
              </a:solidFill>
              <a:latin typeface="Roboto"/>
              <a:ea typeface="Roboto"/>
              <a:cs typeface="Roboto"/>
              <a:sym typeface="Roboto"/>
            </a:endParaRPr>
          </a:p>
        </p:txBody>
      </p:sp>
      <p:sp>
        <p:nvSpPr>
          <p:cNvPr id="14" name="TextBox 13">
            <a:extLst>
              <a:ext uri="{FF2B5EF4-FFF2-40B4-BE49-F238E27FC236}">
                <a16:creationId xmlns:a16="http://schemas.microsoft.com/office/drawing/2014/main" id="{2DED3FA2-FA17-436F-5A1F-3B43047E7CC6}"/>
              </a:ext>
            </a:extLst>
          </p:cNvPr>
          <p:cNvSpPr txBox="1"/>
          <p:nvPr/>
        </p:nvSpPr>
        <p:spPr>
          <a:xfrm>
            <a:off x="6484797" y="1413964"/>
            <a:ext cx="985190" cy="646331"/>
          </a:xfrm>
          <a:prstGeom prst="rect">
            <a:avLst/>
          </a:prstGeom>
          <a:noFill/>
        </p:spPr>
        <p:txBody>
          <a:bodyPr wrap="square" rtlCol="0">
            <a:spAutoFit/>
          </a:bodyPr>
          <a:lstStyle/>
          <a:p>
            <a:r>
              <a:rPr lang="en-US" dirty="0"/>
              <a:t>198675	</a:t>
            </a:r>
          </a:p>
        </p:txBody>
      </p:sp>
      <p:sp>
        <p:nvSpPr>
          <p:cNvPr id="15" name="TextBox 14">
            <a:extLst>
              <a:ext uri="{FF2B5EF4-FFF2-40B4-BE49-F238E27FC236}">
                <a16:creationId xmlns:a16="http://schemas.microsoft.com/office/drawing/2014/main" id="{1EFF9007-7E9D-D589-6C40-9E1824BD9D95}"/>
              </a:ext>
            </a:extLst>
          </p:cNvPr>
          <p:cNvSpPr txBox="1"/>
          <p:nvPr/>
        </p:nvSpPr>
        <p:spPr>
          <a:xfrm>
            <a:off x="6544696" y="2149270"/>
            <a:ext cx="985190" cy="369332"/>
          </a:xfrm>
          <a:prstGeom prst="rect">
            <a:avLst/>
          </a:prstGeom>
          <a:noFill/>
        </p:spPr>
        <p:txBody>
          <a:bodyPr wrap="square" rtlCol="0">
            <a:spAutoFit/>
          </a:bodyPr>
          <a:lstStyle/>
          <a:p>
            <a:r>
              <a:rPr lang="en-US" dirty="0"/>
              <a:t>180053</a:t>
            </a:r>
          </a:p>
        </p:txBody>
      </p:sp>
      <p:sp>
        <p:nvSpPr>
          <p:cNvPr id="18" name="TextBox 17">
            <a:extLst>
              <a:ext uri="{FF2B5EF4-FFF2-40B4-BE49-F238E27FC236}">
                <a16:creationId xmlns:a16="http://schemas.microsoft.com/office/drawing/2014/main" id="{A1020C65-E2F9-0B18-9363-EDB65B93F26A}"/>
              </a:ext>
            </a:extLst>
          </p:cNvPr>
          <p:cNvSpPr txBox="1"/>
          <p:nvPr/>
        </p:nvSpPr>
        <p:spPr>
          <a:xfrm>
            <a:off x="6700922" y="3430043"/>
            <a:ext cx="874643" cy="307777"/>
          </a:xfrm>
          <a:prstGeom prst="rect">
            <a:avLst/>
          </a:prstGeom>
          <a:noFill/>
        </p:spPr>
        <p:txBody>
          <a:bodyPr wrap="square" rtlCol="0">
            <a:spAutoFit/>
          </a:bodyPr>
          <a:lstStyle/>
          <a:p>
            <a:r>
              <a:rPr lang="en-US" dirty="0"/>
              <a:t>  88542</a:t>
            </a:r>
          </a:p>
        </p:txBody>
      </p:sp>
      <p:sp>
        <p:nvSpPr>
          <p:cNvPr id="21" name="TextBox 20">
            <a:extLst>
              <a:ext uri="{FF2B5EF4-FFF2-40B4-BE49-F238E27FC236}">
                <a16:creationId xmlns:a16="http://schemas.microsoft.com/office/drawing/2014/main" id="{CA751D22-2E97-7978-BB7C-2A18B2A8FB3A}"/>
              </a:ext>
            </a:extLst>
          </p:cNvPr>
          <p:cNvSpPr txBox="1"/>
          <p:nvPr/>
        </p:nvSpPr>
        <p:spPr>
          <a:xfrm>
            <a:off x="6746655" y="3279774"/>
            <a:ext cx="874643" cy="369332"/>
          </a:xfrm>
          <a:prstGeom prst="rect">
            <a:avLst/>
          </a:prstGeom>
          <a:noFill/>
        </p:spPr>
        <p:txBody>
          <a:bodyPr wrap="square" rtlCol="0">
            <a:spAutoFit/>
          </a:bodyPr>
          <a:lstStyle/>
          <a:p>
            <a:r>
              <a:rPr lang="en-US" dirty="0">
                <a:solidFill>
                  <a:schemeClr val="bg1"/>
                </a:solidFill>
              </a:rPr>
              <a:t>98542</a:t>
            </a:r>
          </a:p>
        </p:txBody>
      </p:sp>
      <p:sp>
        <p:nvSpPr>
          <p:cNvPr id="22" name="TextBox 21">
            <a:extLst>
              <a:ext uri="{FF2B5EF4-FFF2-40B4-BE49-F238E27FC236}">
                <a16:creationId xmlns:a16="http://schemas.microsoft.com/office/drawing/2014/main" id="{29779110-4601-21CE-5A77-A67B4BB832B4}"/>
              </a:ext>
            </a:extLst>
          </p:cNvPr>
          <p:cNvSpPr txBox="1"/>
          <p:nvPr/>
        </p:nvSpPr>
        <p:spPr>
          <a:xfrm>
            <a:off x="6544696" y="2829506"/>
            <a:ext cx="991674" cy="369332"/>
          </a:xfrm>
          <a:prstGeom prst="rect">
            <a:avLst/>
          </a:prstGeom>
          <a:noFill/>
        </p:spPr>
        <p:txBody>
          <a:bodyPr wrap="square" rtlCol="0">
            <a:spAutoFit/>
          </a:bodyPr>
          <a:lstStyle/>
          <a:p>
            <a:r>
              <a:rPr lang="en-US" dirty="0"/>
              <a:t>160987</a:t>
            </a:r>
          </a:p>
        </p:txBody>
      </p:sp>
    </p:spTree>
  </p:cSld>
  <p:clrMapOvr>
    <a:masterClrMapping/>
  </p:clrMapOvr>
  <mc:AlternateContent xmlns:mc="http://schemas.openxmlformats.org/markup-compatibility/2006">
    <mc:Choice xmlns:p14="http://schemas.microsoft.com/office/powerpoint/2010/main" Requires="p14">
      <p:transition spd="slow" p14:dur="1400" advTm="6006">
        <p14:ripple/>
      </p:transition>
    </mc:Choice>
    <mc:Fallback>
      <p:transition spd="slow" advTm="600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387750" y="114815"/>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Business model / Plan</a:t>
            </a:r>
            <a:endParaRPr dirty="0"/>
          </a:p>
        </p:txBody>
      </p:sp>
      <p:graphicFrame>
        <p:nvGraphicFramePr>
          <p:cNvPr id="4" name="Diagram 3">
            <a:extLst>
              <a:ext uri="{FF2B5EF4-FFF2-40B4-BE49-F238E27FC236}">
                <a16:creationId xmlns:a16="http://schemas.microsoft.com/office/drawing/2014/main" id="{DD856BB2-F7C0-E2B1-6182-03AC37846ECC}"/>
              </a:ext>
            </a:extLst>
          </p:cNvPr>
          <p:cNvGraphicFramePr/>
          <p:nvPr>
            <p:extLst>
              <p:ext uri="{D42A27DB-BD31-4B8C-83A1-F6EECF244321}">
                <p14:modId xmlns:p14="http://schemas.microsoft.com/office/powerpoint/2010/main" val="1805081310"/>
              </p:ext>
            </p:extLst>
          </p:nvPr>
        </p:nvGraphicFramePr>
        <p:xfrm>
          <a:off x="1904999" y="699715"/>
          <a:ext cx="7135633" cy="4443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 name="Google Shape;153;p21"/>
          <p:cNvSpPr txBox="1"/>
          <p:nvPr/>
        </p:nvSpPr>
        <p:spPr>
          <a:xfrm>
            <a:off x="5093363" y="4390998"/>
            <a:ext cx="17523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endParaRPr sz="900" dirty="0">
              <a:solidFill>
                <a:srgbClr val="5B5B5B"/>
              </a:solidFill>
              <a:latin typeface="Roboto"/>
              <a:ea typeface="Roboto"/>
              <a:cs typeface="Roboto"/>
              <a:sym typeface="Roboto"/>
            </a:endParaRPr>
          </a:p>
        </p:txBody>
      </p:sp>
      <p:sp>
        <p:nvSpPr>
          <p:cNvPr id="155" name="Google Shape;155;p21"/>
          <p:cNvSpPr txBox="1"/>
          <p:nvPr/>
        </p:nvSpPr>
        <p:spPr>
          <a:xfrm>
            <a:off x="6228142" y="2268561"/>
            <a:ext cx="1758600" cy="172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B5B5B"/>
              </a:buClr>
              <a:buSzPts val="1200"/>
              <a:buFont typeface="Noto Sans Symbols"/>
              <a:buNone/>
            </a:pPr>
            <a:endParaRPr sz="825" dirty="0">
              <a:solidFill>
                <a:srgbClr val="5B5B5B"/>
              </a:solidFill>
              <a:latin typeface="Roboto"/>
              <a:ea typeface="Roboto"/>
              <a:cs typeface="Roboto"/>
              <a:sym typeface="Roboto"/>
            </a:endParaRPr>
          </a:p>
        </p:txBody>
      </p:sp>
      <p:sp>
        <p:nvSpPr>
          <p:cNvPr id="156" name="Google Shape;156;p21"/>
          <p:cNvSpPr txBox="1"/>
          <p:nvPr/>
        </p:nvSpPr>
        <p:spPr>
          <a:xfrm>
            <a:off x="1157312" y="3499023"/>
            <a:ext cx="1742400" cy="172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5B5B5B"/>
              </a:buClr>
              <a:buSzPts val="1200"/>
              <a:buFont typeface="Noto Sans Symbols"/>
              <a:buNone/>
            </a:pPr>
            <a:endParaRPr sz="900" dirty="0">
              <a:solidFill>
                <a:srgbClr val="5B5B5B"/>
              </a:solidFill>
              <a:latin typeface="Roboto"/>
              <a:ea typeface="Roboto"/>
              <a:cs typeface="Roboto"/>
              <a:sym typeface="Roboto"/>
            </a:endParaRPr>
          </a:p>
        </p:txBody>
      </p:sp>
      <p:sp>
        <p:nvSpPr>
          <p:cNvPr id="164" name="Google Shape;164;p21"/>
          <p:cNvSpPr/>
          <p:nvPr/>
        </p:nvSpPr>
        <p:spPr>
          <a:xfrm>
            <a:off x="461176" y="2399529"/>
            <a:ext cx="2703275" cy="920293"/>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100" b="1" dirty="0"/>
              <a:t>Underlying sentiment of a movie review on the basis of its textual information</a:t>
            </a:r>
            <a:endParaRPr sz="11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772">
        <p15:prstTrans prst="fallOver"/>
      </p:transition>
    </mc:Choice>
    <mc:Fallback>
      <p:transition spd="slow" advTm="277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2"/>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Technology/expertise</a:t>
            </a:r>
            <a:endParaRPr/>
          </a:p>
        </p:txBody>
      </p:sp>
      <p:sp>
        <p:nvSpPr>
          <p:cNvPr id="171" name="Google Shape;171;p22"/>
          <p:cNvSpPr/>
          <p:nvPr/>
        </p:nvSpPr>
        <p:spPr>
          <a:xfrm>
            <a:off x="525151" y="1780361"/>
            <a:ext cx="2253600" cy="2253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bg1"/>
                </a:solidFill>
              </a:rPr>
              <a:t>Sentiment Analysis for Movie Reviews </a:t>
            </a:r>
            <a:endParaRPr sz="1800" b="1" dirty="0">
              <a:solidFill>
                <a:schemeClr val="bg1"/>
              </a:solidFill>
              <a:latin typeface="Roboto"/>
              <a:ea typeface="Roboto"/>
              <a:cs typeface="Roboto"/>
              <a:sym typeface="Roboto"/>
            </a:endParaRPr>
          </a:p>
        </p:txBody>
      </p:sp>
      <p:grpSp>
        <p:nvGrpSpPr>
          <p:cNvPr id="172" name="Google Shape;172;p22"/>
          <p:cNvGrpSpPr/>
          <p:nvPr/>
        </p:nvGrpSpPr>
        <p:grpSpPr>
          <a:xfrm>
            <a:off x="2812734" y="1738718"/>
            <a:ext cx="1114951" cy="2336858"/>
            <a:chOff x="2979178" y="1775507"/>
            <a:chExt cx="1114951" cy="2336858"/>
          </a:xfrm>
        </p:grpSpPr>
        <p:grpSp>
          <p:nvGrpSpPr>
            <p:cNvPr id="173" name="Google Shape;173;p22"/>
            <p:cNvGrpSpPr/>
            <p:nvPr/>
          </p:nvGrpSpPr>
          <p:grpSpPr>
            <a:xfrm>
              <a:off x="2979178" y="1775507"/>
              <a:ext cx="1114951" cy="2336858"/>
              <a:chOff x="2719062" y="1949392"/>
              <a:chExt cx="1219192" cy="2336858"/>
            </a:xfrm>
          </p:grpSpPr>
          <p:grpSp>
            <p:nvGrpSpPr>
              <p:cNvPr id="174" name="Google Shape;174;p22"/>
              <p:cNvGrpSpPr/>
              <p:nvPr/>
            </p:nvGrpSpPr>
            <p:grpSpPr>
              <a:xfrm flipH="1">
                <a:off x="2719062" y="1949392"/>
                <a:ext cx="1219192" cy="533400"/>
                <a:chOff x="1676400" y="1733550"/>
                <a:chExt cx="1600200" cy="533400"/>
              </a:xfrm>
            </p:grpSpPr>
            <p:cxnSp>
              <p:nvCxnSpPr>
                <p:cNvPr id="175" name="Google Shape;175;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6" name="Google Shape;176;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nvGrpSpPr>
              <p:cNvPr id="177" name="Google Shape;177;p22"/>
              <p:cNvGrpSpPr/>
              <p:nvPr/>
            </p:nvGrpSpPr>
            <p:grpSpPr>
              <a:xfrm rot="10800000">
                <a:off x="2719062" y="3752850"/>
                <a:ext cx="1219192" cy="533400"/>
                <a:chOff x="1676400" y="1733550"/>
                <a:chExt cx="1600200" cy="533400"/>
              </a:xfrm>
            </p:grpSpPr>
            <p:cxnSp>
              <p:nvCxnSpPr>
                <p:cNvPr id="178" name="Google Shape;178;p22"/>
                <p:cNvCxnSpPr/>
                <p:nvPr/>
              </p:nvCxnSpPr>
              <p:spPr>
                <a:xfrm>
                  <a:off x="1676400" y="1733550"/>
                  <a:ext cx="1066800" cy="0"/>
                </a:xfrm>
                <a:prstGeom prst="straightConnector1">
                  <a:avLst/>
                </a:prstGeom>
                <a:noFill/>
                <a:ln w="19050" cap="rnd" cmpd="sng">
                  <a:solidFill>
                    <a:srgbClr val="D8D8D8"/>
                  </a:solidFill>
                  <a:prstDash val="solid"/>
                  <a:round/>
                  <a:headEnd type="none" w="sm" len="sm"/>
                  <a:tailEnd type="none" w="sm" len="sm"/>
                </a:ln>
              </p:spPr>
            </p:cxnSp>
            <p:cxnSp>
              <p:nvCxnSpPr>
                <p:cNvPr id="179" name="Google Shape;179;p22"/>
                <p:cNvCxnSpPr/>
                <p:nvPr/>
              </p:nvCxnSpPr>
              <p:spPr>
                <a:xfrm>
                  <a:off x="2743200" y="1733550"/>
                  <a:ext cx="533400" cy="533400"/>
                </a:xfrm>
                <a:prstGeom prst="straightConnector1">
                  <a:avLst/>
                </a:prstGeom>
                <a:noFill/>
                <a:ln w="19050" cap="rnd" cmpd="sng">
                  <a:solidFill>
                    <a:srgbClr val="D8D8D8"/>
                  </a:solidFill>
                  <a:prstDash val="solid"/>
                  <a:round/>
                  <a:headEnd type="none" w="sm" len="sm"/>
                  <a:tailEnd type="none" w="sm" len="sm"/>
                </a:ln>
              </p:spPr>
            </p:cxnSp>
          </p:grpSp>
        </p:grpSp>
        <p:cxnSp>
          <p:nvCxnSpPr>
            <p:cNvPr id="180" name="Google Shape;180;p22"/>
            <p:cNvCxnSpPr/>
            <p:nvPr/>
          </p:nvCxnSpPr>
          <p:spPr>
            <a:xfrm rot="10800000">
              <a:off x="3171860" y="2943937"/>
              <a:ext cx="922200" cy="0"/>
            </a:xfrm>
            <a:prstGeom prst="straightConnector1">
              <a:avLst/>
            </a:prstGeom>
            <a:noFill/>
            <a:ln w="19050" cap="rnd" cmpd="sng">
              <a:solidFill>
                <a:srgbClr val="D8D8D8"/>
              </a:solidFill>
              <a:prstDash val="solid"/>
              <a:round/>
              <a:headEnd type="none" w="sm" len="sm"/>
              <a:tailEnd type="none" w="sm" len="sm"/>
            </a:ln>
          </p:spPr>
        </p:cxnSp>
      </p:grpSp>
      <p:sp>
        <p:nvSpPr>
          <p:cNvPr id="181" name="Google Shape;181;p22"/>
          <p:cNvSpPr/>
          <p:nvPr/>
        </p:nvSpPr>
        <p:spPr>
          <a:xfrm>
            <a:off x="3727495" y="1297201"/>
            <a:ext cx="116637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1"/>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sz="1100" b="1" dirty="0">
                <a:solidFill>
                  <a:schemeClr val="bg1"/>
                </a:solidFill>
              </a:rPr>
              <a:t>Exploratory Analysis</a:t>
            </a:r>
            <a:endParaRPr sz="1700" dirty="0">
              <a:solidFill>
                <a:schemeClr val="lt1"/>
              </a:solidFill>
              <a:latin typeface="Roboto"/>
              <a:ea typeface="Roboto"/>
              <a:cs typeface="Roboto"/>
              <a:sym typeface="Roboto"/>
            </a:endParaRPr>
          </a:p>
        </p:txBody>
      </p:sp>
      <p:sp>
        <p:nvSpPr>
          <p:cNvPr id="183" name="Google Shape;183;p22"/>
          <p:cNvSpPr txBox="1"/>
          <p:nvPr/>
        </p:nvSpPr>
        <p:spPr>
          <a:xfrm>
            <a:off x="5119037" y="1492173"/>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1"/>
              </a:buClr>
              <a:buSzPts val="1200"/>
              <a:buFont typeface="Noto Sans Symbols"/>
              <a:buNone/>
            </a:pPr>
            <a:r>
              <a:rPr lang="en-US" sz="1200" b="1" dirty="0"/>
              <a:t>The training and  test set both including 50, 000 sentiment and movie reviews. In training set we are also given a sentiment of the movie which is 1 if it is positive and 0 otherwise</a:t>
            </a:r>
            <a:br>
              <a:rPr lang="en" sz="1051" b="1" dirty="0">
                <a:solidFill>
                  <a:srgbClr val="7F7F7F"/>
                </a:solidFill>
                <a:latin typeface="Roboto"/>
                <a:ea typeface="Roboto"/>
                <a:cs typeface="Roboto"/>
                <a:sym typeface="Roboto"/>
              </a:rPr>
            </a:br>
            <a:endParaRPr dirty="0"/>
          </a:p>
        </p:txBody>
      </p:sp>
      <p:sp>
        <p:nvSpPr>
          <p:cNvPr id="184" name="Google Shape;184;p22"/>
          <p:cNvSpPr/>
          <p:nvPr/>
        </p:nvSpPr>
        <p:spPr>
          <a:xfrm>
            <a:off x="3697473" y="2475452"/>
            <a:ext cx="116637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2"/>
          </a:solidFill>
          <a:ln>
            <a:noFill/>
          </a:ln>
        </p:spPr>
        <p:txBody>
          <a:bodyPr spcFirstLastPara="1" wrap="square" lIns="145475" tIns="145475" rIns="145475" bIns="145475" anchor="ctr" anchorCtr="0">
            <a:noAutofit/>
          </a:bodyPr>
          <a:lstStyle/>
          <a:p>
            <a:pPr algn="ctr">
              <a:lnSpc>
                <a:spcPct val="90000"/>
              </a:lnSpc>
            </a:pPr>
            <a:r>
              <a:rPr lang="en-US" sz="1100" b="1" dirty="0">
                <a:solidFill>
                  <a:schemeClr val="bg1"/>
                </a:solidFill>
              </a:rPr>
              <a:t>Feature Extraction</a:t>
            </a:r>
            <a:endParaRPr sz="1100" b="1" dirty="0">
              <a:solidFill>
                <a:schemeClr val="bg1"/>
              </a:solidFill>
              <a:sym typeface="Roboto"/>
            </a:endParaRPr>
          </a:p>
        </p:txBody>
      </p:sp>
      <p:sp>
        <p:nvSpPr>
          <p:cNvPr id="186" name="Google Shape;186;p22"/>
          <p:cNvSpPr txBox="1"/>
          <p:nvPr/>
        </p:nvSpPr>
        <p:spPr>
          <a:xfrm>
            <a:off x="5119037" y="2618960"/>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2"/>
              </a:buClr>
              <a:buSzPts val="1200"/>
              <a:buFont typeface="Noto Sans Symbols"/>
              <a:buNone/>
            </a:pPr>
            <a:r>
              <a:rPr lang="en-US" b="0" i="0" dirty="0">
                <a:solidFill>
                  <a:srgbClr val="273239"/>
                </a:solidFill>
                <a:effectLst/>
                <a:latin typeface="urw-din"/>
              </a:rPr>
              <a:t> </a:t>
            </a:r>
            <a:r>
              <a:rPr lang="en-US" sz="1200" b="1" dirty="0"/>
              <a:t>pre-defined set of features from the training data to produce output for the test data. </a:t>
            </a:r>
            <a:endParaRPr sz="1200" b="1" dirty="0"/>
          </a:p>
        </p:txBody>
      </p:sp>
      <p:sp>
        <p:nvSpPr>
          <p:cNvPr id="187" name="Google Shape;187;p22"/>
          <p:cNvSpPr/>
          <p:nvPr/>
        </p:nvSpPr>
        <p:spPr>
          <a:xfrm>
            <a:off x="3697473" y="3561099"/>
            <a:ext cx="1166374" cy="913614"/>
          </a:xfrm>
          <a:custGeom>
            <a:avLst/>
            <a:gdLst/>
            <a:ahLst/>
            <a:cxnLst/>
            <a:rect l="l" t="t" r="r" b="b"/>
            <a:pathLst>
              <a:path w="845939" h="845939" extrusionOk="0">
                <a:moveTo>
                  <a:pt x="0" y="422970"/>
                </a:moveTo>
                <a:cubicBezTo>
                  <a:pt x="0" y="189370"/>
                  <a:pt x="189370" y="0"/>
                  <a:pt x="422970" y="0"/>
                </a:cubicBezTo>
                <a:cubicBezTo>
                  <a:pt x="656570" y="0"/>
                  <a:pt x="845940" y="189370"/>
                  <a:pt x="845940" y="422970"/>
                </a:cubicBezTo>
                <a:cubicBezTo>
                  <a:pt x="845940" y="656570"/>
                  <a:pt x="656570" y="845940"/>
                  <a:pt x="422970" y="845940"/>
                </a:cubicBezTo>
                <a:cubicBezTo>
                  <a:pt x="189370" y="845940"/>
                  <a:pt x="0" y="656570"/>
                  <a:pt x="0" y="422970"/>
                </a:cubicBezTo>
                <a:close/>
              </a:path>
            </a:pathLst>
          </a:custGeom>
          <a:solidFill>
            <a:schemeClr val="accent3"/>
          </a:solidFill>
          <a:ln>
            <a:noFill/>
          </a:ln>
        </p:spPr>
        <p:txBody>
          <a:bodyPr spcFirstLastPara="1" wrap="square" lIns="145475" tIns="145475" rIns="145475" bIns="145475" anchor="ctr" anchorCtr="0">
            <a:noAutofit/>
          </a:bodyPr>
          <a:lstStyle/>
          <a:p>
            <a:pPr marL="0" marR="0" lvl="0" indent="0" algn="ctr" rtl="0">
              <a:lnSpc>
                <a:spcPct val="90000"/>
              </a:lnSpc>
              <a:spcBef>
                <a:spcPts val="0"/>
              </a:spcBef>
              <a:spcAft>
                <a:spcPts val="0"/>
              </a:spcAft>
              <a:buNone/>
            </a:pPr>
            <a:r>
              <a:rPr lang="en-US" b="1" dirty="0">
                <a:solidFill>
                  <a:schemeClr val="bg1"/>
                </a:solidFill>
                <a:latin typeface="Roboto"/>
                <a:ea typeface="Roboto"/>
                <a:cs typeface="Roboto"/>
                <a:sym typeface="Roboto"/>
              </a:rPr>
              <a:t>Models</a:t>
            </a:r>
            <a:endParaRPr b="1" dirty="0">
              <a:solidFill>
                <a:schemeClr val="bg1"/>
              </a:solidFill>
              <a:latin typeface="Roboto"/>
              <a:ea typeface="Roboto"/>
              <a:cs typeface="Roboto"/>
              <a:sym typeface="Roboto"/>
            </a:endParaRPr>
          </a:p>
        </p:txBody>
      </p:sp>
      <p:sp>
        <p:nvSpPr>
          <p:cNvPr id="193" name="Google Shape;193;p22"/>
          <p:cNvSpPr txBox="1"/>
          <p:nvPr/>
        </p:nvSpPr>
        <p:spPr>
          <a:xfrm>
            <a:off x="5050949" y="3808876"/>
            <a:ext cx="3567900" cy="5763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chemeClr val="accent3"/>
              </a:buClr>
              <a:buSzPts val="1200"/>
              <a:buFont typeface="Noto Sans Symbols"/>
              <a:buNone/>
            </a:pPr>
            <a:r>
              <a:rPr lang="en-US" sz="1100" b="1" dirty="0"/>
              <a:t>The overall task in this project is for classification of reviews as favorable or unfavorable. Therefore, for this classification of task, multiple classification models are used for Feature representations. also trained a model based on k-Nearest Neighbors to match the similarity between the reviews and classify them accordingly</a:t>
            </a:r>
            <a:endParaRPr sz="1100" b="1" dirty="0"/>
          </a:p>
        </p:txBody>
      </p:sp>
    </p:spTree>
  </p:cSld>
  <p:clrMapOvr>
    <a:masterClrMapping/>
  </p:clrMapOvr>
  <p:transition spd="slow" advTm="2836">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p:nvPr/>
        </p:nvSpPr>
        <p:spPr>
          <a:xfrm>
            <a:off x="377967" y="1436370"/>
            <a:ext cx="2197968" cy="20085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800" b="1" dirty="0">
                <a:solidFill>
                  <a:schemeClr val="bg1"/>
                </a:solidFill>
                <a:latin typeface="Roboto"/>
                <a:ea typeface="Roboto"/>
                <a:cs typeface="Roboto"/>
                <a:sym typeface="Roboto"/>
              </a:rPr>
              <a:t>Data Extraction</a:t>
            </a:r>
          </a:p>
          <a:p>
            <a:pPr marL="0" marR="0" lvl="0" indent="0" algn="l" rtl="0">
              <a:spcBef>
                <a:spcPts val="0"/>
              </a:spcBef>
              <a:spcAft>
                <a:spcPts val="0"/>
              </a:spcAft>
              <a:buNone/>
            </a:pPr>
            <a:r>
              <a:rPr lang="en-US" sz="1800" b="1" dirty="0">
                <a:solidFill>
                  <a:schemeClr val="bg1"/>
                </a:solidFill>
                <a:latin typeface="Roboto"/>
                <a:ea typeface="Roboto"/>
                <a:cs typeface="Roboto"/>
                <a:sym typeface="Roboto"/>
              </a:rPr>
              <a:t>&amp;</a:t>
            </a:r>
          </a:p>
          <a:p>
            <a:pPr marL="0" marR="0" lvl="0" indent="0" algn="l" rtl="0">
              <a:spcBef>
                <a:spcPts val="0"/>
              </a:spcBef>
              <a:spcAft>
                <a:spcPts val="0"/>
              </a:spcAft>
              <a:buNone/>
            </a:pPr>
            <a:r>
              <a:rPr lang="en-US" sz="1800" b="1" dirty="0">
                <a:solidFill>
                  <a:schemeClr val="bg1"/>
                </a:solidFill>
                <a:latin typeface="Roboto"/>
                <a:ea typeface="Roboto"/>
                <a:cs typeface="Roboto"/>
                <a:sym typeface="Roboto"/>
              </a:rPr>
              <a:t>Feature Extraction</a:t>
            </a:r>
            <a:endParaRPr sz="1800" b="1" dirty="0">
              <a:solidFill>
                <a:schemeClr val="bg1"/>
              </a:solidFill>
              <a:latin typeface="Roboto"/>
              <a:ea typeface="Roboto"/>
              <a:cs typeface="Roboto"/>
              <a:sym typeface="Roboto"/>
            </a:endParaRPr>
          </a:p>
        </p:txBody>
      </p:sp>
      <p:sp>
        <p:nvSpPr>
          <p:cNvPr id="210" name="Google Shape;210;p24"/>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Why We are Better?</a:t>
            </a:r>
            <a:endParaRPr/>
          </a:p>
        </p:txBody>
      </p:sp>
      <p:sp>
        <p:nvSpPr>
          <p:cNvPr id="211" name="Google Shape;211;p24"/>
          <p:cNvSpPr txBox="1"/>
          <p:nvPr/>
        </p:nvSpPr>
        <p:spPr>
          <a:xfrm>
            <a:off x="466373" y="3647128"/>
            <a:ext cx="1831800" cy="7611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chemeClr val="accent1"/>
              </a:buClr>
              <a:buSzPts val="1200"/>
              <a:buFont typeface="Noto Sans Symbols"/>
              <a:buNone/>
            </a:pPr>
            <a:endParaRPr dirty="0"/>
          </a:p>
        </p:txBody>
      </p:sp>
      <p:sp>
        <p:nvSpPr>
          <p:cNvPr id="212" name="Google Shape;212;p24"/>
          <p:cNvSpPr/>
          <p:nvPr/>
        </p:nvSpPr>
        <p:spPr>
          <a:xfrm>
            <a:off x="2655537" y="2121603"/>
            <a:ext cx="636982" cy="638178"/>
          </a:xfrm>
          <a:custGeom>
            <a:avLst/>
            <a:gdLst/>
            <a:ahLst/>
            <a:cxnLst/>
            <a:rect l="l" t="t" r="r" b="b"/>
            <a:pathLst>
              <a:path w="3748" h="3752" extrusionOk="0">
                <a:moveTo>
                  <a:pt x="1874" y="0"/>
                </a:moveTo>
                <a:lnTo>
                  <a:pt x="1913" y="2"/>
                </a:lnTo>
                <a:lnTo>
                  <a:pt x="1948" y="9"/>
                </a:lnTo>
                <a:lnTo>
                  <a:pt x="1980" y="19"/>
                </a:lnTo>
                <a:lnTo>
                  <a:pt x="2010" y="33"/>
                </a:lnTo>
                <a:lnTo>
                  <a:pt x="2036" y="50"/>
                </a:lnTo>
                <a:lnTo>
                  <a:pt x="2060" y="68"/>
                </a:lnTo>
                <a:lnTo>
                  <a:pt x="2079" y="87"/>
                </a:lnTo>
                <a:lnTo>
                  <a:pt x="2096" y="108"/>
                </a:lnTo>
                <a:lnTo>
                  <a:pt x="2110" y="129"/>
                </a:lnTo>
                <a:lnTo>
                  <a:pt x="2122" y="149"/>
                </a:lnTo>
                <a:lnTo>
                  <a:pt x="2130" y="170"/>
                </a:lnTo>
                <a:lnTo>
                  <a:pt x="2134" y="188"/>
                </a:lnTo>
                <a:lnTo>
                  <a:pt x="2135" y="204"/>
                </a:lnTo>
                <a:lnTo>
                  <a:pt x="2135" y="1614"/>
                </a:lnTo>
                <a:lnTo>
                  <a:pt x="3544" y="1614"/>
                </a:lnTo>
                <a:lnTo>
                  <a:pt x="3560" y="1616"/>
                </a:lnTo>
                <a:lnTo>
                  <a:pt x="3579" y="1620"/>
                </a:lnTo>
                <a:lnTo>
                  <a:pt x="3598" y="1628"/>
                </a:lnTo>
                <a:lnTo>
                  <a:pt x="3618" y="1638"/>
                </a:lnTo>
                <a:lnTo>
                  <a:pt x="3640" y="1653"/>
                </a:lnTo>
                <a:lnTo>
                  <a:pt x="3661" y="1669"/>
                </a:lnTo>
                <a:lnTo>
                  <a:pt x="3680" y="1690"/>
                </a:lnTo>
                <a:lnTo>
                  <a:pt x="3698" y="1713"/>
                </a:lnTo>
                <a:lnTo>
                  <a:pt x="3714" y="1740"/>
                </a:lnTo>
                <a:lnTo>
                  <a:pt x="3728" y="1768"/>
                </a:lnTo>
                <a:lnTo>
                  <a:pt x="3739" y="1802"/>
                </a:lnTo>
                <a:lnTo>
                  <a:pt x="3745" y="1837"/>
                </a:lnTo>
                <a:lnTo>
                  <a:pt x="3748" y="1876"/>
                </a:lnTo>
                <a:lnTo>
                  <a:pt x="3745" y="1915"/>
                </a:lnTo>
                <a:lnTo>
                  <a:pt x="3739" y="1950"/>
                </a:lnTo>
                <a:lnTo>
                  <a:pt x="3728" y="1983"/>
                </a:lnTo>
                <a:lnTo>
                  <a:pt x="3714" y="2012"/>
                </a:lnTo>
                <a:lnTo>
                  <a:pt x="3698" y="2038"/>
                </a:lnTo>
                <a:lnTo>
                  <a:pt x="3680" y="2062"/>
                </a:lnTo>
                <a:lnTo>
                  <a:pt x="3661" y="2081"/>
                </a:lnTo>
                <a:lnTo>
                  <a:pt x="3640" y="2098"/>
                </a:lnTo>
                <a:lnTo>
                  <a:pt x="3618" y="2113"/>
                </a:lnTo>
                <a:lnTo>
                  <a:pt x="3598" y="2123"/>
                </a:lnTo>
                <a:lnTo>
                  <a:pt x="3579" y="2131"/>
                </a:lnTo>
                <a:lnTo>
                  <a:pt x="3560" y="2136"/>
                </a:lnTo>
                <a:lnTo>
                  <a:pt x="3544" y="2137"/>
                </a:lnTo>
                <a:lnTo>
                  <a:pt x="2135" y="2137"/>
                </a:lnTo>
                <a:lnTo>
                  <a:pt x="2135" y="3548"/>
                </a:lnTo>
                <a:lnTo>
                  <a:pt x="2134" y="3564"/>
                </a:lnTo>
                <a:lnTo>
                  <a:pt x="2130" y="3582"/>
                </a:lnTo>
                <a:lnTo>
                  <a:pt x="2122" y="3601"/>
                </a:lnTo>
                <a:lnTo>
                  <a:pt x="2110" y="3622"/>
                </a:lnTo>
                <a:lnTo>
                  <a:pt x="2096" y="3643"/>
                </a:lnTo>
                <a:lnTo>
                  <a:pt x="2079" y="3664"/>
                </a:lnTo>
                <a:lnTo>
                  <a:pt x="2060" y="3683"/>
                </a:lnTo>
                <a:lnTo>
                  <a:pt x="2036" y="3702"/>
                </a:lnTo>
                <a:lnTo>
                  <a:pt x="2010" y="3718"/>
                </a:lnTo>
                <a:lnTo>
                  <a:pt x="1980" y="3731"/>
                </a:lnTo>
                <a:lnTo>
                  <a:pt x="1948" y="3743"/>
                </a:lnTo>
                <a:lnTo>
                  <a:pt x="1913" y="3750"/>
                </a:lnTo>
                <a:lnTo>
                  <a:pt x="1874" y="3752"/>
                </a:lnTo>
                <a:lnTo>
                  <a:pt x="1835" y="3750"/>
                </a:lnTo>
                <a:lnTo>
                  <a:pt x="1800" y="3743"/>
                </a:lnTo>
                <a:lnTo>
                  <a:pt x="1767" y="3731"/>
                </a:lnTo>
                <a:lnTo>
                  <a:pt x="1737" y="3718"/>
                </a:lnTo>
                <a:lnTo>
                  <a:pt x="1711" y="3702"/>
                </a:lnTo>
                <a:lnTo>
                  <a:pt x="1688" y="3683"/>
                </a:lnTo>
                <a:lnTo>
                  <a:pt x="1668" y="3664"/>
                </a:lnTo>
                <a:lnTo>
                  <a:pt x="1651" y="3643"/>
                </a:lnTo>
                <a:lnTo>
                  <a:pt x="1637" y="3622"/>
                </a:lnTo>
                <a:lnTo>
                  <a:pt x="1627" y="3601"/>
                </a:lnTo>
                <a:lnTo>
                  <a:pt x="1619" y="3582"/>
                </a:lnTo>
                <a:lnTo>
                  <a:pt x="1614" y="3564"/>
                </a:lnTo>
                <a:lnTo>
                  <a:pt x="1613" y="3548"/>
                </a:lnTo>
                <a:lnTo>
                  <a:pt x="1613" y="2137"/>
                </a:lnTo>
                <a:lnTo>
                  <a:pt x="204" y="2137"/>
                </a:lnTo>
                <a:lnTo>
                  <a:pt x="187" y="2136"/>
                </a:lnTo>
                <a:lnTo>
                  <a:pt x="170" y="2131"/>
                </a:lnTo>
                <a:lnTo>
                  <a:pt x="149" y="2123"/>
                </a:lnTo>
                <a:lnTo>
                  <a:pt x="129" y="2113"/>
                </a:lnTo>
                <a:lnTo>
                  <a:pt x="108" y="2098"/>
                </a:lnTo>
                <a:lnTo>
                  <a:pt x="88" y="2081"/>
                </a:lnTo>
                <a:lnTo>
                  <a:pt x="68" y="2062"/>
                </a:lnTo>
                <a:lnTo>
                  <a:pt x="50" y="2038"/>
                </a:lnTo>
                <a:lnTo>
                  <a:pt x="33" y="2012"/>
                </a:lnTo>
                <a:lnTo>
                  <a:pt x="19" y="1983"/>
                </a:lnTo>
                <a:lnTo>
                  <a:pt x="9" y="1950"/>
                </a:lnTo>
                <a:lnTo>
                  <a:pt x="2" y="1915"/>
                </a:lnTo>
                <a:lnTo>
                  <a:pt x="0" y="1876"/>
                </a:lnTo>
                <a:lnTo>
                  <a:pt x="2" y="1837"/>
                </a:lnTo>
                <a:lnTo>
                  <a:pt x="9" y="1802"/>
                </a:lnTo>
                <a:lnTo>
                  <a:pt x="19" y="1768"/>
                </a:lnTo>
                <a:lnTo>
                  <a:pt x="33" y="1740"/>
                </a:lnTo>
                <a:lnTo>
                  <a:pt x="50" y="1713"/>
                </a:lnTo>
                <a:lnTo>
                  <a:pt x="68" y="1690"/>
                </a:lnTo>
                <a:lnTo>
                  <a:pt x="88" y="1669"/>
                </a:lnTo>
                <a:lnTo>
                  <a:pt x="108" y="1653"/>
                </a:lnTo>
                <a:lnTo>
                  <a:pt x="129" y="1638"/>
                </a:lnTo>
                <a:lnTo>
                  <a:pt x="149" y="1628"/>
                </a:lnTo>
                <a:lnTo>
                  <a:pt x="170" y="1620"/>
                </a:lnTo>
                <a:lnTo>
                  <a:pt x="187" y="1616"/>
                </a:lnTo>
                <a:lnTo>
                  <a:pt x="204" y="1614"/>
                </a:lnTo>
                <a:lnTo>
                  <a:pt x="1612" y="1614"/>
                </a:lnTo>
                <a:lnTo>
                  <a:pt x="1612" y="204"/>
                </a:lnTo>
                <a:lnTo>
                  <a:pt x="1614" y="188"/>
                </a:lnTo>
                <a:lnTo>
                  <a:pt x="1619" y="170"/>
                </a:lnTo>
                <a:lnTo>
                  <a:pt x="1627" y="149"/>
                </a:lnTo>
                <a:lnTo>
                  <a:pt x="1637" y="129"/>
                </a:lnTo>
                <a:lnTo>
                  <a:pt x="1651" y="108"/>
                </a:lnTo>
                <a:lnTo>
                  <a:pt x="1668" y="87"/>
                </a:lnTo>
                <a:lnTo>
                  <a:pt x="1688" y="68"/>
                </a:lnTo>
                <a:lnTo>
                  <a:pt x="1711" y="50"/>
                </a:lnTo>
                <a:lnTo>
                  <a:pt x="1737" y="33"/>
                </a:lnTo>
                <a:lnTo>
                  <a:pt x="1767" y="19"/>
                </a:lnTo>
                <a:lnTo>
                  <a:pt x="1800" y="9"/>
                </a:lnTo>
                <a:lnTo>
                  <a:pt x="1835" y="2"/>
                </a:lnTo>
                <a:lnTo>
                  <a:pt x="1874" y="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213" name="Google Shape;213;p24"/>
          <p:cNvSpPr/>
          <p:nvPr/>
        </p:nvSpPr>
        <p:spPr>
          <a:xfrm>
            <a:off x="3327972" y="1391196"/>
            <a:ext cx="2197968" cy="20085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800" b="1" dirty="0">
                <a:solidFill>
                  <a:schemeClr val="bg1"/>
                </a:solidFill>
                <a:latin typeface="Roboto"/>
                <a:ea typeface="Roboto"/>
                <a:cs typeface="Roboto"/>
                <a:sym typeface="Roboto"/>
              </a:rPr>
              <a:t>Classification &amp; Evaluation</a:t>
            </a:r>
            <a:endParaRPr sz="1800" b="1" dirty="0">
              <a:solidFill>
                <a:schemeClr val="bg1"/>
              </a:solidFill>
              <a:latin typeface="Roboto"/>
              <a:ea typeface="Roboto"/>
              <a:cs typeface="Roboto"/>
              <a:sym typeface="Roboto"/>
            </a:endParaRPr>
          </a:p>
        </p:txBody>
      </p:sp>
      <p:sp>
        <p:nvSpPr>
          <p:cNvPr id="214" name="Google Shape;214;p24"/>
          <p:cNvSpPr txBox="1"/>
          <p:nvPr/>
        </p:nvSpPr>
        <p:spPr>
          <a:xfrm>
            <a:off x="3647749" y="3647128"/>
            <a:ext cx="1831800" cy="7611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chemeClr val="accent2"/>
              </a:buClr>
              <a:buSzPts val="1200"/>
              <a:buFont typeface="Noto Sans Symbols"/>
              <a:buNone/>
            </a:pPr>
            <a:endParaRPr dirty="0"/>
          </a:p>
        </p:txBody>
      </p:sp>
      <p:grpSp>
        <p:nvGrpSpPr>
          <p:cNvPr id="215" name="Google Shape;215;p24"/>
          <p:cNvGrpSpPr/>
          <p:nvPr/>
        </p:nvGrpSpPr>
        <p:grpSpPr>
          <a:xfrm>
            <a:off x="5816029" y="2245428"/>
            <a:ext cx="634601" cy="390525"/>
            <a:chOff x="7897813" y="3090863"/>
            <a:chExt cx="846135" cy="520700"/>
          </a:xfrm>
        </p:grpSpPr>
        <p:sp>
          <p:nvSpPr>
            <p:cNvPr id="216" name="Google Shape;216;p24"/>
            <p:cNvSpPr/>
            <p:nvPr/>
          </p:nvSpPr>
          <p:spPr>
            <a:xfrm>
              <a:off x="7897813" y="3090863"/>
              <a:ext cx="846135" cy="200024"/>
            </a:xfrm>
            <a:custGeom>
              <a:avLst/>
              <a:gdLst/>
              <a:ahLst/>
              <a:cxnLst/>
              <a:rect l="l" t="t" r="r" b="b"/>
              <a:pathLst>
                <a:path w="3728" h="882" extrusionOk="0">
                  <a:moveTo>
                    <a:pt x="439" y="0"/>
                  </a:moveTo>
                  <a:lnTo>
                    <a:pt x="3291" y="0"/>
                  </a:lnTo>
                  <a:lnTo>
                    <a:pt x="3345" y="3"/>
                  </a:lnTo>
                  <a:lnTo>
                    <a:pt x="3398" y="13"/>
                  </a:lnTo>
                  <a:lnTo>
                    <a:pt x="3448" y="29"/>
                  </a:lnTo>
                  <a:lnTo>
                    <a:pt x="3496" y="52"/>
                  </a:lnTo>
                  <a:lnTo>
                    <a:pt x="3540" y="79"/>
                  </a:lnTo>
                  <a:lnTo>
                    <a:pt x="3581" y="112"/>
                  </a:lnTo>
                  <a:lnTo>
                    <a:pt x="3618" y="149"/>
                  </a:lnTo>
                  <a:lnTo>
                    <a:pt x="3650" y="191"/>
                  </a:lnTo>
                  <a:lnTo>
                    <a:pt x="3677" y="235"/>
                  </a:lnTo>
                  <a:lnTo>
                    <a:pt x="3699" y="283"/>
                  </a:lnTo>
                  <a:lnTo>
                    <a:pt x="3716" y="333"/>
                  </a:lnTo>
                  <a:lnTo>
                    <a:pt x="3725" y="386"/>
                  </a:lnTo>
                  <a:lnTo>
                    <a:pt x="3728" y="441"/>
                  </a:lnTo>
                  <a:lnTo>
                    <a:pt x="3725" y="496"/>
                  </a:lnTo>
                  <a:lnTo>
                    <a:pt x="3716" y="549"/>
                  </a:lnTo>
                  <a:lnTo>
                    <a:pt x="3699" y="599"/>
                  </a:lnTo>
                  <a:lnTo>
                    <a:pt x="3677" y="647"/>
                  </a:lnTo>
                  <a:lnTo>
                    <a:pt x="3650" y="691"/>
                  </a:lnTo>
                  <a:lnTo>
                    <a:pt x="3618" y="733"/>
                  </a:lnTo>
                  <a:lnTo>
                    <a:pt x="3581" y="770"/>
                  </a:lnTo>
                  <a:lnTo>
                    <a:pt x="3540" y="803"/>
                  </a:lnTo>
                  <a:lnTo>
                    <a:pt x="3496" y="830"/>
                  </a:lnTo>
                  <a:lnTo>
                    <a:pt x="3448" y="853"/>
                  </a:lnTo>
                  <a:lnTo>
                    <a:pt x="3398" y="869"/>
                  </a:lnTo>
                  <a:lnTo>
                    <a:pt x="3345" y="879"/>
                  </a:lnTo>
                  <a:lnTo>
                    <a:pt x="3291" y="882"/>
                  </a:lnTo>
                  <a:lnTo>
                    <a:pt x="439" y="882"/>
                  </a:lnTo>
                  <a:lnTo>
                    <a:pt x="384" y="879"/>
                  </a:lnTo>
                  <a:lnTo>
                    <a:pt x="330" y="869"/>
                  </a:lnTo>
                  <a:lnTo>
                    <a:pt x="280" y="853"/>
                  </a:lnTo>
                  <a:lnTo>
                    <a:pt x="233" y="830"/>
                  </a:lnTo>
                  <a:lnTo>
                    <a:pt x="189" y="803"/>
                  </a:lnTo>
                  <a:lnTo>
                    <a:pt x="147" y="770"/>
                  </a:lnTo>
                  <a:lnTo>
                    <a:pt x="111" y="733"/>
                  </a:lnTo>
                  <a:lnTo>
                    <a:pt x="79" y="691"/>
                  </a:lnTo>
                  <a:lnTo>
                    <a:pt x="51" y="647"/>
                  </a:lnTo>
                  <a:lnTo>
                    <a:pt x="30" y="599"/>
                  </a:lnTo>
                  <a:lnTo>
                    <a:pt x="14" y="549"/>
                  </a:lnTo>
                  <a:lnTo>
                    <a:pt x="3" y="496"/>
                  </a:lnTo>
                  <a:lnTo>
                    <a:pt x="0" y="441"/>
                  </a:lnTo>
                  <a:lnTo>
                    <a:pt x="3" y="386"/>
                  </a:lnTo>
                  <a:lnTo>
                    <a:pt x="14" y="333"/>
                  </a:lnTo>
                  <a:lnTo>
                    <a:pt x="30" y="283"/>
                  </a:lnTo>
                  <a:lnTo>
                    <a:pt x="51" y="235"/>
                  </a:lnTo>
                  <a:lnTo>
                    <a:pt x="79" y="191"/>
                  </a:lnTo>
                  <a:lnTo>
                    <a:pt x="111" y="149"/>
                  </a:lnTo>
                  <a:lnTo>
                    <a:pt x="147" y="112"/>
                  </a:lnTo>
                  <a:lnTo>
                    <a:pt x="189" y="79"/>
                  </a:lnTo>
                  <a:lnTo>
                    <a:pt x="233" y="52"/>
                  </a:lnTo>
                  <a:lnTo>
                    <a:pt x="280" y="29"/>
                  </a:lnTo>
                  <a:lnTo>
                    <a:pt x="330" y="13"/>
                  </a:lnTo>
                  <a:lnTo>
                    <a:pt x="384" y="3"/>
                  </a:lnTo>
                  <a:lnTo>
                    <a:pt x="439" y="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sp>
          <p:nvSpPr>
            <p:cNvPr id="217" name="Google Shape;217;p24"/>
            <p:cNvSpPr/>
            <p:nvPr/>
          </p:nvSpPr>
          <p:spPr>
            <a:xfrm>
              <a:off x="7897813" y="3411538"/>
              <a:ext cx="846135" cy="200025"/>
            </a:xfrm>
            <a:custGeom>
              <a:avLst/>
              <a:gdLst/>
              <a:ahLst/>
              <a:cxnLst/>
              <a:rect l="l" t="t" r="r" b="b"/>
              <a:pathLst>
                <a:path w="3728" h="884" extrusionOk="0">
                  <a:moveTo>
                    <a:pt x="439" y="0"/>
                  </a:moveTo>
                  <a:lnTo>
                    <a:pt x="3291" y="0"/>
                  </a:lnTo>
                  <a:lnTo>
                    <a:pt x="3345" y="3"/>
                  </a:lnTo>
                  <a:lnTo>
                    <a:pt x="3398" y="13"/>
                  </a:lnTo>
                  <a:lnTo>
                    <a:pt x="3448" y="30"/>
                  </a:lnTo>
                  <a:lnTo>
                    <a:pt x="3496" y="52"/>
                  </a:lnTo>
                  <a:lnTo>
                    <a:pt x="3540" y="80"/>
                  </a:lnTo>
                  <a:lnTo>
                    <a:pt x="3581" y="112"/>
                  </a:lnTo>
                  <a:lnTo>
                    <a:pt x="3618" y="150"/>
                  </a:lnTo>
                  <a:lnTo>
                    <a:pt x="3650" y="191"/>
                  </a:lnTo>
                  <a:lnTo>
                    <a:pt x="3677" y="235"/>
                  </a:lnTo>
                  <a:lnTo>
                    <a:pt x="3699" y="283"/>
                  </a:lnTo>
                  <a:lnTo>
                    <a:pt x="3716" y="334"/>
                  </a:lnTo>
                  <a:lnTo>
                    <a:pt x="3725" y="386"/>
                  </a:lnTo>
                  <a:lnTo>
                    <a:pt x="3728" y="441"/>
                  </a:lnTo>
                  <a:lnTo>
                    <a:pt x="3725" y="496"/>
                  </a:lnTo>
                  <a:lnTo>
                    <a:pt x="3716" y="549"/>
                  </a:lnTo>
                  <a:lnTo>
                    <a:pt x="3699" y="599"/>
                  </a:lnTo>
                  <a:lnTo>
                    <a:pt x="3677" y="647"/>
                  </a:lnTo>
                  <a:lnTo>
                    <a:pt x="3650" y="693"/>
                  </a:lnTo>
                  <a:lnTo>
                    <a:pt x="3618" y="733"/>
                  </a:lnTo>
                  <a:lnTo>
                    <a:pt x="3581" y="770"/>
                  </a:lnTo>
                  <a:lnTo>
                    <a:pt x="3540" y="803"/>
                  </a:lnTo>
                  <a:lnTo>
                    <a:pt x="3496" y="830"/>
                  </a:lnTo>
                  <a:lnTo>
                    <a:pt x="3448" y="853"/>
                  </a:lnTo>
                  <a:lnTo>
                    <a:pt x="3398" y="870"/>
                  </a:lnTo>
                  <a:lnTo>
                    <a:pt x="3345" y="880"/>
                  </a:lnTo>
                  <a:lnTo>
                    <a:pt x="3291" y="884"/>
                  </a:lnTo>
                  <a:lnTo>
                    <a:pt x="439" y="884"/>
                  </a:lnTo>
                  <a:lnTo>
                    <a:pt x="384" y="880"/>
                  </a:lnTo>
                  <a:lnTo>
                    <a:pt x="330" y="870"/>
                  </a:lnTo>
                  <a:lnTo>
                    <a:pt x="280" y="853"/>
                  </a:lnTo>
                  <a:lnTo>
                    <a:pt x="233" y="830"/>
                  </a:lnTo>
                  <a:lnTo>
                    <a:pt x="189" y="803"/>
                  </a:lnTo>
                  <a:lnTo>
                    <a:pt x="147" y="770"/>
                  </a:lnTo>
                  <a:lnTo>
                    <a:pt x="111" y="733"/>
                  </a:lnTo>
                  <a:lnTo>
                    <a:pt x="79" y="693"/>
                  </a:lnTo>
                  <a:lnTo>
                    <a:pt x="51" y="647"/>
                  </a:lnTo>
                  <a:lnTo>
                    <a:pt x="30" y="599"/>
                  </a:lnTo>
                  <a:lnTo>
                    <a:pt x="14" y="549"/>
                  </a:lnTo>
                  <a:lnTo>
                    <a:pt x="3" y="496"/>
                  </a:lnTo>
                  <a:lnTo>
                    <a:pt x="0" y="441"/>
                  </a:lnTo>
                  <a:lnTo>
                    <a:pt x="3" y="386"/>
                  </a:lnTo>
                  <a:lnTo>
                    <a:pt x="14" y="334"/>
                  </a:lnTo>
                  <a:lnTo>
                    <a:pt x="30" y="283"/>
                  </a:lnTo>
                  <a:lnTo>
                    <a:pt x="51" y="235"/>
                  </a:lnTo>
                  <a:lnTo>
                    <a:pt x="79" y="191"/>
                  </a:lnTo>
                  <a:lnTo>
                    <a:pt x="111" y="150"/>
                  </a:lnTo>
                  <a:lnTo>
                    <a:pt x="147" y="112"/>
                  </a:lnTo>
                  <a:lnTo>
                    <a:pt x="189" y="80"/>
                  </a:lnTo>
                  <a:lnTo>
                    <a:pt x="233" y="52"/>
                  </a:lnTo>
                  <a:lnTo>
                    <a:pt x="280" y="30"/>
                  </a:lnTo>
                  <a:lnTo>
                    <a:pt x="330" y="13"/>
                  </a:lnTo>
                  <a:lnTo>
                    <a:pt x="384" y="3"/>
                  </a:lnTo>
                  <a:lnTo>
                    <a:pt x="439" y="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chemeClr val="dk1"/>
                </a:solidFill>
                <a:latin typeface="Roboto"/>
                <a:ea typeface="Roboto"/>
                <a:cs typeface="Roboto"/>
                <a:sym typeface="Roboto"/>
              </a:endParaRPr>
            </a:p>
          </p:txBody>
        </p:sp>
      </p:grpSp>
      <p:sp>
        <p:nvSpPr>
          <p:cNvPr id="218" name="Google Shape;218;p24"/>
          <p:cNvSpPr/>
          <p:nvPr/>
        </p:nvSpPr>
        <p:spPr>
          <a:xfrm>
            <a:off x="6740719" y="1436370"/>
            <a:ext cx="2008500" cy="20085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800" b="1" dirty="0">
                <a:solidFill>
                  <a:schemeClr val="bg1"/>
                </a:solidFill>
                <a:latin typeface="Roboto"/>
                <a:ea typeface="Roboto"/>
                <a:cs typeface="Roboto"/>
                <a:sym typeface="Roboto"/>
              </a:rPr>
              <a:t>Sentiment Profile Analysis</a:t>
            </a:r>
            <a:endParaRPr sz="1800" b="1" dirty="0">
              <a:solidFill>
                <a:schemeClr val="bg1"/>
              </a:solidFill>
              <a:latin typeface="Roboto"/>
              <a:ea typeface="Roboto"/>
              <a:cs typeface="Roboto"/>
              <a:sym typeface="Roboto"/>
            </a:endParaRPr>
          </a:p>
        </p:txBody>
      </p:sp>
      <p:sp>
        <p:nvSpPr>
          <p:cNvPr id="219" name="Google Shape;219;p24"/>
          <p:cNvSpPr txBox="1"/>
          <p:nvPr/>
        </p:nvSpPr>
        <p:spPr>
          <a:xfrm>
            <a:off x="6829125" y="3647128"/>
            <a:ext cx="1831800" cy="7611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chemeClr val="accent3"/>
              </a:buClr>
              <a:buSzPts val="1200"/>
              <a:buFont typeface="Noto Sans Symbols"/>
              <a:buNone/>
            </a:pPr>
            <a:endParaRPr dirty="0"/>
          </a:p>
        </p:txBody>
      </p:sp>
    </p:spTree>
  </p:cSld>
  <p:clrMapOvr>
    <a:masterClrMapping/>
  </p:clrMapOvr>
  <p:transition spd="slow" advTm="3135">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56C42649-C1CB-A632-CED5-C6A755EA69EC}"/>
              </a:ext>
            </a:extLst>
          </p:cNvPr>
          <p:cNvPicPr>
            <a:picLocks noChangeAspect="1"/>
          </p:cNvPicPr>
          <p:nvPr/>
        </p:nvPicPr>
        <p:blipFill rotWithShape="1">
          <a:blip r:embed="rId3"/>
          <a:srcRect t="255" b="255"/>
          <a:stretch/>
        </p:blipFill>
        <p:spPr>
          <a:xfrm>
            <a:off x="0" y="393829"/>
            <a:ext cx="9144000" cy="4457700"/>
          </a:xfrm>
          <a:prstGeom prst="rect">
            <a:avLst/>
          </a:prstGeom>
          <a:pattFill prst="pct5">
            <a:fgClr>
              <a:schemeClr val="lt1"/>
            </a:fgClr>
            <a:bgClr>
              <a:schemeClr val="bg1"/>
            </a:bgClr>
          </a:pattFill>
        </p:spPr>
      </p:pic>
      <p:sp>
        <p:nvSpPr>
          <p:cNvPr id="227" name="Google Shape;227;p25"/>
          <p:cNvSpPr/>
          <p:nvPr/>
        </p:nvSpPr>
        <p:spPr>
          <a:xfrm>
            <a:off x="2126744" y="851029"/>
            <a:ext cx="1325400" cy="1325400"/>
          </a:xfrm>
          <a:prstGeom prst="ellipse">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100">
              <a:solidFill>
                <a:schemeClr val="lt1"/>
              </a:solidFill>
              <a:latin typeface="Roboto"/>
              <a:ea typeface="Roboto"/>
              <a:cs typeface="Roboto"/>
              <a:sym typeface="Roboto"/>
            </a:endParaRPr>
          </a:p>
        </p:txBody>
      </p:sp>
      <p:sp>
        <p:nvSpPr>
          <p:cNvPr id="228" name="Google Shape;228;p25"/>
          <p:cNvSpPr txBox="1"/>
          <p:nvPr/>
        </p:nvSpPr>
        <p:spPr>
          <a:xfrm>
            <a:off x="1807066" y="2189414"/>
            <a:ext cx="2038500" cy="892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accent1"/>
              </a:buClr>
              <a:buSzPts val="1400"/>
              <a:buFont typeface="Noto Sans Symbols"/>
              <a:buNone/>
            </a:pPr>
            <a:r>
              <a:rPr lang="en-US" b="1" dirty="0">
                <a:solidFill>
                  <a:schemeClr val="accent1"/>
                </a:solidFill>
                <a:latin typeface="Roboto"/>
                <a:ea typeface="Roboto"/>
                <a:cs typeface="Roboto"/>
                <a:sym typeface="Roboto"/>
              </a:rPr>
              <a:t>Reviews </a:t>
            </a:r>
            <a:br>
              <a:rPr lang="en-US" sz="1400" b="1" dirty="0">
                <a:solidFill>
                  <a:schemeClr val="accent1"/>
                </a:solidFill>
                <a:latin typeface="Roboto"/>
                <a:ea typeface="Roboto"/>
                <a:cs typeface="Roboto"/>
                <a:sym typeface="Roboto"/>
              </a:rPr>
            </a:br>
            <a:r>
              <a:rPr lang="en-US" sz="1000" dirty="0">
                <a:solidFill>
                  <a:srgbClr val="A5A5A5"/>
                </a:solidFill>
                <a:latin typeface="Roboto"/>
                <a:ea typeface="Roboto"/>
                <a:cs typeface="Roboto"/>
                <a:sym typeface="Roboto"/>
              </a:rPr>
              <a:t>In order to </a:t>
            </a:r>
            <a:r>
              <a:rPr lang="en-US" sz="1051" dirty="0">
                <a:solidFill>
                  <a:srgbClr val="A5A5A5"/>
                </a:solidFill>
                <a:latin typeface="Roboto"/>
                <a:ea typeface="Roboto"/>
                <a:cs typeface="Roboto"/>
                <a:sym typeface="Roboto"/>
              </a:rPr>
              <a:t>Acquire the data provided by public information on movie reviews</a:t>
            </a:r>
            <a:endParaRPr lang="en-US" sz="1000" dirty="0">
              <a:solidFill>
                <a:srgbClr val="A5A5A5"/>
              </a:solidFill>
              <a:latin typeface="Roboto"/>
              <a:ea typeface="Roboto"/>
              <a:cs typeface="Roboto"/>
              <a:sym typeface="Roboto"/>
            </a:endParaRPr>
          </a:p>
        </p:txBody>
      </p:sp>
      <p:sp>
        <p:nvSpPr>
          <p:cNvPr id="229" name="Google Shape;229;p25"/>
          <p:cNvSpPr/>
          <p:nvPr/>
        </p:nvSpPr>
        <p:spPr>
          <a:xfrm>
            <a:off x="4412175" y="838200"/>
            <a:ext cx="1325400" cy="1325400"/>
          </a:xfrm>
          <a:prstGeom prst="ellipse">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100">
              <a:solidFill>
                <a:schemeClr val="lt1"/>
              </a:solidFill>
              <a:latin typeface="Roboto"/>
              <a:ea typeface="Roboto"/>
              <a:cs typeface="Roboto"/>
              <a:sym typeface="Roboto"/>
            </a:endParaRPr>
          </a:p>
        </p:txBody>
      </p:sp>
      <p:sp>
        <p:nvSpPr>
          <p:cNvPr id="230" name="Google Shape;230;p25"/>
          <p:cNvSpPr txBox="1"/>
          <p:nvPr/>
        </p:nvSpPr>
        <p:spPr>
          <a:xfrm>
            <a:off x="4094034" y="2176429"/>
            <a:ext cx="2038500" cy="892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accent2"/>
              </a:buClr>
              <a:buSzPts val="1400"/>
              <a:buFont typeface="Noto Sans Symbols"/>
              <a:buNone/>
            </a:pPr>
            <a:r>
              <a:rPr lang="en" b="1" dirty="0">
                <a:solidFill>
                  <a:schemeClr val="accent2"/>
                </a:solidFill>
                <a:latin typeface="Roboto"/>
                <a:ea typeface="Roboto"/>
                <a:cs typeface="Roboto"/>
                <a:sym typeface="Roboto"/>
              </a:rPr>
              <a:t>Kaggle</a:t>
            </a:r>
            <a:br>
              <a:rPr lang="en" sz="1400" b="1" dirty="0">
                <a:solidFill>
                  <a:schemeClr val="accent1"/>
                </a:solidFill>
                <a:latin typeface="Roboto"/>
                <a:ea typeface="Roboto"/>
                <a:cs typeface="Roboto"/>
                <a:sym typeface="Roboto"/>
              </a:rPr>
            </a:br>
            <a:r>
              <a:rPr lang="en" sz="1000" dirty="0">
                <a:solidFill>
                  <a:srgbClr val="A5A5A5"/>
                </a:solidFill>
                <a:latin typeface="Roboto"/>
                <a:ea typeface="Roboto"/>
                <a:cs typeface="Roboto"/>
                <a:sym typeface="Roboto"/>
              </a:rPr>
              <a:t>This is a platform where we obtained the required inf</a:t>
            </a:r>
            <a:r>
              <a:rPr lang="en-US" sz="1000" dirty="0">
                <a:solidFill>
                  <a:srgbClr val="A5A5A5"/>
                </a:solidFill>
                <a:latin typeface="Roboto"/>
                <a:ea typeface="Roboto"/>
                <a:cs typeface="Roboto"/>
                <a:sym typeface="Roboto"/>
              </a:rPr>
              <a:t>or</a:t>
            </a:r>
            <a:r>
              <a:rPr lang="en" sz="1000" dirty="0" err="1">
                <a:solidFill>
                  <a:srgbClr val="A5A5A5"/>
                </a:solidFill>
                <a:latin typeface="Roboto"/>
                <a:ea typeface="Roboto"/>
                <a:cs typeface="Roboto"/>
                <a:sym typeface="Roboto"/>
              </a:rPr>
              <a:t>mation</a:t>
            </a:r>
            <a:r>
              <a:rPr lang="en" sz="1000" dirty="0">
                <a:solidFill>
                  <a:srgbClr val="A5A5A5"/>
                </a:solidFill>
                <a:latin typeface="Roboto"/>
                <a:ea typeface="Roboto"/>
                <a:cs typeface="Roboto"/>
                <a:sym typeface="Roboto"/>
              </a:rPr>
              <a:t> to work on the analysis. </a:t>
            </a:r>
            <a:endParaRPr sz="1051" dirty="0">
              <a:solidFill>
                <a:srgbClr val="A5A5A5"/>
              </a:solidFill>
              <a:latin typeface="Roboto"/>
              <a:ea typeface="Roboto"/>
              <a:cs typeface="Roboto"/>
              <a:sym typeface="Roboto"/>
            </a:endParaRPr>
          </a:p>
        </p:txBody>
      </p:sp>
      <p:sp>
        <p:nvSpPr>
          <p:cNvPr id="231" name="Google Shape;231;p25"/>
          <p:cNvSpPr/>
          <p:nvPr/>
        </p:nvSpPr>
        <p:spPr>
          <a:xfrm>
            <a:off x="6629471" y="883820"/>
            <a:ext cx="1325400" cy="1325400"/>
          </a:xfrm>
          <a:prstGeom prst="ellipse">
            <a:avLst/>
          </a:pr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100">
              <a:solidFill>
                <a:schemeClr val="lt1"/>
              </a:solidFill>
              <a:latin typeface="Roboto"/>
              <a:ea typeface="Roboto"/>
              <a:cs typeface="Roboto"/>
              <a:sym typeface="Roboto"/>
            </a:endParaRPr>
          </a:p>
        </p:txBody>
      </p:sp>
      <p:sp>
        <p:nvSpPr>
          <p:cNvPr id="232" name="Google Shape;232;p25"/>
          <p:cNvSpPr txBox="1"/>
          <p:nvPr/>
        </p:nvSpPr>
        <p:spPr>
          <a:xfrm>
            <a:off x="6280488" y="2238766"/>
            <a:ext cx="2038500" cy="892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accent3"/>
              </a:buClr>
              <a:buSzPts val="1400"/>
              <a:buFont typeface="Noto Sans Symbols"/>
              <a:buNone/>
            </a:pPr>
            <a:r>
              <a:rPr lang="en" sz="1400" b="1" dirty="0">
                <a:solidFill>
                  <a:schemeClr val="accent1"/>
                </a:solidFill>
                <a:latin typeface="Roboto"/>
                <a:ea typeface="Roboto"/>
                <a:cs typeface="Roboto"/>
                <a:sym typeface="Roboto"/>
              </a:rPr>
              <a:t>Analysis</a:t>
            </a:r>
            <a:br>
              <a:rPr lang="en" sz="1400" b="1" dirty="0">
                <a:solidFill>
                  <a:schemeClr val="accent1"/>
                </a:solidFill>
                <a:latin typeface="Roboto"/>
                <a:ea typeface="Roboto"/>
                <a:cs typeface="Roboto"/>
                <a:sym typeface="Roboto"/>
              </a:rPr>
            </a:br>
            <a:r>
              <a:rPr lang="en" sz="1000" dirty="0">
                <a:solidFill>
                  <a:srgbClr val="A5A5A5"/>
                </a:solidFill>
                <a:latin typeface="Roboto"/>
                <a:ea typeface="Roboto"/>
                <a:cs typeface="Roboto"/>
                <a:sym typeface="Roboto"/>
              </a:rPr>
              <a:t>This is the part where the obtained data is processed and produce the required results. </a:t>
            </a:r>
            <a:endParaRPr sz="1051" dirty="0">
              <a:solidFill>
                <a:srgbClr val="A5A5A5"/>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4000" advTm="537">
        <p14:vortex dir="r"/>
      </p:transition>
    </mc:Choice>
    <mc:Fallback>
      <p:transition spd="slow" advTm="537">
        <p:fade/>
      </p:transition>
    </mc:Fallback>
  </mc:AlternateContent>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{1A27F385-27BB-E047-84B1-6E8312A3A82C}tf10001069</Template>
  <TotalTime>417</TotalTime>
  <Words>482</Words>
  <Application>Microsoft Macintosh PowerPoint</Application>
  <PresentationFormat>On-screen Show (16:9)</PresentationFormat>
  <Paragraphs>71</Paragraphs>
  <Slides>12</Slides>
  <Notes>11</Notes>
  <HiddenSlides>0</HiddenSlides>
  <MMClips>4</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Century Gothic</vt:lpstr>
      <vt:lpstr>Noto Sans Symbols</vt:lpstr>
      <vt:lpstr>Roboto</vt:lpstr>
      <vt:lpstr>Google Sans</vt:lpstr>
      <vt:lpstr>-apple-system</vt:lpstr>
      <vt:lpstr>urw-din</vt:lpstr>
      <vt:lpstr>source-serif-pro</vt:lpstr>
      <vt:lpstr>Calibri</vt:lpstr>
      <vt:lpstr>Wingdings 3</vt:lpstr>
      <vt:lpstr>sohne</vt:lpstr>
      <vt:lpstr>Arial</vt:lpstr>
      <vt:lpstr>Wisp</vt:lpstr>
      <vt:lpstr>PowerPoint Presentation</vt:lpstr>
      <vt:lpstr>Team working on this</vt:lpstr>
      <vt:lpstr>The Problem</vt:lpstr>
      <vt:lpstr>The Solution</vt:lpstr>
      <vt:lpstr>Market Size for movie reviews</vt:lpstr>
      <vt:lpstr>Business model / Plan</vt:lpstr>
      <vt:lpstr>Technology/expertise</vt:lpstr>
      <vt:lpstr>Why We are Better?</vt:lpstr>
      <vt:lpstr>PowerPoint Presentation</vt:lpstr>
      <vt:lpstr>Competition</vt:lpstr>
      <vt:lpstr>Roadmap, metrics milestones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Dagam, Rakesh Kumar</cp:lastModifiedBy>
  <cp:revision>12</cp:revision>
  <dcterms:modified xsi:type="dcterms:W3CDTF">2022-10-19T05:39:39Z</dcterms:modified>
</cp:coreProperties>
</file>