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2AD6-08B3-7AA2-2533-F3F028D8F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ACAA5-3291-4889-1F82-E217F1517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7AC58-F6C8-7AFF-8272-8242BB51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E81B-DB11-4D8A-9EC9-0DFA691B989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270-D8E0-FF27-F4CF-417506A3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D9AEF-5498-5A9D-E5C5-97C31AA09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BE35-1DD5-4E1B-B716-A34265B2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83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5CBF-15C1-FCBD-13E0-9957366E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691AA-B200-CE64-5E6B-AB924C19A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0974C-A35F-A9A3-3B43-AB0099E7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E81B-DB11-4D8A-9EC9-0DFA691B989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C1002-E781-A376-80F9-02808177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0B45-E9DF-D35B-E1B7-D4EE61C7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BE35-1DD5-4E1B-B716-A34265B2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12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DBBE3-A969-8504-A4AA-3FD4B29F4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BAB6C-B813-5935-5157-4F9CFFE53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871D-8B88-3682-98A2-31B5D91D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E81B-DB11-4D8A-9EC9-0DFA691B989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E1769-B145-0C71-3170-D7369B48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E785-0A4E-BF79-0FD8-2F1D7699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BE35-1DD5-4E1B-B716-A34265B2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5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D53E-9B6B-B123-D401-774F1586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A4CB-3FF7-46B2-01AF-31587D6A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3CE1-1905-9042-8E8C-2589F8F9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E81B-DB11-4D8A-9EC9-0DFA691B989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0D288-8004-F477-77B3-53F9DB26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CD11-840D-9CE1-B105-8665BB1C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BE35-1DD5-4E1B-B716-A34265B2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42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315A-6C90-AE20-1F85-C922035A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6D68E-D704-5A23-AEFE-F256B3F3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16A4-3BD2-700A-D65C-DC523C9C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E81B-DB11-4D8A-9EC9-0DFA691B989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AD51-6F5C-C657-62BD-6FB445D2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88EA-257B-B408-E039-2AC3AFC7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BE35-1DD5-4E1B-B716-A34265B2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9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2822-F88D-978B-C0FE-74639809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6106-0D69-BFB8-0E79-C90C27AE9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9EF38-8E90-C0E5-6925-B38E51D42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945AE-533D-4CD3-92C5-C596A7A9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E81B-DB11-4D8A-9EC9-0DFA691B989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D0313-3B49-3B3A-10EA-3BB5DEF4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3F496-94E0-50E8-9D26-3D8B8514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BE35-1DD5-4E1B-B716-A34265B2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2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7F67-43FE-5866-A523-CAE742B4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E6144-427B-90E6-0BF9-0A3C8FF7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CF649-0A34-A39A-94D4-FDB4C095A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C6465-C777-2CCE-678D-37A625BDD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A54448-2111-2461-617C-825600CEA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5CEDB-F03F-3C16-E079-2FC9B330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E81B-DB11-4D8A-9EC9-0DFA691B989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022B4-E846-8273-E7D9-4038B90B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B911D-67CD-945B-5843-4D2A1F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BE35-1DD5-4E1B-B716-A34265B2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96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A4FA-B676-C2D9-2D6B-4B45C761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05A74-78F8-7AAB-C11A-E8E52C1F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E81B-DB11-4D8A-9EC9-0DFA691B989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1BBDF-494A-FBE2-2440-DE24A91B4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54078-D6A2-A87B-C446-C763F7B0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BE35-1DD5-4E1B-B716-A34265B2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0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EBE99-F1CE-3285-E158-17FF6B5F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E81B-DB11-4D8A-9EC9-0DFA691B989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96345-D08E-10C9-D017-0D7CABD5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4973-7BDD-76D0-ECA7-769AD222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BE35-1DD5-4E1B-B716-A34265B2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88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0DFF-6A71-26F9-5BE7-65063A36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9F45-C064-B86F-CE21-310B37D7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21987-C6EB-63B2-F8E0-3854B04E3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0ACA9-ADC7-EC6F-A644-146AFD42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E81B-DB11-4D8A-9EC9-0DFA691B989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E195-80C1-8CD4-79A9-BE0AEF19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1ECC4-403C-1FB2-F718-7A218E63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BE35-1DD5-4E1B-B716-A34265B2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69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A831-BABB-65AB-FF4C-8D525394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E38EC-A222-3D75-FE2D-738F6EE33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4E611-F1C3-DCCC-6AAA-C1C35BED0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1D856-E9F2-D311-C372-E8CDE94D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7E81B-DB11-4D8A-9EC9-0DFA691B989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AD901-05CC-EEE3-57E5-4B1A0979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F5721-2F9A-8A99-8384-06EEA1A0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BE35-1DD5-4E1B-B716-A34265B2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B6873-3051-E2FD-2259-1BE4A6DE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089D-E918-E802-E0CB-5CF8B5617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4F93-826E-D35A-B5EE-D34D5F49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7E81B-DB11-4D8A-9EC9-0DFA691B9899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6E25-EEE7-D295-8D2F-91AE64523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15C1-F7A0-E5C2-9BB0-05DFF1700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BE35-1DD5-4E1B-B716-A34265B280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58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ED50-39D1-99D4-19CA-D13CCB734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Company Bankruptcy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1C6F5-D5F8-056B-64AE-DF036767F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58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BC9E-63F7-8FA6-077B-82E97579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6B80-28CE-AEEA-230F-524D6AA5A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Content</a:t>
            </a:r>
            <a:r>
              <a:rPr lang="en-US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Purpose: Analyze Sales, Profit, Cost, and Quantity by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Data Source: Company Sales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Key Metrics: Sales, Profit, Cost, Quantity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Categories: Office Supplies, Furniture,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Visuals Used: Bar, Donut, Line, KPI Cards, Gauge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4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D8B2-C4DB-FBE6-4BC1-4C34B7FE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8838C9-CCB5-5741-6178-BD90BE4DB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23"/>
            <a:ext cx="12192000" cy="7567230"/>
          </a:xfrm>
        </p:spPr>
      </p:pic>
    </p:spTree>
    <p:extLst>
      <p:ext uri="{BB962C8B-B14F-4D97-AF65-F5344CB8AC3E}">
        <p14:creationId xmlns:p14="http://schemas.microsoft.com/office/powerpoint/2010/main" val="167179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45D2-4760-2AC8-AEE8-0E18CE7D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Category-wise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D4BBB-9733-1489-3497-A1E9A38A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Content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Office Supplies: Highest Sales and Quantity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Technology: Highest Profit (₹27.48K)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Furniture: Loss in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 visuals: Screenshot of bar/pie charts from dashboard</a:t>
            </a:r>
          </a:p>
          <a:p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9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3944-F13C-9B51-478C-EEF39F79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Business Insights from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B70C-A8E0-B505-7069-F5B2BACA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Content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Technology has good profit margin despite lower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Office Supplies bring volume but lower profitability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Furniture needs cost control or strategy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Overall sales = ₹4.92M; Records analyzed = 9800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56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D85D0-AF42-4434-9909-21AAEA04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                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8A822-AF47-71FD-0D4A-2D06A2AEF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Content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Focus on selling more profitable Technology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Review and optimize costs in Furniture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Analyze Office Supplies pricing strategy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Keep tracking KPIs like Profit Margin and Cost Trends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43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Company Bankruptcy Prediction</vt:lpstr>
      <vt:lpstr>              Dashboard Overview</vt:lpstr>
      <vt:lpstr>PowerPoint Presentation</vt:lpstr>
      <vt:lpstr>           Category-wise Performance</vt:lpstr>
      <vt:lpstr>       Business Insights from Dashboard</vt:lpstr>
      <vt:lpstr>                 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Bankruptcy Prediction</dc:title>
  <dc:creator>Rakesh Reddy</dc:creator>
  <cp:lastModifiedBy>Rakesh Reddy</cp:lastModifiedBy>
  <cp:revision>1</cp:revision>
  <dcterms:created xsi:type="dcterms:W3CDTF">2025-04-25T15:29:29Z</dcterms:created>
  <dcterms:modified xsi:type="dcterms:W3CDTF">2025-04-25T15:41:46Z</dcterms:modified>
</cp:coreProperties>
</file>