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10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34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7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1521-0418-4483-A58A-1CC638E3A014}" type="datetimeFigureOut">
              <a:rPr lang="en-US" smtClean="0"/>
              <a:t>19-Nov-23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21F00-E4F1-4161-9BA7-BDE0CBEB6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58" y="1142467"/>
            <a:ext cx="9476509" cy="185395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Realsense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/camera based system for tracking Hand Pose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0837" y="3404381"/>
            <a:ext cx="7399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for ASL alphabet detection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3866" y="4712677"/>
            <a:ext cx="48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J.V.S Kalyan 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Aashish(M22AI561)</a:t>
            </a: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Kumari 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Ravuri(M22AI567)</a:t>
            </a:r>
          </a:p>
          <a:p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Rakesh </a:t>
            </a: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fi-FI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Kadapala(M22AI608)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230" y="2958905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10515600" cy="7016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6" y="831274"/>
            <a:ext cx="9635835" cy="426123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motivated by the challenges faced by differently-abled children in acquiring sign language skills, a critical means of communication, due to limitations in traditional learning methods.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is to develop a robust sign language recognition system within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and create an interactive learning companion application. This application aims to guide differently-abled children step-by-step in learning sign language independently.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designed with a user-centric approach, specifically targeting differently-abled children. The intention is to provide an engaging tool that enhances their communication abilities, boosts confidence, and fosters inclusivity in education.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leverages the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for sign language recognition, showcasing a commitment to using advanced technology, such as webcams on laptops, to address the learning needs of the target audience.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technical development, the project aspires to contribute to the broader goal of making education more accessible and inclusive for differently-abled individuals, ultimately impacting the lives of young learners by equipping them with vital communication skills.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10515600" cy="7016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6" y="831273"/>
            <a:ext cx="9635835" cy="254497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10515600" cy="7016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 and Preprocessing: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7" y="831274"/>
            <a:ext cx="6116780" cy="35578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images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the dataset with labeled images for each gesture class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from hand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landmarks with the help of Media pipe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the data to ensure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data and labels are saved into pickle files 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 files store a dictionary containing the processed data and corresponding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477" y="831274"/>
            <a:ext cx="4260379" cy="2826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33" t="11986" r="65309" b="7976"/>
          <a:stretch/>
        </p:blipFill>
        <p:spPr>
          <a:xfrm>
            <a:off x="1828797" y="3988192"/>
            <a:ext cx="1322365" cy="2454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2553" t="5717" r="30774" b="7715"/>
          <a:stretch/>
        </p:blipFill>
        <p:spPr>
          <a:xfrm>
            <a:off x="3151162" y="3988192"/>
            <a:ext cx="1547447" cy="2454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6524" t="9117" r="882" b="9816"/>
          <a:stretch/>
        </p:blipFill>
        <p:spPr>
          <a:xfrm>
            <a:off x="4698609" y="3995225"/>
            <a:ext cx="1350499" cy="24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6017242" cy="7016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Pipe: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7" y="831274"/>
            <a:ext cx="7807035" cy="306185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framework developed by Google that provides a comprehensive and flexible set of tools for building perception pipelines. It is designed to simplify the development of applications related to computer vision, machine learning, and augmented reality.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pre-trained models and building blocks for tasks such as hand tracking, face detection, pose estimation, and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library is specifically used for hand tracking and landmark extraction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-693" r="13926" b="-1"/>
          <a:stretch/>
        </p:blipFill>
        <p:spPr>
          <a:xfrm>
            <a:off x="1052945" y="3449782"/>
            <a:ext cx="6636327" cy="3255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67" y="480436"/>
            <a:ext cx="394686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10515600" cy="7016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 the Model: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6" y="831273"/>
            <a:ext cx="11977254" cy="584661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into training and validation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on prepared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the label encoder are saved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pickle.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pickle files store a dictionary containing the trained model and the label encoder,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allow us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them later without retraining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classifier is a popular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is robust to noise and outliers, making it suitable for real-world scenarios where hand positions may vary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10515600" cy="7016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08" y="1666875"/>
            <a:ext cx="4193166" cy="5112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875"/>
            <a:ext cx="4129953" cy="519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156" y="1627475"/>
            <a:ext cx="3949844" cy="5191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0218" y="969818"/>
            <a:ext cx="2438400" cy="65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 I Model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36715" y="985501"/>
            <a:ext cx="2438400" cy="65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to S Model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22569" y="876518"/>
            <a:ext cx="2438400" cy="65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Z Model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6" y="129598"/>
            <a:ext cx="10515600" cy="701676"/>
          </a:xfrm>
        </p:spPr>
        <p:txBody>
          <a:bodyPr>
            <a:normAutofit/>
          </a:bodyPr>
          <a:lstStyle/>
          <a:p>
            <a:r>
              <a:rPr lang="en-US" dirty="0" smtClean="0"/>
              <a:t>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8" t="21212" r="17138" b="20808"/>
          <a:stretch/>
        </p:blipFill>
        <p:spPr>
          <a:xfrm>
            <a:off x="8038034" y="1125415"/>
            <a:ext cx="3777973" cy="5553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19897" r="17544" b="20410"/>
          <a:stretch/>
        </p:blipFill>
        <p:spPr>
          <a:xfrm>
            <a:off x="-1" y="831274"/>
            <a:ext cx="4079631" cy="6026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8" t="21474" r="15903" b="19589"/>
          <a:stretch/>
        </p:blipFill>
        <p:spPr>
          <a:xfrm>
            <a:off x="3958403" y="1026942"/>
            <a:ext cx="4144587" cy="58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230" y="2958905"/>
            <a:ext cx="8596668" cy="1320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504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Realsense/camera based system for tracking Hand Pose</vt:lpstr>
      <vt:lpstr>Introduction:</vt:lpstr>
      <vt:lpstr>Our Approach:</vt:lpstr>
      <vt:lpstr>Dataset Creation and Preprocessing:</vt:lpstr>
      <vt:lpstr>Media Pipe:</vt:lpstr>
      <vt:lpstr>Model Selection and Training the Model:</vt:lpstr>
      <vt:lpstr>Confusion Matrix:</vt:lpstr>
      <vt:lpstr>Results: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Realsense/camera based system for tracking Hand Pose</dc:title>
  <dc:creator>admin</dc:creator>
  <cp:lastModifiedBy>admin</cp:lastModifiedBy>
  <cp:revision>28</cp:revision>
  <dcterms:created xsi:type="dcterms:W3CDTF">2023-11-19T03:01:55Z</dcterms:created>
  <dcterms:modified xsi:type="dcterms:W3CDTF">2023-11-19T05:12:26Z</dcterms:modified>
</cp:coreProperties>
</file>