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73" r:id="rId3"/>
    <p:sldId id="274" r:id="rId4"/>
    <p:sldId id="275" r:id="rId5"/>
    <p:sldId id="276" r:id="rId6"/>
    <p:sldId id="258" r:id="rId7"/>
    <p:sldId id="259" r:id="rId8"/>
    <p:sldId id="260" r:id="rId9"/>
    <p:sldId id="277" r:id="rId10"/>
    <p:sldId id="261" r:id="rId11"/>
    <p:sldId id="262" r:id="rId12"/>
    <p:sldId id="263" r:id="rId13"/>
    <p:sldId id="278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95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27"/>
  </p:normalViewPr>
  <p:slideViewPr>
    <p:cSldViewPr snapToGrid="0">
      <p:cViewPr varScale="1">
        <p:scale>
          <a:sx n="74" d="100"/>
          <a:sy n="74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4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4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B5299-45AE-4D32-AF03-A8DB8ADDC1EA}" type="doc">
      <dgm:prSet loTypeId="urn:microsoft.com/office/officeart/2018/2/layout/IconVerticalSolidList" loCatId="icon" qsTypeId="urn:microsoft.com/office/officeart/2005/8/quickstyle/simple1#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1F40F94-44C9-4F83-9653-451C0782658A}">
      <dgm:prSet/>
      <dgm:spPr/>
      <dgm:t>
        <a:bodyPr/>
        <a:lstStyle/>
        <a:p>
          <a:r>
            <a:rPr lang="en-US" b="0" i="0"/>
            <a:t>Fish species classification is a complex task with significant challenges that hinder accurate and efficient identification.</a:t>
          </a:r>
          <a:endParaRPr lang="en-US"/>
        </a:p>
      </dgm:t>
    </dgm:pt>
    <dgm:pt modelId="{D00054B3-F6CC-4969-BDBB-8B053FADFB40}" type="parTrans" cxnId="{AFF5706F-F1DE-4F90-B90D-CA26766177A2}">
      <dgm:prSet/>
      <dgm:spPr/>
      <dgm:t>
        <a:bodyPr/>
        <a:lstStyle/>
        <a:p>
          <a:endParaRPr lang="en-US"/>
        </a:p>
      </dgm:t>
    </dgm:pt>
    <dgm:pt modelId="{09C618CC-EAD0-4DF8-B120-D6E4C8B21C5E}" type="sibTrans" cxnId="{AFF5706F-F1DE-4F90-B90D-CA26766177A2}">
      <dgm:prSet/>
      <dgm:spPr/>
      <dgm:t>
        <a:bodyPr/>
        <a:lstStyle/>
        <a:p>
          <a:endParaRPr lang="en-US"/>
        </a:p>
      </dgm:t>
    </dgm:pt>
    <dgm:pt modelId="{4EE9BD49-8CC9-47A0-A155-E0715F183056}">
      <dgm:prSet/>
      <dgm:spPr/>
      <dgm:t>
        <a:bodyPr/>
        <a:lstStyle/>
        <a:p>
          <a:r>
            <a:rPr lang="en-US" b="0" i="0"/>
            <a:t>Manual methods, such as visual analysis and reference books, are time-consuming and subjective, leading to errors and inaccuracies.</a:t>
          </a:r>
          <a:endParaRPr lang="en-US"/>
        </a:p>
      </dgm:t>
    </dgm:pt>
    <dgm:pt modelId="{07268B64-FD93-4158-9403-F5613D461D45}" type="parTrans" cxnId="{D0AA6551-B67F-4394-B981-93FBAB830EEB}">
      <dgm:prSet/>
      <dgm:spPr/>
      <dgm:t>
        <a:bodyPr/>
        <a:lstStyle/>
        <a:p>
          <a:endParaRPr lang="en-US"/>
        </a:p>
      </dgm:t>
    </dgm:pt>
    <dgm:pt modelId="{8B02456D-ACD6-464D-AA2B-936B05FFB9DB}" type="sibTrans" cxnId="{D0AA6551-B67F-4394-B981-93FBAB830EEB}">
      <dgm:prSet/>
      <dgm:spPr/>
      <dgm:t>
        <a:bodyPr/>
        <a:lstStyle/>
        <a:p>
          <a:endParaRPr lang="en-US"/>
        </a:p>
      </dgm:t>
    </dgm:pt>
    <dgm:pt modelId="{52BFBADD-713A-46DF-9E14-E6FE0888CB6E}">
      <dgm:prSet/>
      <dgm:spPr/>
      <dgm:t>
        <a:bodyPr/>
        <a:lstStyle/>
        <a:p>
          <a:r>
            <a:rPr lang="en-US" b="0" i="0"/>
            <a:t>The large number of fish species within a single family further complicates the classification process.</a:t>
          </a:r>
          <a:endParaRPr lang="en-US"/>
        </a:p>
      </dgm:t>
    </dgm:pt>
    <dgm:pt modelId="{1DFA4D5B-C206-4AB1-A29F-10B65C417454}" type="parTrans" cxnId="{ABAC2F25-AB89-4B57-A244-48FF335F81AC}">
      <dgm:prSet/>
      <dgm:spPr/>
      <dgm:t>
        <a:bodyPr/>
        <a:lstStyle/>
        <a:p>
          <a:endParaRPr lang="en-US"/>
        </a:p>
      </dgm:t>
    </dgm:pt>
    <dgm:pt modelId="{96AB0853-4432-498C-809E-F01F8B980F93}" type="sibTrans" cxnId="{ABAC2F25-AB89-4B57-A244-48FF335F81AC}">
      <dgm:prSet/>
      <dgm:spPr/>
      <dgm:t>
        <a:bodyPr/>
        <a:lstStyle/>
        <a:p>
          <a:endParaRPr lang="en-US"/>
        </a:p>
      </dgm:t>
    </dgm:pt>
    <dgm:pt modelId="{E7D3D72D-A313-4349-936B-3A49EC7BB65A}">
      <dgm:prSet/>
      <dgm:spPr/>
      <dgm:t>
        <a:bodyPr/>
        <a:lstStyle/>
        <a:p>
          <a:r>
            <a:rPr lang="en-US" b="0" i="0"/>
            <a:t>Existing approaches based on assumptions and limited scalability fail to meet the demands of fisheries research and management.</a:t>
          </a:r>
          <a:endParaRPr lang="en-US"/>
        </a:p>
      </dgm:t>
    </dgm:pt>
    <dgm:pt modelId="{87735B2B-9525-4327-A6F3-A256287E8237}" type="parTrans" cxnId="{BC6159A3-8046-4345-A6A6-989F1F4677DA}">
      <dgm:prSet/>
      <dgm:spPr/>
      <dgm:t>
        <a:bodyPr/>
        <a:lstStyle/>
        <a:p>
          <a:endParaRPr lang="en-US"/>
        </a:p>
      </dgm:t>
    </dgm:pt>
    <dgm:pt modelId="{F33906DE-A46A-4D79-9E0A-C66B82ED92D4}" type="sibTrans" cxnId="{BC6159A3-8046-4345-A6A6-989F1F4677DA}">
      <dgm:prSet/>
      <dgm:spPr/>
      <dgm:t>
        <a:bodyPr/>
        <a:lstStyle/>
        <a:p>
          <a:endParaRPr lang="en-US"/>
        </a:p>
      </dgm:t>
    </dgm:pt>
    <dgm:pt modelId="{852F1280-5F54-4B65-AF86-1826F6EEA88F}" type="pres">
      <dgm:prSet presAssocID="{4C0B5299-45AE-4D32-AF03-A8DB8ADDC1EA}" presName="root" presStyleCnt="0">
        <dgm:presLayoutVars>
          <dgm:dir/>
          <dgm:resizeHandles val="exact"/>
        </dgm:presLayoutVars>
      </dgm:prSet>
      <dgm:spPr/>
    </dgm:pt>
    <dgm:pt modelId="{5689AAA9-A079-45F9-91F9-C84ACEC55EEA}" type="pres">
      <dgm:prSet presAssocID="{81F40F94-44C9-4F83-9653-451C0782658A}" presName="compNode" presStyleCnt="0"/>
      <dgm:spPr/>
    </dgm:pt>
    <dgm:pt modelId="{96F053F8-90C0-4C7A-8939-925C2AA85313}" type="pres">
      <dgm:prSet presAssocID="{81F40F94-44C9-4F83-9653-451C0782658A}" presName="bgRect" presStyleLbl="bgShp" presStyleIdx="0" presStyleCnt="4"/>
      <dgm:spPr/>
    </dgm:pt>
    <dgm:pt modelId="{DD0B51C1-A5A8-433F-AC44-6A3056A09439}" type="pres">
      <dgm:prSet presAssocID="{81F40F94-44C9-4F83-9653-451C078265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4B3518FD-65D7-4172-9E48-69D2DB61DDD8}" type="pres">
      <dgm:prSet presAssocID="{81F40F94-44C9-4F83-9653-451C0782658A}" presName="spaceRect" presStyleCnt="0"/>
      <dgm:spPr/>
    </dgm:pt>
    <dgm:pt modelId="{F933F7D9-C0CE-413C-AD5E-D22FEDB6BDEA}" type="pres">
      <dgm:prSet presAssocID="{81F40F94-44C9-4F83-9653-451C0782658A}" presName="parTx" presStyleLbl="revTx" presStyleIdx="0" presStyleCnt="4">
        <dgm:presLayoutVars>
          <dgm:chMax val="0"/>
          <dgm:chPref val="0"/>
        </dgm:presLayoutVars>
      </dgm:prSet>
      <dgm:spPr/>
    </dgm:pt>
    <dgm:pt modelId="{F6E2B431-DD48-44E6-B18A-5D2320A39FAB}" type="pres">
      <dgm:prSet presAssocID="{09C618CC-EAD0-4DF8-B120-D6E4C8B21C5E}" presName="sibTrans" presStyleCnt="0"/>
      <dgm:spPr/>
    </dgm:pt>
    <dgm:pt modelId="{2790BB84-63FC-4FCF-AF85-275DD058E4A0}" type="pres">
      <dgm:prSet presAssocID="{4EE9BD49-8CC9-47A0-A155-E0715F183056}" presName="compNode" presStyleCnt="0"/>
      <dgm:spPr/>
    </dgm:pt>
    <dgm:pt modelId="{073B4807-B23E-4D87-AD6F-61D1BC1D07F5}" type="pres">
      <dgm:prSet presAssocID="{4EE9BD49-8CC9-47A0-A155-E0715F183056}" presName="bgRect" presStyleLbl="bgShp" presStyleIdx="1" presStyleCnt="4"/>
      <dgm:spPr/>
    </dgm:pt>
    <dgm:pt modelId="{724F3931-5FC7-49BC-ADC1-2EF17A9B9C44}" type="pres">
      <dgm:prSet presAssocID="{4EE9BD49-8CC9-47A0-A155-E0715F1830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A87FB6A0-1EC5-4798-830F-C05B27ADB4C1}" type="pres">
      <dgm:prSet presAssocID="{4EE9BD49-8CC9-47A0-A155-E0715F183056}" presName="spaceRect" presStyleCnt="0"/>
      <dgm:spPr/>
    </dgm:pt>
    <dgm:pt modelId="{B3126FB7-1237-4E2E-8750-C7B8A58AECD5}" type="pres">
      <dgm:prSet presAssocID="{4EE9BD49-8CC9-47A0-A155-E0715F183056}" presName="parTx" presStyleLbl="revTx" presStyleIdx="1" presStyleCnt="4">
        <dgm:presLayoutVars>
          <dgm:chMax val="0"/>
          <dgm:chPref val="0"/>
        </dgm:presLayoutVars>
      </dgm:prSet>
      <dgm:spPr/>
    </dgm:pt>
    <dgm:pt modelId="{DE519545-D436-4D7A-8C66-CE96A9C70161}" type="pres">
      <dgm:prSet presAssocID="{8B02456D-ACD6-464D-AA2B-936B05FFB9DB}" presName="sibTrans" presStyleCnt="0"/>
      <dgm:spPr/>
    </dgm:pt>
    <dgm:pt modelId="{945E51F3-358D-4985-91E4-43852825824C}" type="pres">
      <dgm:prSet presAssocID="{52BFBADD-713A-46DF-9E14-E6FE0888CB6E}" presName="compNode" presStyleCnt="0"/>
      <dgm:spPr/>
    </dgm:pt>
    <dgm:pt modelId="{21E9CAA2-FEB4-4595-9CE7-671E67BC17A4}" type="pres">
      <dgm:prSet presAssocID="{52BFBADD-713A-46DF-9E14-E6FE0888CB6E}" presName="bgRect" presStyleLbl="bgShp" presStyleIdx="2" presStyleCnt="4"/>
      <dgm:spPr/>
    </dgm:pt>
    <dgm:pt modelId="{1D4F2D96-D60F-4338-8AEB-A2D1F15D0666}" type="pres">
      <dgm:prSet presAssocID="{52BFBADD-713A-46DF-9E14-E6FE0888CB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836EF416-C258-48BB-AC51-141C835B9D6E}" type="pres">
      <dgm:prSet presAssocID="{52BFBADD-713A-46DF-9E14-E6FE0888CB6E}" presName="spaceRect" presStyleCnt="0"/>
      <dgm:spPr/>
    </dgm:pt>
    <dgm:pt modelId="{0C2365D7-854D-48AB-8ADC-1D8E6C973688}" type="pres">
      <dgm:prSet presAssocID="{52BFBADD-713A-46DF-9E14-E6FE0888CB6E}" presName="parTx" presStyleLbl="revTx" presStyleIdx="2" presStyleCnt="4">
        <dgm:presLayoutVars>
          <dgm:chMax val="0"/>
          <dgm:chPref val="0"/>
        </dgm:presLayoutVars>
      </dgm:prSet>
      <dgm:spPr/>
    </dgm:pt>
    <dgm:pt modelId="{779DAA4A-38BD-46BF-A79A-8EB801DBD186}" type="pres">
      <dgm:prSet presAssocID="{96AB0853-4432-498C-809E-F01F8B980F93}" presName="sibTrans" presStyleCnt="0"/>
      <dgm:spPr/>
    </dgm:pt>
    <dgm:pt modelId="{8403F5D4-FA0B-4A9F-B271-32B198C68C68}" type="pres">
      <dgm:prSet presAssocID="{E7D3D72D-A313-4349-936B-3A49EC7BB65A}" presName="compNode" presStyleCnt="0"/>
      <dgm:spPr/>
    </dgm:pt>
    <dgm:pt modelId="{B051AE23-5638-47BE-B9D5-06816B185549}" type="pres">
      <dgm:prSet presAssocID="{E7D3D72D-A313-4349-936B-3A49EC7BB65A}" presName="bgRect" presStyleLbl="bgShp" presStyleIdx="3" presStyleCnt="4"/>
      <dgm:spPr/>
    </dgm:pt>
    <dgm:pt modelId="{9D1DB736-C07A-437E-9E76-44945721175E}" type="pres">
      <dgm:prSet presAssocID="{E7D3D72D-A313-4349-936B-3A49EC7BB6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6B00E21C-B111-42D6-B0CD-0CE6D9C4299D}" type="pres">
      <dgm:prSet presAssocID="{E7D3D72D-A313-4349-936B-3A49EC7BB65A}" presName="spaceRect" presStyleCnt="0"/>
      <dgm:spPr/>
    </dgm:pt>
    <dgm:pt modelId="{B066D37B-B854-4BB1-8D9C-826F7A2DF78E}" type="pres">
      <dgm:prSet presAssocID="{E7D3D72D-A313-4349-936B-3A49EC7BB65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1096A22-6F3D-4E07-A294-A156C9028683}" type="presOf" srcId="{52BFBADD-713A-46DF-9E14-E6FE0888CB6E}" destId="{0C2365D7-854D-48AB-8ADC-1D8E6C973688}" srcOrd="0" destOrd="0" presId="urn:microsoft.com/office/officeart/2018/2/layout/IconVerticalSolidList"/>
    <dgm:cxn modelId="{ABAC2F25-AB89-4B57-A244-48FF335F81AC}" srcId="{4C0B5299-45AE-4D32-AF03-A8DB8ADDC1EA}" destId="{52BFBADD-713A-46DF-9E14-E6FE0888CB6E}" srcOrd="2" destOrd="0" parTransId="{1DFA4D5B-C206-4AB1-A29F-10B65C417454}" sibTransId="{96AB0853-4432-498C-809E-F01F8B980F93}"/>
    <dgm:cxn modelId="{15190129-2877-4CBA-BCC1-C91C8D53AA09}" type="presOf" srcId="{81F40F94-44C9-4F83-9653-451C0782658A}" destId="{F933F7D9-C0CE-413C-AD5E-D22FEDB6BDEA}" srcOrd="0" destOrd="0" presId="urn:microsoft.com/office/officeart/2018/2/layout/IconVerticalSolidList"/>
    <dgm:cxn modelId="{9DBF8E37-6CD7-434F-A3AC-AFD9BCCA23D6}" type="presOf" srcId="{4EE9BD49-8CC9-47A0-A155-E0715F183056}" destId="{B3126FB7-1237-4E2E-8750-C7B8A58AECD5}" srcOrd="0" destOrd="0" presId="urn:microsoft.com/office/officeart/2018/2/layout/IconVerticalSolidList"/>
    <dgm:cxn modelId="{AFF5706F-F1DE-4F90-B90D-CA26766177A2}" srcId="{4C0B5299-45AE-4D32-AF03-A8DB8ADDC1EA}" destId="{81F40F94-44C9-4F83-9653-451C0782658A}" srcOrd="0" destOrd="0" parTransId="{D00054B3-F6CC-4969-BDBB-8B053FADFB40}" sibTransId="{09C618CC-EAD0-4DF8-B120-D6E4C8B21C5E}"/>
    <dgm:cxn modelId="{D0AA6551-B67F-4394-B981-93FBAB830EEB}" srcId="{4C0B5299-45AE-4D32-AF03-A8DB8ADDC1EA}" destId="{4EE9BD49-8CC9-47A0-A155-E0715F183056}" srcOrd="1" destOrd="0" parTransId="{07268B64-FD93-4158-9403-F5613D461D45}" sibTransId="{8B02456D-ACD6-464D-AA2B-936B05FFB9DB}"/>
    <dgm:cxn modelId="{BC6159A3-8046-4345-A6A6-989F1F4677DA}" srcId="{4C0B5299-45AE-4D32-AF03-A8DB8ADDC1EA}" destId="{E7D3D72D-A313-4349-936B-3A49EC7BB65A}" srcOrd="3" destOrd="0" parTransId="{87735B2B-9525-4327-A6F3-A256287E8237}" sibTransId="{F33906DE-A46A-4D79-9E0A-C66B82ED92D4}"/>
    <dgm:cxn modelId="{418C5DAD-2036-40A4-8CD1-DFC7C6417A80}" type="presOf" srcId="{4C0B5299-45AE-4D32-AF03-A8DB8ADDC1EA}" destId="{852F1280-5F54-4B65-AF86-1826F6EEA88F}" srcOrd="0" destOrd="0" presId="urn:microsoft.com/office/officeart/2018/2/layout/IconVerticalSolidList"/>
    <dgm:cxn modelId="{CFE09AFA-5FE2-4C8E-B53F-2A2DA2DC56C6}" type="presOf" srcId="{E7D3D72D-A313-4349-936B-3A49EC7BB65A}" destId="{B066D37B-B854-4BB1-8D9C-826F7A2DF78E}" srcOrd="0" destOrd="0" presId="urn:microsoft.com/office/officeart/2018/2/layout/IconVerticalSolidList"/>
    <dgm:cxn modelId="{CF14AB83-66FF-4A98-B973-4075B5CBA4BB}" type="presParOf" srcId="{852F1280-5F54-4B65-AF86-1826F6EEA88F}" destId="{5689AAA9-A079-45F9-91F9-C84ACEC55EEA}" srcOrd="0" destOrd="0" presId="urn:microsoft.com/office/officeart/2018/2/layout/IconVerticalSolidList"/>
    <dgm:cxn modelId="{CC2D2196-DFF9-4571-8734-344F86C38B62}" type="presParOf" srcId="{5689AAA9-A079-45F9-91F9-C84ACEC55EEA}" destId="{96F053F8-90C0-4C7A-8939-925C2AA85313}" srcOrd="0" destOrd="0" presId="urn:microsoft.com/office/officeart/2018/2/layout/IconVerticalSolidList"/>
    <dgm:cxn modelId="{1FB7D1EA-CB54-4624-A072-17542B60A78C}" type="presParOf" srcId="{5689AAA9-A079-45F9-91F9-C84ACEC55EEA}" destId="{DD0B51C1-A5A8-433F-AC44-6A3056A09439}" srcOrd="1" destOrd="0" presId="urn:microsoft.com/office/officeart/2018/2/layout/IconVerticalSolidList"/>
    <dgm:cxn modelId="{8782F900-DBF1-4387-83A9-BF20B1E0F9DA}" type="presParOf" srcId="{5689AAA9-A079-45F9-91F9-C84ACEC55EEA}" destId="{4B3518FD-65D7-4172-9E48-69D2DB61DDD8}" srcOrd="2" destOrd="0" presId="urn:microsoft.com/office/officeart/2018/2/layout/IconVerticalSolidList"/>
    <dgm:cxn modelId="{AE575227-ADB9-47BE-92E6-BF00F2913D2D}" type="presParOf" srcId="{5689AAA9-A079-45F9-91F9-C84ACEC55EEA}" destId="{F933F7D9-C0CE-413C-AD5E-D22FEDB6BDEA}" srcOrd="3" destOrd="0" presId="urn:microsoft.com/office/officeart/2018/2/layout/IconVerticalSolidList"/>
    <dgm:cxn modelId="{DE2D1066-7460-4A00-8FB8-BDC5EC480A40}" type="presParOf" srcId="{852F1280-5F54-4B65-AF86-1826F6EEA88F}" destId="{F6E2B431-DD48-44E6-B18A-5D2320A39FAB}" srcOrd="1" destOrd="0" presId="urn:microsoft.com/office/officeart/2018/2/layout/IconVerticalSolidList"/>
    <dgm:cxn modelId="{30A8A138-19AC-48B5-B1BA-2406A2F4D702}" type="presParOf" srcId="{852F1280-5F54-4B65-AF86-1826F6EEA88F}" destId="{2790BB84-63FC-4FCF-AF85-275DD058E4A0}" srcOrd="2" destOrd="0" presId="urn:microsoft.com/office/officeart/2018/2/layout/IconVerticalSolidList"/>
    <dgm:cxn modelId="{01A2B5A5-15B3-46F4-9FC2-6E32B817EC0B}" type="presParOf" srcId="{2790BB84-63FC-4FCF-AF85-275DD058E4A0}" destId="{073B4807-B23E-4D87-AD6F-61D1BC1D07F5}" srcOrd="0" destOrd="0" presId="urn:microsoft.com/office/officeart/2018/2/layout/IconVerticalSolidList"/>
    <dgm:cxn modelId="{B21E53CD-360B-4E07-97BF-8F8AD535E7B8}" type="presParOf" srcId="{2790BB84-63FC-4FCF-AF85-275DD058E4A0}" destId="{724F3931-5FC7-49BC-ADC1-2EF17A9B9C44}" srcOrd="1" destOrd="0" presId="urn:microsoft.com/office/officeart/2018/2/layout/IconVerticalSolidList"/>
    <dgm:cxn modelId="{FA25969E-A846-44A9-AD28-30EA32B7EECA}" type="presParOf" srcId="{2790BB84-63FC-4FCF-AF85-275DD058E4A0}" destId="{A87FB6A0-1EC5-4798-830F-C05B27ADB4C1}" srcOrd="2" destOrd="0" presId="urn:microsoft.com/office/officeart/2018/2/layout/IconVerticalSolidList"/>
    <dgm:cxn modelId="{C402DBB2-EAAC-4A53-8F5A-033A3D77CC01}" type="presParOf" srcId="{2790BB84-63FC-4FCF-AF85-275DD058E4A0}" destId="{B3126FB7-1237-4E2E-8750-C7B8A58AECD5}" srcOrd="3" destOrd="0" presId="urn:microsoft.com/office/officeart/2018/2/layout/IconVerticalSolidList"/>
    <dgm:cxn modelId="{28EB75ED-CBF7-470C-ADA8-9EDD677F2274}" type="presParOf" srcId="{852F1280-5F54-4B65-AF86-1826F6EEA88F}" destId="{DE519545-D436-4D7A-8C66-CE96A9C70161}" srcOrd="3" destOrd="0" presId="urn:microsoft.com/office/officeart/2018/2/layout/IconVerticalSolidList"/>
    <dgm:cxn modelId="{2226292B-E0E7-4479-8EDE-BCD5291565F8}" type="presParOf" srcId="{852F1280-5F54-4B65-AF86-1826F6EEA88F}" destId="{945E51F3-358D-4985-91E4-43852825824C}" srcOrd="4" destOrd="0" presId="urn:microsoft.com/office/officeart/2018/2/layout/IconVerticalSolidList"/>
    <dgm:cxn modelId="{43B08E3C-A03A-46E7-8D62-B89F92B6DE39}" type="presParOf" srcId="{945E51F3-358D-4985-91E4-43852825824C}" destId="{21E9CAA2-FEB4-4595-9CE7-671E67BC17A4}" srcOrd="0" destOrd="0" presId="urn:microsoft.com/office/officeart/2018/2/layout/IconVerticalSolidList"/>
    <dgm:cxn modelId="{3B8094F4-7B00-48BD-9715-5FA0E2369077}" type="presParOf" srcId="{945E51F3-358D-4985-91E4-43852825824C}" destId="{1D4F2D96-D60F-4338-8AEB-A2D1F15D0666}" srcOrd="1" destOrd="0" presId="urn:microsoft.com/office/officeart/2018/2/layout/IconVerticalSolidList"/>
    <dgm:cxn modelId="{C389C882-7DFC-4009-85CC-F8E14B0B0052}" type="presParOf" srcId="{945E51F3-358D-4985-91E4-43852825824C}" destId="{836EF416-C258-48BB-AC51-141C835B9D6E}" srcOrd="2" destOrd="0" presId="urn:microsoft.com/office/officeart/2018/2/layout/IconVerticalSolidList"/>
    <dgm:cxn modelId="{550AE90F-3EAD-4AC3-A1FA-EF5808597B1C}" type="presParOf" srcId="{945E51F3-358D-4985-91E4-43852825824C}" destId="{0C2365D7-854D-48AB-8ADC-1D8E6C973688}" srcOrd="3" destOrd="0" presId="urn:microsoft.com/office/officeart/2018/2/layout/IconVerticalSolidList"/>
    <dgm:cxn modelId="{4985AF3E-49DE-45B1-9F30-B32422FCC0CA}" type="presParOf" srcId="{852F1280-5F54-4B65-AF86-1826F6EEA88F}" destId="{779DAA4A-38BD-46BF-A79A-8EB801DBD186}" srcOrd="5" destOrd="0" presId="urn:microsoft.com/office/officeart/2018/2/layout/IconVerticalSolidList"/>
    <dgm:cxn modelId="{8F74D3C6-33DF-41D8-839D-31889843FAAA}" type="presParOf" srcId="{852F1280-5F54-4B65-AF86-1826F6EEA88F}" destId="{8403F5D4-FA0B-4A9F-B271-32B198C68C68}" srcOrd="6" destOrd="0" presId="urn:microsoft.com/office/officeart/2018/2/layout/IconVerticalSolidList"/>
    <dgm:cxn modelId="{A63DB67D-A7F6-45E2-9B71-942357B00632}" type="presParOf" srcId="{8403F5D4-FA0B-4A9F-B271-32B198C68C68}" destId="{B051AE23-5638-47BE-B9D5-06816B185549}" srcOrd="0" destOrd="0" presId="urn:microsoft.com/office/officeart/2018/2/layout/IconVerticalSolidList"/>
    <dgm:cxn modelId="{753D545D-8DDE-46A1-A0F9-2A90FD3D618F}" type="presParOf" srcId="{8403F5D4-FA0B-4A9F-B271-32B198C68C68}" destId="{9D1DB736-C07A-437E-9E76-44945721175E}" srcOrd="1" destOrd="0" presId="urn:microsoft.com/office/officeart/2018/2/layout/IconVerticalSolidList"/>
    <dgm:cxn modelId="{42DCE171-6959-4D1F-8BDD-3E871223E714}" type="presParOf" srcId="{8403F5D4-FA0B-4A9F-B271-32B198C68C68}" destId="{6B00E21C-B111-42D6-B0CD-0CE6D9C4299D}" srcOrd="2" destOrd="0" presId="urn:microsoft.com/office/officeart/2018/2/layout/IconVerticalSolidList"/>
    <dgm:cxn modelId="{6DD2DDFA-C634-49DA-9C6E-F1229D4E27DD}" type="presParOf" srcId="{8403F5D4-FA0B-4A9F-B271-32B198C68C68}" destId="{B066D37B-B854-4BB1-8D9C-826F7A2DF7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0BAA22-71A9-42FD-A583-134824DA68C5}" type="doc">
      <dgm:prSet loTypeId="urn:microsoft.com/office/officeart/2018/5/layout/IconCircle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D467274-B6BA-477E-890C-BF4FAF784C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dataset contains nine seafood species captured from a supermarket in Izmir, Turkey.</a:t>
          </a:r>
          <a:endParaRPr lang="en-US"/>
        </a:p>
      </dgm:t>
    </dgm:pt>
    <dgm:pt modelId="{1D635376-4C73-4242-8017-20B60A9467AF}" type="parTrans" cxnId="{7C10B40A-7E40-4425-91EA-9DCCA43B930F}">
      <dgm:prSet/>
      <dgm:spPr/>
      <dgm:t>
        <a:bodyPr/>
        <a:lstStyle/>
        <a:p>
          <a:endParaRPr lang="en-US"/>
        </a:p>
      </dgm:t>
    </dgm:pt>
    <dgm:pt modelId="{A10B4339-B2A9-451A-8862-75601D00875D}" type="sibTrans" cxnId="{7C10B40A-7E40-4425-91EA-9DCCA43B930F}">
      <dgm:prSet/>
      <dgm:spPr/>
      <dgm:t>
        <a:bodyPr/>
        <a:lstStyle/>
        <a:p>
          <a:endParaRPr lang="en-US"/>
        </a:p>
      </dgm:t>
    </dgm:pt>
    <dgm:pt modelId="{A4970604-54C7-437B-886F-2B3E99775C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Two cameras, Kodak Easyshare Z650 and Samsung ST60, were used to capture the images.</a:t>
          </a:r>
          <a:endParaRPr lang="en-US"/>
        </a:p>
      </dgm:t>
    </dgm:pt>
    <dgm:pt modelId="{B4110B3D-0AC4-4E27-8601-5AE0118DD91C}" type="parTrans" cxnId="{7AA34C53-1667-472C-8F20-458C5F68BF15}">
      <dgm:prSet/>
      <dgm:spPr/>
      <dgm:t>
        <a:bodyPr/>
        <a:lstStyle/>
        <a:p>
          <a:endParaRPr lang="en-US"/>
        </a:p>
      </dgm:t>
    </dgm:pt>
    <dgm:pt modelId="{0B24783A-A075-4BAD-85A8-49FEEC3A39D6}" type="sibTrans" cxnId="{7AA34C53-1667-472C-8F20-458C5F68BF15}">
      <dgm:prSet/>
      <dgm:spPr/>
      <dgm:t>
        <a:bodyPr/>
        <a:lstStyle/>
        <a:p>
          <a:endParaRPr lang="en-US"/>
        </a:p>
      </dgm:t>
    </dgm:pt>
    <dgm:pt modelId="{7989CDCB-9548-4305-AE35-F5660DBEE2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dataset includes resized images and augmented images for each class, totaling 2000 images.</a:t>
          </a:r>
          <a:endParaRPr lang="en-US"/>
        </a:p>
      </dgm:t>
    </dgm:pt>
    <dgm:pt modelId="{24E181B3-2647-4FBF-9E7A-6452024F8194}" type="parTrans" cxnId="{A5ED5303-92D6-4B70-A62F-E5C7069B5DF3}">
      <dgm:prSet/>
      <dgm:spPr/>
      <dgm:t>
        <a:bodyPr/>
        <a:lstStyle/>
        <a:p>
          <a:endParaRPr lang="en-US"/>
        </a:p>
      </dgm:t>
    </dgm:pt>
    <dgm:pt modelId="{ABD8DCBB-39A1-440A-A5B5-22AB3547BC60}" type="sibTrans" cxnId="{A5ED5303-92D6-4B70-A62F-E5C7069B5DF3}">
      <dgm:prSet/>
      <dgm:spPr/>
      <dgm:t>
        <a:bodyPr/>
        <a:lstStyle/>
        <a:p>
          <a:endParaRPr lang="en-US"/>
        </a:p>
      </dgm:t>
    </dgm:pt>
    <dgm:pt modelId="{3267A69A-8F30-449D-9C1E-A5CE1F1A3648}" type="pres">
      <dgm:prSet presAssocID="{760BAA22-71A9-42FD-A583-134824DA68C5}" presName="root" presStyleCnt="0">
        <dgm:presLayoutVars>
          <dgm:dir/>
          <dgm:resizeHandles val="exact"/>
        </dgm:presLayoutVars>
      </dgm:prSet>
      <dgm:spPr/>
    </dgm:pt>
    <dgm:pt modelId="{B57D0AD9-A0B4-4075-9FA7-0AE09DF5ACA8}" type="pres">
      <dgm:prSet presAssocID="{CD467274-B6BA-477E-890C-BF4FAF784C5D}" presName="compNode" presStyleCnt="0"/>
      <dgm:spPr/>
    </dgm:pt>
    <dgm:pt modelId="{A9C3B41E-F3EE-4925-B55D-34031559CA3E}" type="pres">
      <dgm:prSet presAssocID="{CD467274-B6BA-477E-890C-BF4FAF784C5D}" presName="iconBgRect" presStyleLbl="bgShp" presStyleIdx="0" presStyleCnt="3"/>
      <dgm:spPr/>
    </dgm:pt>
    <dgm:pt modelId="{2018E6B8-EF28-4E94-92C9-8EF8EF708406}" type="pres">
      <dgm:prSet presAssocID="{CD467274-B6BA-477E-890C-BF4FAF784C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B03D58C5-EB42-4989-B262-CFC83B6BC321}" type="pres">
      <dgm:prSet presAssocID="{CD467274-B6BA-477E-890C-BF4FAF784C5D}" presName="spaceRect" presStyleCnt="0"/>
      <dgm:spPr/>
    </dgm:pt>
    <dgm:pt modelId="{41ED54AF-C887-4C33-A9F3-1EF470ACE5A0}" type="pres">
      <dgm:prSet presAssocID="{CD467274-B6BA-477E-890C-BF4FAF784C5D}" presName="textRect" presStyleLbl="revTx" presStyleIdx="0" presStyleCnt="3">
        <dgm:presLayoutVars>
          <dgm:chMax val="1"/>
          <dgm:chPref val="1"/>
        </dgm:presLayoutVars>
      </dgm:prSet>
      <dgm:spPr/>
    </dgm:pt>
    <dgm:pt modelId="{D11EB19D-27C9-4490-A357-1EFCC67BF00D}" type="pres">
      <dgm:prSet presAssocID="{A10B4339-B2A9-451A-8862-75601D00875D}" presName="sibTrans" presStyleCnt="0"/>
      <dgm:spPr/>
    </dgm:pt>
    <dgm:pt modelId="{C5D9506B-73C0-416B-AE26-2D02BB6C0645}" type="pres">
      <dgm:prSet presAssocID="{A4970604-54C7-437B-886F-2B3E99775C0C}" presName="compNode" presStyleCnt="0"/>
      <dgm:spPr/>
    </dgm:pt>
    <dgm:pt modelId="{37A1996A-EAE3-4D35-96A5-82FBEA146AAE}" type="pres">
      <dgm:prSet presAssocID="{A4970604-54C7-437B-886F-2B3E99775C0C}" presName="iconBgRect" presStyleLbl="bgShp" presStyleIdx="1" presStyleCnt="3"/>
      <dgm:spPr/>
    </dgm:pt>
    <dgm:pt modelId="{BAE98748-352B-4A48-80B9-F368A711F6EA}" type="pres">
      <dgm:prSet presAssocID="{A4970604-54C7-437B-886F-2B3E99775C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00272F02-73C3-4722-9EEF-F7E9C4D8EAAD}" type="pres">
      <dgm:prSet presAssocID="{A4970604-54C7-437B-886F-2B3E99775C0C}" presName="spaceRect" presStyleCnt="0"/>
      <dgm:spPr/>
    </dgm:pt>
    <dgm:pt modelId="{94697490-69FE-4D2F-8E4A-0EDA52A95332}" type="pres">
      <dgm:prSet presAssocID="{A4970604-54C7-437B-886F-2B3E99775C0C}" presName="textRect" presStyleLbl="revTx" presStyleIdx="1" presStyleCnt="3">
        <dgm:presLayoutVars>
          <dgm:chMax val="1"/>
          <dgm:chPref val="1"/>
        </dgm:presLayoutVars>
      </dgm:prSet>
      <dgm:spPr/>
    </dgm:pt>
    <dgm:pt modelId="{0CAF7536-7042-D444-A7F8-A80CE03C125C}" type="pres">
      <dgm:prSet presAssocID="{0B24783A-A075-4BAD-85A8-49FEEC3A39D6}" presName="sibTrans" presStyleCnt="0"/>
      <dgm:spPr/>
    </dgm:pt>
    <dgm:pt modelId="{199C185B-2518-4261-9221-DF10071DAE1E}" type="pres">
      <dgm:prSet presAssocID="{7989CDCB-9548-4305-AE35-F5660DBEE2B7}" presName="compNode" presStyleCnt="0"/>
      <dgm:spPr/>
    </dgm:pt>
    <dgm:pt modelId="{0CB0C774-0295-45C7-92AD-24AAE77143C2}" type="pres">
      <dgm:prSet presAssocID="{7989CDCB-9548-4305-AE35-F5660DBEE2B7}" presName="iconBgRect" presStyleLbl="bgShp" presStyleIdx="2" presStyleCnt="3"/>
      <dgm:spPr/>
    </dgm:pt>
    <dgm:pt modelId="{E93C393B-555C-4194-B057-464A51992A26}" type="pres">
      <dgm:prSet presAssocID="{7989CDCB-9548-4305-AE35-F5660DBEE2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03948FCC-A7DB-43C8-AB4A-9779DAA23152}" type="pres">
      <dgm:prSet presAssocID="{7989CDCB-9548-4305-AE35-F5660DBEE2B7}" presName="spaceRect" presStyleCnt="0"/>
      <dgm:spPr/>
    </dgm:pt>
    <dgm:pt modelId="{C07B7F6F-62AA-45E4-8201-59BFA43A44A7}" type="pres">
      <dgm:prSet presAssocID="{7989CDCB-9548-4305-AE35-F5660DBEE2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5ED5303-92D6-4B70-A62F-E5C7069B5DF3}" srcId="{760BAA22-71A9-42FD-A583-134824DA68C5}" destId="{7989CDCB-9548-4305-AE35-F5660DBEE2B7}" srcOrd="2" destOrd="0" parTransId="{24E181B3-2647-4FBF-9E7A-6452024F8194}" sibTransId="{ABD8DCBB-39A1-440A-A5B5-22AB3547BC60}"/>
    <dgm:cxn modelId="{7C10B40A-7E40-4425-91EA-9DCCA43B930F}" srcId="{760BAA22-71A9-42FD-A583-134824DA68C5}" destId="{CD467274-B6BA-477E-890C-BF4FAF784C5D}" srcOrd="0" destOrd="0" parTransId="{1D635376-4C73-4242-8017-20B60A9467AF}" sibTransId="{A10B4339-B2A9-451A-8862-75601D00875D}"/>
    <dgm:cxn modelId="{00F23149-6957-BE46-AAA5-B17FF6B46A74}" type="presOf" srcId="{A4970604-54C7-437B-886F-2B3E99775C0C}" destId="{94697490-69FE-4D2F-8E4A-0EDA52A95332}" srcOrd="0" destOrd="0" presId="urn:microsoft.com/office/officeart/2018/5/layout/IconCircleLabelList"/>
    <dgm:cxn modelId="{7AA34C53-1667-472C-8F20-458C5F68BF15}" srcId="{760BAA22-71A9-42FD-A583-134824DA68C5}" destId="{A4970604-54C7-437B-886F-2B3E99775C0C}" srcOrd="1" destOrd="0" parTransId="{B4110B3D-0AC4-4E27-8601-5AE0118DD91C}" sibTransId="{0B24783A-A075-4BAD-85A8-49FEEC3A39D6}"/>
    <dgm:cxn modelId="{3F824587-F936-FC49-AB17-41FA9D351988}" type="presOf" srcId="{7989CDCB-9548-4305-AE35-F5660DBEE2B7}" destId="{C07B7F6F-62AA-45E4-8201-59BFA43A44A7}" srcOrd="0" destOrd="0" presId="urn:microsoft.com/office/officeart/2018/5/layout/IconCircleLabelList"/>
    <dgm:cxn modelId="{CADB45C3-E11F-D943-B815-EAEB55378E68}" type="presOf" srcId="{760BAA22-71A9-42FD-A583-134824DA68C5}" destId="{3267A69A-8F30-449D-9C1E-A5CE1F1A3648}" srcOrd="0" destOrd="0" presId="urn:microsoft.com/office/officeart/2018/5/layout/IconCircleLabelList"/>
    <dgm:cxn modelId="{61BC91CF-0FDA-F848-993F-E99F045B67E4}" type="presOf" srcId="{CD467274-B6BA-477E-890C-BF4FAF784C5D}" destId="{41ED54AF-C887-4C33-A9F3-1EF470ACE5A0}" srcOrd="0" destOrd="0" presId="urn:microsoft.com/office/officeart/2018/5/layout/IconCircleLabelList"/>
    <dgm:cxn modelId="{2874C841-84B9-B54A-9015-A4DC83236356}" type="presParOf" srcId="{3267A69A-8F30-449D-9C1E-A5CE1F1A3648}" destId="{B57D0AD9-A0B4-4075-9FA7-0AE09DF5ACA8}" srcOrd="0" destOrd="0" presId="urn:microsoft.com/office/officeart/2018/5/layout/IconCircleLabelList"/>
    <dgm:cxn modelId="{2EFB85F5-60A5-664A-815E-DE9C824A0C4F}" type="presParOf" srcId="{B57D0AD9-A0B4-4075-9FA7-0AE09DF5ACA8}" destId="{A9C3B41E-F3EE-4925-B55D-34031559CA3E}" srcOrd="0" destOrd="0" presId="urn:microsoft.com/office/officeart/2018/5/layout/IconCircleLabelList"/>
    <dgm:cxn modelId="{C4CF3C5F-EBFC-3C46-96D1-4DE9712149E2}" type="presParOf" srcId="{B57D0AD9-A0B4-4075-9FA7-0AE09DF5ACA8}" destId="{2018E6B8-EF28-4E94-92C9-8EF8EF708406}" srcOrd="1" destOrd="0" presId="urn:microsoft.com/office/officeart/2018/5/layout/IconCircleLabelList"/>
    <dgm:cxn modelId="{13395F46-1B99-1B46-AB94-F947BC327EDD}" type="presParOf" srcId="{B57D0AD9-A0B4-4075-9FA7-0AE09DF5ACA8}" destId="{B03D58C5-EB42-4989-B262-CFC83B6BC321}" srcOrd="2" destOrd="0" presId="urn:microsoft.com/office/officeart/2018/5/layout/IconCircleLabelList"/>
    <dgm:cxn modelId="{B82928A3-3F79-2149-B637-98857F9128C2}" type="presParOf" srcId="{B57D0AD9-A0B4-4075-9FA7-0AE09DF5ACA8}" destId="{41ED54AF-C887-4C33-A9F3-1EF470ACE5A0}" srcOrd="3" destOrd="0" presId="urn:microsoft.com/office/officeart/2018/5/layout/IconCircleLabelList"/>
    <dgm:cxn modelId="{5C16625E-8940-A245-9356-F45F47867336}" type="presParOf" srcId="{3267A69A-8F30-449D-9C1E-A5CE1F1A3648}" destId="{D11EB19D-27C9-4490-A357-1EFCC67BF00D}" srcOrd="1" destOrd="0" presId="urn:microsoft.com/office/officeart/2018/5/layout/IconCircleLabelList"/>
    <dgm:cxn modelId="{813CA968-14EB-924F-99D2-F87921173814}" type="presParOf" srcId="{3267A69A-8F30-449D-9C1E-A5CE1F1A3648}" destId="{C5D9506B-73C0-416B-AE26-2D02BB6C0645}" srcOrd="2" destOrd="0" presId="urn:microsoft.com/office/officeart/2018/5/layout/IconCircleLabelList"/>
    <dgm:cxn modelId="{80CB0EB3-3F45-1042-925B-DD31A90E0DB4}" type="presParOf" srcId="{C5D9506B-73C0-416B-AE26-2D02BB6C0645}" destId="{37A1996A-EAE3-4D35-96A5-82FBEA146AAE}" srcOrd="0" destOrd="0" presId="urn:microsoft.com/office/officeart/2018/5/layout/IconCircleLabelList"/>
    <dgm:cxn modelId="{55FC85FA-E976-7C43-B575-D00809163AF4}" type="presParOf" srcId="{C5D9506B-73C0-416B-AE26-2D02BB6C0645}" destId="{BAE98748-352B-4A48-80B9-F368A711F6EA}" srcOrd="1" destOrd="0" presId="urn:microsoft.com/office/officeart/2018/5/layout/IconCircleLabelList"/>
    <dgm:cxn modelId="{D22ED878-A562-A44D-BD5B-6A59BC94D0D0}" type="presParOf" srcId="{C5D9506B-73C0-416B-AE26-2D02BB6C0645}" destId="{00272F02-73C3-4722-9EEF-F7E9C4D8EAAD}" srcOrd="2" destOrd="0" presId="urn:microsoft.com/office/officeart/2018/5/layout/IconCircleLabelList"/>
    <dgm:cxn modelId="{7422F589-D1C7-9048-BA02-3A1F2A040714}" type="presParOf" srcId="{C5D9506B-73C0-416B-AE26-2D02BB6C0645}" destId="{94697490-69FE-4D2F-8E4A-0EDA52A95332}" srcOrd="3" destOrd="0" presId="urn:microsoft.com/office/officeart/2018/5/layout/IconCircleLabelList"/>
    <dgm:cxn modelId="{4A199AC7-4921-B349-95BE-02545456C26A}" type="presParOf" srcId="{3267A69A-8F30-449D-9C1E-A5CE1F1A3648}" destId="{0CAF7536-7042-D444-A7F8-A80CE03C125C}" srcOrd="3" destOrd="0" presId="urn:microsoft.com/office/officeart/2018/5/layout/IconCircleLabelList"/>
    <dgm:cxn modelId="{79018733-8C00-064A-B6B8-3C76B9A92CC3}" type="presParOf" srcId="{3267A69A-8F30-449D-9C1E-A5CE1F1A3648}" destId="{199C185B-2518-4261-9221-DF10071DAE1E}" srcOrd="4" destOrd="0" presId="urn:microsoft.com/office/officeart/2018/5/layout/IconCircleLabelList"/>
    <dgm:cxn modelId="{45CCC28F-F41A-D34F-BCB5-3FAD3D590BAE}" type="presParOf" srcId="{199C185B-2518-4261-9221-DF10071DAE1E}" destId="{0CB0C774-0295-45C7-92AD-24AAE77143C2}" srcOrd="0" destOrd="0" presId="urn:microsoft.com/office/officeart/2018/5/layout/IconCircleLabelList"/>
    <dgm:cxn modelId="{92A97B18-32D0-7A4F-B189-039F3A0EA2AD}" type="presParOf" srcId="{199C185B-2518-4261-9221-DF10071DAE1E}" destId="{E93C393B-555C-4194-B057-464A51992A26}" srcOrd="1" destOrd="0" presId="urn:microsoft.com/office/officeart/2018/5/layout/IconCircleLabelList"/>
    <dgm:cxn modelId="{42FF3225-F741-784F-81AF-ADF5893DA072}" type="presParOf" srcId="{199C185B-2518-4261-9221-DF10071DAE1E}" destId="{03948FCC-A7DB-43C8-AB4A-9779DAA23152}" srcOrd="2" destOrd="0" presId="urn:microsoft.com/office/officeart/2018/5/layout/IconCircleLabelList"/>
    <dgm:cxn modelId="{801C887D-5389-564D-A85C-BA7B77FCDBE8}" type="presParOf" srcId="{199C185B-2518-4261-9221-DF10071DAE1E}" destId="{C07B7F6F-62AA-45E4-8201-59BFA43A44A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0CB984-8A24-448E-9565-1D5E0EF9C3BF}" type="doc">
      <dgm:prSet loTypeId="urn:microsoft.com/office/officeart/2018/2/layout/IconCircleList" loCatId="icon" qsTypeId="urn:microsoft.com/office/officeart/2005/8/quickstyle/simple1#3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3E214EDF-BBB2-400C-BB14-52B85F7905BD}">
      <dgm:prSet/>
      <dgm:spPr/>
      <dgm:t>
        <a:bodyPr/>
        <a:lstStyle/>
        <a:p>
          <a:r>
            <a:rPr lang="en-US" b="0" i="0"/>
            <a:t>SVM is a powerful machine learning algorithm for classification and regression tasks.</a:t>
          </a:r>
          <a:endParaRPr lang="en-US"/>
        </a:p>
      </dgm:t>
    </dgm:pt>
    <dgm:pt modelId="{D0C1EB2C-BFB4-4C4A-AB74-6016889F65CD}" type="parTrans" cxnId="{E2AC9069-1D1A-4C4A-99B3-EF5930CC3038}">
      <dgm:prSet/>
      <dgm:spPr/>
      <dgm:t>
        <a:bodyPr/>
        <a:lstStyle/>
        <a:p>
          <a:endParaRPr lang="en-US"/>
        </a:p>
      </dgm:t>
    </dgm:pt>
    <dgm:pt modelId="{6BE34C60-7729-4A5D-989E-300331B722C7}" type="sibTrans" cxnId="{E2AC9069-1D1A-4C4A-99B3-EF5930CC3038}">
      <dgm:prSet/>
      <dgm:spPr/>
      <dgm:t>
        <a:bodyPr/>
        <a:lstStyle/>
        <a:p>
          <a:endParaRPr lang="en-US"/>
        </a:p>
      </dgm:t>
    </dgm:pt>
    <dgm:pt modelId="{6EA3ADB7-15B7-4971-89E8-FEB0E942104E}">
      <dgm:prSet/>
      <dgm:spPr/>
      <dgm:t>
        <a:bodyPr/>
        <a:lstStyle/>
        <a:p>
          <a:r>
            <a:rPr lang="en-US" b="0" i="0"/>
            <a:t>It finds optimal decision boundaries in high-dimensional feature space.</a:t>
          </a:r>
          <a:endParaRPr lang="en-US"/>
        </a:p>
      </dgm:t>
    </dgm:pt>
    <dgm:pt modelId="{84259CB0-3EFD-498C-BD96-EF6A1F39A60C}" type="parTrans" cxnId="{A6F8B14B-D1A6-41C6-9AAA-5D539EC35AC0}">
      <dgm:prSet/>
      <dgm:spPr/>
      <dgm:t>
        <a:bodyPr/>
        <a:lstStyle/>
        <a:p>
          <a:endParaRPr lang="en-US"/>
        </a:p>
      </dgm:t>
    </dgm:pt>
    <dgm:pt modelId="{5AC1F965-D5FE-4F6E-910D-09F0D5454B65}" type="sibTrans" cxnId="{A6F8B14B-D1A6-41C6-9AAA-5D539EC35AC0}">
      <dgm:prSet/>
      <dgm:spPr/>
      <dgm:t>
        <a:bodyPr/>
        <a:lstStyle/>
        <a:p>
          <a:endParaRPr lang="en-US"/>
        </a:p>
      </dgm:t>
    </dgm:pt>
    <dgm:pt modelId="{F0ECBE9D-B737-4364-BF20-7C1EE3F099C5}">
      <dgm:prSet/>
      <dgm:spPr/>
      <dgm:t>
        <a:bodyPr/>
        <a:lstStyle/>
        <a:p>
          <a:r>
            <a:rPr lang="en-US" b="0" i="0"/>
            <a:t>SVM can handle linearly and non-linearly separable data using kernel functions.</a:t>
          </a:r>
          <a:endParaRPr lang="en-US"/>
        </a:p>
      </dgm:t>
    </dgm:pt>
    <dgm:pt modelId="{BEC78AFA-C83A-4A01-A05E-7C7A2418426E}" type="parTrans" cxnId="{8E8B32BE-42DC-429F-AA1E-C6897FE95C16}">
      <dgm:prSet/>
      <dgm:spPr/>
      <dgm:t>
        <a:bodyPr/>
        <a:lstStyle/>
        <a:p>
          <a:endParaRPr lang="en-US"/>
        </a:p>
      </dgm:t>
    </dgm:pt>
    <dgm:pt modelId="{1E3D03D0-9598-4D88-9EF6-4930928D5F46}" type="sibTrans" cxnId="{8E8B32BE-42DC-429F-AA1E-C6897FE95C16}">
      <dgm:prSet/>
      <dgm:spPr/>
      <dgm:t>
        <a:bodyPr/>
        <a:lstStyle/>
        <a:p>
          <a:endParaRPr lang="en-US"/>
        </a:p>
      </dgm:t>
    </dgm:pt>
    <dgm:pt modelId="{3EF62D74-E29C-4544-B78A-3F70A87D7604}">
      <dgm:prSet/>
      <dgm:spPr/>
      <dgm:t>
        <a:bodyPr/>
        <a:lstStyle/>
        <a:p>
          <a:r>
            <a:rPr lang="en-US" b="0" i="0"/>
            <a:t>Support vectors are data points closest to the decision boundary.</a:t>
          </a:r>
          <a:endParaRPr lang="en-US"/>
        </a:p>
      </dgm:t>
    </dgm:pt>
    <dgm:pt modelId="{CD989153-B5DB-446D-8ADD-A2E63B2E5C6A}" type="parTrans" cxnId="{544BCCE4-8FB7-466C-986D-9A11E8F9D2D5}">
      <dgm:prSet/>
      <dgm:spPr/>
      <dgm:t>
        <a:bodyPr/>
        <a:lstStyle/>
        <a:p>
          <a:endParaRPr lang="en-US"/>
        </a:p>
      </dgm:t>
    </dgm:pt>
    <dgm:pt modelId="{617745C8-AEC4-4CB4-8F23-8DBB61A58312}" type="sibTrans" cxnId="{544BCCE4-8FB7-466C-986D-9A11E8F9D2D5}">
      <dgm:prSet/>
      <dgm:spPr/>
      <dgm:t>
        <a:bodyPr/>
        <a:lstStyle/>
        <a:p>
          <a:endParaRPr lang="en-US"/>
        </a:p>
      </dgm:t>
    </dgm:pt>
    <dgm:pt modelId="{02F0BF7F-01D4-4754-9F8B-8F301C90228D}">
      <dgm:prSet/>
      <dgm:spPr/>
      <dgm:t>
        <a:bodyPr/>
        <a:lstStyle/>
        <a:p>
          <a:r>
            <a:rPr lang="en-US" b="0" i="0"/>
            <a:t>SVM offers advantages such as handling high-dimensional data and robustness to noise.</a:t>
          </a:r>
          <a:endParaRPr lang="en-US"/>
        </a:p>
      </dgm:t>
    </dgm:pt>
    <dgm:pt modelId="{4B805484-3568-4979-8B35-CF6489B05E5E}" type="parTrans" cxnId="{8D53D95A-8223-4613-A7A5-F1425954F8E6}">
      <dgm:prSet/>
      <dgm:spPr/>
      <dgm:t>
        <a:bodyPr/>
        <a:lstStyle/>
        <a:p>
          <a:endParaRPr lang="en-US"/>
        </a:p>
      </dgm:t>
    </dgm:pt>
    <dgm:pt modelId="{3A2A3D5C-1C23-42E0-B1B5-456A8AB73838}" type="sibTrans" cxnId="{8D53D95A-8223-4613-A7A5-F1425954F8E6}">
      <dgm:prSet/>
      <dgm:spPr/>
      <dgm:t>
        <a:bodyPr/>
        <a:lstStyle/>
        <a:p>
          <a:endParaRPr lang="en-US"/>
        </a:p>
      </dgm:t>
    </dgm:pt>
    <dgm:pt modelId="{CA38BD96-EE3C-49E6-B230-9F76ADB23DC4}">
      <dgm:prSet/>
      <dgm:spPr/>
      <dgm:t>
        <a:bodyPr/>
        <a:lstStyle/>
        <a:p>
          <a:r>
            <a:rPr lang="en-US" b="0" i="0"/>
            <a:t>Choice of hyperparameters and computational complexity are considerations.</a:t>
          </a:r>
          <a:endParaRPr lang="en-US"/>
        </a:p>
      </dgm:t>
    </dgm:pt>
    <dgm:pt modelId="{A44ECC8C-D57E-4D7F-89CF-6DB5BA6D660C}" type="parTrans" cxnId="{1E8F39E0-FE61-4A2F-AE23-BFCD3C980C72}">
      <dgm:prSet/>
      <dgm:spPr/>
      <dgm:t>
        <a:bodyPr/>
        <a:lstStyle/>
        <a:p>
          <a:endParaRPr lang="en-US"/>
        </a:p>
      </dgm:t>
    </dgm:pt>
    <dgm:pt modelId="{CA1FF2C7-B038-4DAD-ABBE-6EE1AC2BAAB4}" type="sibTrans" cxnId="{1E8F39E0-FE61-4A2F-AE23-BFCD3C980C72}">
      <dgm:prSet/>
      <dgm:spPr/>
      <dgm:t>
        <a:bodyPr/>
        <a:lstStyle/>
        <a:p>
          <a:endParaRPr lang="en-US"/>
        </a:p>
      </dgm:t>
    </dgm:pt>
    <dgm:pt modelId="{2ABB35A5-284B-425C-8B19-AB371DE1E12B}" type="pres">
      <dgm:prSet presAssocID="{460CB984-8A24-448E-9565-1D5E0EF9C3BF}" presName="root" presStyleCnt="0">
        <dgm:presLayoutVars>
          <dgm:dir/>
          <dgm:resizeHandles val="exact"/>
        </dgm:presLayoutVars>
      </dgm:prSet>
      <dgm:spPr/>
    </dgm:pt>
    <dgm:pt modelId="{6D601D79-71D8-4F07-9FBE-109143DEC187}" type="pres">
      <dgm:prSet presAssocID="{460CB984-8A24-448E-9565-1D5E0EF9C3BF}" presName="container" presStyleCnt="0">
        <dgm:presLayoutVars>
          <dgm:dir/>
          <dgm:resizeHandles val="exact"/>
        </dgm:presLayoutVars>
      </dgm:prSet>
      <dgm:spPr/>
    </dgm:pt>
    <dgm:pt modelId="{F3148B70-F7E5-4C7E-B641-99FB8235F7FB}" type="pres">
      <dgm:prSet presAssocID="{3E214EDF-BBB2-400C-BB14-52B85F7905BD}" presName="compNode" presStyleCnt="0"/>
      <dgm:spPr/>
    </dgm:pt>
    <dgm:pt modelId="{0C08F742-39D1-4507-A0FB-650592C159DC}" type="pres">
      <dgm:prSet presAssocID="{3E214EDF-BBB2-400C-BB14-52B85F7905BD}" presName="iconBgRect" presStyleLbl="bgShp" presStyleIdx="0" presStyleCnt="6"/>
      <dgm:spPr/>
    </dgm:pt>
    <dgm:pt modelId="{E8249045-B8D5-45DF-9403-68D5AA711F7B}" type="pres">
      <dgm:prSet presAssocID="{3E214EDF-BBB2-400C-BB14-52B85F7905B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EBEA28C3-3E9E-40DA-9144-AA230F964A87}" type="pres">
      <dgm:prSet presAssocID="{3E214EDF-BBB2-400C-BB14-52B85F7905BD}" presName="spaceRect" presStyleCnt="0"/>
      <dgm:spPr/>
    </dgm:pt>
    <dgm:pt modelId="{9BAFC991-339E-4DC3-B95D-9BBE44864226}" type="pres">
      <dgm:prSet presAssocID="{3E214EDF-BBB2-400C-BB14-52B85F7905BD}" presName="textRect" presStyleLbl="revTx" presStyleIdx="0" presStyleCnt="6">
        <dgm:presLayoutVars>
          <dgm:chMax val="1"/>
          <dgm:chPref val="1"/>
        </dgm:presLayoutVars>
      </dgm:prSet>
      <dgm:spPr/>
    </dgm:pt>
    <dgm:pt modelId="{4E366376-33B4-4CC1-8EBE-75A54757B815}" type="pres">
      <dgm:prSet presAssocID="{6BE34C60-7729-4A5D-989E-300331B722C7}" presName="sibTrans" presStyleLbl="sibTrans2D1" presStyleIdx="0" presStyleCnt="0"/>
      <dgm:spPr/>
    </dgm:pt>
    <dgm:pt modelId="{34873928-88F6-4335-B3E5-946E8232E29E}" type="pres">
      <dgm:prSet presAssocID="{6EA3ADB7-15B7-4971-89E8-FEB0E942104E}" presName="compNode" presStyleCnt="0"/>
      <dgm:spPr/>
    </dgm:pt>
    <dgm:pt modelId="{E37AE564-0F5F-474D-895B-37E0F2EFDF6E}" type="pres">
      <dgm:prSet presAssocID="{6EA3ADB7-15B7-4971-89E8-FEB0E942104E}" presName="iconBgRect" presStyleLbl="bgShp" presStyleIdx="1" presStyleCnt="6"/>
      <dgm:spPr/>
    </dgm:pt>
    <dgm:pt modelId="{7CC9FC13-7E35-4FF7-A72E-6F71154C94DD}" type="pres">
      <dgm:prSet presAssocID="{6EA3ADB7-15B7-4971-89E8-FEB0E942104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14D0794C-CD33-4E82-B81E-226C39626B2C}" type="pres">
      <dgm:prSet presAssocID="{6EA3ADB7-15B7-4971-89E8-FEB0E942104E}" presName="spaceRect" presStyleCnt="0"/>
      <dgm:spPr/>
    </dgm:pt>
    <dgm:pt modelId="{F47F4B9D-CBB9-4E13-971F-F600AB11A5F8}" type="pres">
      <dgm:prSet presAssocID="{6EA3ADB7-15B7-4971-89E8-FEB0E942104E}" presName="textRect" presStyleLbl="revTx" presStyleIdx="1" presStyleCnt="6">
        <dgm:presLayoutVars>
          <dgm:chMax val="1"/>
          <dgm:chPref val="1"/>
        </dgm:presLayoutVars>
      </dgm:prSet>
      <dgm:spPr/>
    </dgm:pt>
    <dgm:pt modelId="{25FBB402-829E-40A1-893F-E4FB8C8351F7}" type="pres">
      <dgm:prSet presAssocID="{5AC1F965-D5FE-4F6E-910D-09F0D5454B65}" presName="sibTrans" presStyleLbl="sibTrans2D1" presStyleIdx="0" presStyleCnt="0"/>
      <dgm:spPr/>
    </dgm:pt>
    <dgm:pt modelId="{771F6F60-7921-487C-869C-57BC0A6EF2F0}" type="pres">
      <dgm:prSet presAssocID="{F0ECBE9D-B737-4364-BF20-7C1EE3F099C5}" presName="compNode" presStyleCnt="0"/>
      <dgm:spPr/>
    </dgm:pt>
    <dgm:pt modelId="{F4B3DE8B-16BF-4104-B50B-4C2B91DE21FF}" type="pres">
      <dgm:prSet presAssocID="{F0ECBE9D-B737-4364-BF20-7C1EE3F099C5}" presName="iconBgRect" presStyleLbl="bgShp" presStyleIdx="2" presStyleCnt="6"/>
      <dgm:spPr/>
    </dgm:pt>
    <dgm:pt modelId="{89C01663-99D4-4E32-BC99-787DE2E1F265}" type="pres">
      <dgm:prSet presAssocID="{F0ECBE9D-B737-4364-BF20-7C1EE3F099C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08EF9C26-9E3C-4CD5-A589-409BD4D27B84}" type="pres">
      <dgm:prSet presAssocID="{F0ECBE9D-B737-4364-BF20-7C1EE3F099C5}" presName="spaceRect" presStyleCnt="0"/>
      <dgm:spPr/>
    </dgm:pt>
    <dgm:pt modelId="{B8C9F513-C3B8-49AA-869B-B0451FB0CE7A}" type="pres">
      <dgm:prSet presAssocID="{F0ECBE9D-B737-4364-BF20-7C1EE3F099C5}" presName="textRect" presStyleLbl="revTx" presStyleIdx="2" presStyleCnt="6">
        <dgm:presLayoutVars>
          <dgm:chMax val="1"/>
          <dgm:chPref val="1"/>
        </dgm:presLayoutVars>
      </dgm:prSet>
      <dgm:spPr/>
    </dgm:pt>
    <dgm:pt modelId="{BADFEEB2-555A-4FFB-B975-16FDE20058FF}" type="pres">
      <dgm:prSet presAssocID="{1E3D03D0-9598-4D88-9EF6-4930928D5F46}" presName="sibTrans" presStyleLbl="sibTrans2D1" presStyleIdx="0" presStyleCnt="0"/>
      <dgm:spPr/>
    </dgm:pt>
    <dgm:pt modelId="{03AB8CBB-32B0-4443-96AD-5008A4A8DFC7}" type="pres">
      <dgm:prSet presAssocID="{3EF62D74-E29C-4544-B78A-3F70A87D7604}" presName="compNode" presStyleCnt="0"/>
      <dgm:spPr/>
    </dgm:pt>
    <dgm:pt modelId="{00D035C8-58BB-4EFE-A200-3C7115D3E8C7}" type="pres">
      <dgm:prSet presAssocID="{3EF62D74-E29C-4544-B78A-3F70A87D7604}" presName="iconBgRect" presStyleLbl="bgShp" presStyleIdx="3" presStyleCnt="6"/>
      <dgm:spPr/>
    </dgm:pt>
    <dgm:pt modelId="{408364C9-9912-40A2-B075-74E2F4806771}" type="pres">
      <dgm:prSet presAssocID="{3EF62D74-E29C-4544-B78A-3F70A87D760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D436937A-B32B-4790-9256-2193097656E9}" type="pres">
      <dgm:prSet presAssocID="{3EF62D74-E29C-4544-B78A-3F70A87D7604}" presName="spaceRect" presStyleCnt="0"/>
      <dgm:spPr/>
    </dgm:pt>
    <dgm:pt modelId="{3235913B-0AC8-48AC-8104-1010844F23E5}" type="pres">
      <dgm:prSet presAssocID="{3EF62D74-E29C-4544-B78A-3F70A87D7604}" presName="textRect" presStyleLbl="revTx" presStyleIdx="3" presStyleCnt="6">
        <dgm:presLayoutVars>
          <dgm:chMax val="1"/>
          <dgm:chPref val="1"/>
        </dgm:presLayoutVars>
      </dgm:prSet>
      <dgm:spPr/>
    </dgm:pt>
    <dgm:pt modelId="{3A76408A-2F8D-4D9F-AE1C-A5CE618862B2}" type="pres">
      <dgm:prSet presAssocID="{617745C8-AEC4-4CB4-8F23-8DBB61A58312}" presName="sibTrans" presStyleLbl="sibTrans2D1" presStyleIdx="0" presStyleCnt="0"/>
      <dgm:spPr/>
    </dgm:pt>
    <dgm:pt modelId="{9A4249A8-FBD8-4C52-A9CC-AFD87F38E754}" type="pres">
      <dgm:prSet presAssocID="{02F0BF7F-01D4-4754-9F8B-8F301C90228D}" presName="compNode" presStyleCnt="0"/>
      <dgm:spPr/>
    </dgm:pt>
    <dgm:pt modelId="{DA0B0245-B326-42F4-AB37-2B7B2239DE0A}" type="pres">
      <dgm:prSet presAssocID="{02F0BF7F-01D4-4754-9F8B-8F301C90228D}" presName="iconBgRect" presStyleLbl="bgShp" presStyleIdx="4" presStyleCnt="6"/>
      <dgm:spPr/>
    </dgm:pt>
    <dgm:pt modelId="{CDBC5392-56D2-4072-8D82-1EF854A38771}" type="pres">
      <dgm:prSet presAssocID="{02F0BF7F-01D4-4754-9F8B-8F301C90228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952850CE-0B1A-4F89-82F3-3B0A0455326D}" type="pres">
      <dgm:prSet presAssocID="{02F0BF7F-01D4-4754-9F8B-8F301C90228D}" presName="spaceRect" presStyleCnt="0"/>
      <dgm:spPr/>
    </dgm:pt>
    <dgm:pt modelId="{9F78747D-AF5B-487A-9CA5-CAB2C6318CFB}" type="pres">
      <dgm:prSet presAssocID="{02F0BF7F-01D4-4754-9F8B-8F301C90228D}" presName="textRect" presStyleLbl="revTx" presStyleIdx="4" presStyleCnt="6">
        <dgm:presLayoutVars>
          <dgm:chMax val="1"/>
          <dgm:chPref val="1"/>
        </dgm:presLayoutVars>
      </dgm:prSet>
      <dgm:spPr/>
    </dgm:pt>
    <dgm:pt modelId="{718A095D-4BD8-4524-BE87-2AA90313CE28}" type="pres">
      <dgm:prSet presAssocID="{3A2A3D5C-1C23-42E0-B1B5-456A8AB73838}" presName="sibTrans" presStyleLbl="sibTrans2D1" presStyleIdx="0" presStyleCnt="0"/>
      <dgm:spPr/>
    </dgm:pt>
    <dgm:pt modelId="{F316E11A-ABF9-45CE-B249-28A546E7703A}" type="pres">
      <dgm:prSet presAssocID="{CA38BD96-EE3C-49E6-B230-9F76ADB23DC4}" presName="compNode" presStyleCnt="0"/>
      <dgm:spPr/>
    </dgm:pt>
    <dgm:pt modelId="{F9105355-641D-4117-B0D6-55523F346A8E}" type="pres">
      <dgm:prSet presAssocID="{CA38BD96-EE3C-49E6-B230-9F76ADB23DC4}" presName="iconBgRect" presStyleLbl="bgShp" presStyleIdx="5" presStyleCnt="6"/>
      <dgm:spPr/>
    </dgm:pt>
    <dgm:pt modelId="{31F13375-AF03-42EE-B60C-902DC160A10D}" type="pres">
      <dgm:prSet presAssocID="{CA38BD96-EE3C-49E6-B230-9F76ADB23DC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</dgm:pt>
    <dgm:pt modelId="{DCE9A865-2181-4884-BF40-C35EC99F6889}" type="pres">
      <dgm:prSet presAssocID="{CA38BD96-EE3C-49E6-B230-9F76ADB23DC4}" presName="spaceRect" presStyleCnt="0"/>
      <dgm:spPr/>
    </dgm:pt>
    <dgm:pt modelId="{C0DDA563-DCF3-4152-B1B7-0651A295186F}" type="pres">
      <dgm:prSet presAssocID="{CA38BD96-EE3C-49E6-B230-9F76ADB23DC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A03330A-DAF2-48D8-9105-0ED0B4147086}" type="presOf" srcId="{6EA3ADB7-15B7-4971-89E8-FEB0E942104E}" destId="{F47F4B9D-CBB9-4E13-971F-F600AB11A5F8}" srcOrd="0" destOrd="0" presId="urn:microsoft.com/office/officeart/2018/2/layout/IconCircleList"/>
    <dgm:cxn modelId="{9DD03F34-630D-42F5-AD53-94BD78CC1D4F}" type="presOf" srcId="{3A2A3D5C-1C23-42E0-B1B5-456A8AB73838}" destId="{718A095D-4BD8-4524-BE87-2AA90313CE28}" srcOrd="0" destOrd="0" presId="urn:microsoft.com/office/officeart/2018/2/layout/IconCircleList"/>
    <dgm:cxn modelId="{0BE9E43B-291B-43E4-8D97-BB993AA39232}" type="presOf" srcId="{460CB984-8A24-448E-9565-1D5E0EF9C3BF}" destId="{2ABB35A5-284B-425C-8B19-AB371DE1E12B}" srcOrd="0" destOrd="0" presId="urn:microsoft.com/office/officeart/2018/2/layout/IconCircleList"/>
    <dgm:cxn modelId="{12BA1D41-A8AA-4965-803C-94BF3A6A8924}" type="presOf" srcId="{617745C8-AEC4-4CB4-8F23-8DBB61A58312}" destId="{3A76408A-2F8D-4D9F-AE1C-A5CE618862B2}" srcOrd="0" destOrd="0" presId="urn:microsoft.com/office/officeart/2018/2/layout/IconCircleList"/>
    <dgm:cxn modelId="{E2AC9069-1D1A-4C4A-99B3-EF5930CC3038}" srcId="{460CB984-8A24-448E-9565-1D5E0EF9C3BF}" destId="{3E214EDF-BBB2-400C-BB14-52B85F7905BD}" srcOrd="0" destOrd="0" parTransId="{D0C1EB2C-BFB4-4C4A-AB74-6016889F65CD}" sibTransId="{6BE34C60-7729-4A5D-989E-300331B722C7}"/>
    <dgm:cxn modelId="{84861C6A-23CC-4548-9C02-3117EE11B258}" type="presOf" srcId="{3EF62D74-E29C-4544-B78A-3F70A87D7604}" destId="{3235913B-0AC8-48AC-8104-1010844F23E5}" srcOrd="0" destOrd="0" presId="urn:microsoft.com/office/officeart/2018/2/layout/IconCircleList"/>
    <dgm:cxn modelId="{A6F8B14B-D1A6-41C6-9AAA-5D539EC35AC0}" srcId="{460CB984-8A24-448E-9565-1D5E0EF9C3BF}" destId="{6EA3ADB7-15B7-4971-89E8-FEB0E942104E}" srcOrd="1" destOrd="0" parTransId="{84259CB0-3EFD-498C-BD96-EF6A1F39A60C}" sibTransId="{5AC1F965-D5FE-4F6E-910D-09F0D5454B65}"/>
    <dgm:cxn modelId="{8D53D95A-8223-4613-A7A5-F1425954F8E6}" srcId="{460CB984-8A24-448E-9565-1D5E0EF9C3BF}" destId="{02F0BF7F-01D4-4754-9F8B-8F301C90228D}" srcOrd="4" destOrd="0" parTransId="{4B805484-3568-4979-8B35-CF6489B05E5E}" sibTransId="{3A2A3D5C-1C23-42E0-B1B5-456A8AB73838}"/>
    <dgm:cxn modelId="{9AC8A081-0216-4E9A-B598-AB540972328C}" type="presOf" srcId="{1E3D03D0-9598-4D88-9EF6-4930928D5F46}" destId="{BADFEEB2-555A-4FFB-B975-16FDE20058FF}" srcOrd="0" destOrd="0" presId="urn:microsoft.com/office/officeart/2018/2/layout/IconCircleList"/>
    <dgm:cxn modelId="{DACC3A87-0FE6-4242-A3A3-9CDA8AD86040}" type="presOf" srcId="{F0ECBE9D-B737-4364-BF20-7C1EE3F099C5}" destId="{B8C9F513-C3B8-49AA-869B-B0451FB0CE7A}" srcOrd="0" destOrd="0" presId="urn:microsoft.com/office/officeart/2018/2/layout/IconCircleList"/>
    <dgm:cxn modelId="{1861F588-86DC-4418-AB79-2078578F67C2}" type="presOf" srcId="{5AC1F965-D5FE-4F6E-910D-09F0D5454B65}" destId="{25FBB402-829E-40A1-893F-E4FB8C8351F7}" srcOrd="0" destOrd="0" presId="urn:microsoft.com/office/officeart/2018/2/layout/IconCircleList"/>
    <dgm:cxn modelId="{CC0E79A0-A7D4-43FB-BC27-4D6D3540B040}" type="presOf" srcId="{6BE34C60-7729-4A5D-989E-300331B722C7}" destId="{4E366376-33B4-4CC1-8EBE-75A54757B815}" srcOrd="0" destOrd="0" presId="urn:microsoft.com/office/officeart/2018/2/layout/IconCircleList"/>
    <dgm:cxn modelId="{284962B0-387E-42A9-A03A-563DCD34925B}" type="presOf" srcId="{3E214EDF-BBB2-400C-BB14-52B85F7905BD}" destId="{9BAFC991-339E-4DC3-B95D-9BBE44864226}" srcOrd="0" destOrd="0" presId="urn:microsoft.com/office/officeart/2018/2/layout/IconCircleList"/>
    <dgm:cxn modelId="{BA168AB1-4A4B-4662-8935-8BE1211BA50D}" type="presOf" srcId="{CA38BD96-EE3C-49E6-B230-9F76ADB23DC4}" destId="{C0DDA563-DCF3-4152-B1B7-0651A295186F}" srcOrd="0" destOrd="0" presId="urn:microsoft.com/office/officeart/2018/2/layout/IconCircleList"/>
    <dgm:cxn modelId="{21BBF5B8-4423-4B28-BC48-2704345D020C}" type="presOf" srcId="{02F0BF7F-01D4-4754-9F8B-8F301C90228D}" destId="{9F78747D-AF5B-487A-9CA5-CAB2C6318CFB}" srcOrd="0" destOrd="0" presId="urn:microsoft.com/office/officeart/2018/2/layout/IconCircleList"/>
    <dgm:cxn modelId="{8E8B32BE-42DC-429F-AA1E-C6897FE95C16}" srcId="{460CB984-8A24-448E-9565-1D5E0EF9C3BF}" destId="{F0ECBE9D-B737-4364-BF20-7C1EE3F099C5}" srcOrd="2" destOrd="0" parTransId="{BEC78AFA-C83A-4A01-A05E-7C7A2418426E}" sibTransId="{1E3D03D0-9598-4D88-9EF6-4930928D5F46}"/>
    <dgm:cxn modelId="{1E8F39E0-FE61-4A2F-AE23-BFCD3C980C72}" srcId="{460CB984-8A24-448E-9565-1D5E0EF9C3BF}" destId="{CA38BD96-EE3C-49E6-B230-9F76ADB23DC4}" srcOrd="5" destOrd="0" parTransId="{A44ECC8C-D57E-4D7F-89CF-6DB5BA6D660C}" sibTransId="{CA1FF2C7-B038-4DAD-ABBE-6EE1AC2BAAB4}"/>
    <dgm:cxn modelId="{544BCCE4-8FB7-466C-986D-9A11E8F9D2D5}" srcId="{460CB984-8A24-448E-9565-1D5E0EF9C3BF}" destId="{3EF62D74-E29C-4544-B78A-3F70A87D7604}" srcOrd="3" destOrd="0" parTransId="{CD989153-B5DB-446D-8ADD-A2E63B2E5C6A}" sibTransId="{617745C8-AEC4-4CB4-8F23-8DBB61A58312}"/>
    <dgm:cxn modelId="{C30F31C4-08D5-46CA-ABCA-529AD05DC27E}" type="presParOf" srcId="{2ABB35A5-284B-425C-8B19-AB371DE1E12B}" destId="{6D601D79-71D8-4F07-9FBE-109143DEC187}" srcOrd="0" destOrd="0" presId="urn:microsoft.com/office/officeart/2018/2/layout/IconCircleList"/>
    <dgm:cxn modelId="{D116B2FE-828F-404D-A397-B7695AB4A611}" type="presParOf" srcId="{6D601D79-71D8-4F07-9FBE-109143DEC187}" destId="{F3148B70-F7E5-4C7E-B641-99FB8235F7FB}" srcOrd="0" destOrd="0" presId="urn:microsoft.com/office/officeart/2018/2/layout/IconCircleList"/>
    <dgm:cxn modelId="{28EB595D-80CC-4B21-8098-737DC60902CC}" type="presParOf" srcId="{F3148B70-F7E5-4C7E-B641-99FB8235F7FB}" destId="{0C08F742-39D1-4507-A0FB-650592C159DC}" srcOrd="0" destOrd="0" presId="urn:microsoft.com/office/officeart/2018/2/layout/IconCircleList"/>
    <dgm:cxn modelId="{E6AF406A-CD69-4A56-9833-138CF061783D}" type="presParOf" srcId="{F3148B70-F7E5-4C7E-B641-99FB8235F7FB}" destId="{E8249045-B8D5-45DF-9403-68D5AA711F7B}" srcOrd="1" destOrd="0" presId="urn:microsoft.com/office/officeart/2018/2/layout/IconCircleList"/>
    <dgm:cxn modelId="{5FBCC72C-6156-4C39-9AB6-F51B12F00B2C}" type="presParOf" srcId="{F3148B70-F7E5-4C7E-B641-99FB8235F7FB}" destId="{EBEA28C3-3E9E-40DA-9144-AA230F964A87}" srcOrd="2" destOrd="0" presId="urn:microsoft.com/office/officeart/2018/2/layout/IconCircleList"/>
    <dgm:cxn modelId="{CA29EBF6-DD17-47E5-B698-82472F9A1C29}" type="presParOf" srcId="{F3148B70-F7E5-4C7E-B641-99FB8235F7FB}" destId="{9BAFC991-339E-4DC3-B95D-9BBE44864226}" srcOrd="3" destOrd="0" presId="urn:microsoft.com/office/officeart/2018/2/layout/IconCircleList"/>
    <dgm:cxn modelId="{42FE30B1-020D-48DA-943F-90534562A4FB}" type="presParOf" srcId="{6D601D79-71D8-4F07-9FBE-109143DEC187}" destId="{4E366376-33B4-4CC1-8EBE-75A54757B815}" srcOrd="1" destOrd="0" presId="urn:microsoft.com/office/officeart/2018/2/layout/IconCircleList"/>
    <dgm:cxn modelId="{02F8F2BF-C490-4CA5-BF3B-FB4423E1D319}" type="presParOf" srcId="{6D601D79-71D8-4F07-9FBE-109143DEC187}" destId="{34873928-88F6-4335-B3E5-946E8232E29E}" srcOrd="2" destOrd="0" presId="urn:microsoft.com/office/officeart/2018/2/layout/IconCircleList"/>
    <dgm:cxn modelId="{EC88351F-C236-4D0E-B195-C7A198D3F44F}" type="presParOf" srcId="{34873928-88F6-4335-B3E5-946E8232E29E}" destId="{E37AE564-0F5F-474D-895B-37E0F2EFDF6E}" srcOrd="0" destOrd="0" presId="urn:microsoft.com/office/officeart/2018/2/layout/IconCircleList"/>
    <dgm:cxn modelId="{6BBAEC0D-E642-45F7-A914-4FE5BFE645E9}" type="presParOf" srcId="{34873928-88F6-4335-B3E5-946E8232E29E}" destId="{7CC9FC13-7E35-4FF7-A72E-6F71154C94DD}" srcOrd="1" destOrd="0" presId="urn:microsoft.com/office/officeart/2018/2/layout/IconCircleList"/>
    <dgm:cxn modelId="{B7D9A693-D348-4B0C-8D5B-FE6FCD7D9C35}" type="presParOf" srcId="{34873928-88F6-4335-B3E5-946E8232E29E}" destId="{14D0794C-CD33-4E82-B81E-226C39626B2C}" srcOrd="2" destOrd="0" presId="urn:microsoft.com/office/officeart/2018/2/layout/IconCircleList"/>
    <dgm:cxn modelId="{DBA280B0-E12D-40AC-BB16-F94C1D9B7E1A}" type="presParOf" srcId="{34873928-88F6-4335-B3E5-946E8232E29E}" destId="{F47F4B9D-CBB9-4E13-971F-F600AB11A5F8}" srcOrd="3" destOrd="0" presId="urn:microsoft.com/office/officeart/2018/2/layout/IconCircleList"/>
    <dgm:cxn modelId="{35D41600-AA75-4D35-B822-A71B7C35B90D}" type="presParOf" srcId="{6D601D79-71D8-4F07-9FBE-109143DEC187}" destId="{25FBB402-829E-40A1-893F-E4FB8C8351F7}" srcOrd="3" destOrd="0" presId="urn:microsoft.com/office/officeart/2018/2/layout/IconCircleList"/>
    <dgm:cxn modelId="{2B48CE81-C5A8-4382-967C-EAD3DC90AC4D}" type="presParOf" srcId="{6D601D79-71D8-4F07-9FBE-109143DEC187}" destId="{771F6F60-7921-487C-869C-57BC0A6EF2F0}" srcOrd="4" destOrd="0" presId="urn:microsoft.com/office/officeart/2018/2/layout/IconCircleList"/>
    <dgm:cxn modelId="{F6BAA901-54F6-44B0-ACAE-6DAA96C5395F}" type="presParOf" srcId="{771F6F60-7921-487C-869C-57BC0A6EF2F0}" destId="{F4B3DE8B-16BF-4104-B50B-4C2B91DE21FF}" srcOrd="0" destOrd="0" presId="urn:microsoft.com/office/officeart/2018/2/layout/IconCircleList"/>
    <dgm:cxn modelId="{25E494E7-DF37-44BE-82F1-E503B48FA679}" type="presParOf" srcId="{771F6F60-7921-487C-869C-57BC0A6EF2F0}" destId="{89C01663-99D4-4E32-BC99-787DE2E1F265}" srcOrd="1" destOrd="0" presId="urn:microsoft.com/office/officeart/2018/2/layout/IconCircleList"/>
    <dgm:cxn modelId="{41D21590-6F17-49C0-9215-72543699C3C2}" type="presParOf" srcId="{771F6F60-7921-487C-869C-57BC0A6EF2F0}" destId="{08EF9C26-9E3C-4CD5-A589-409BD4D27B84}" srcOrd="2" destOrd="0" presId="urn:microsoft.com/office/officeart/2018/2/layout/IconCircleList"/>
    <dgm:cxn modelId="{DEFD27F8-C39A-4410-8D7D-7A7222B353EF}" type="presParOf" srcId="{771F6F60-7921-487C-869C-57BC0A6EF2F0}" destId="{B8C9F513-C3B8-49AA-869B-B0451FB0CE7A}" srcOrd="3" destOrd="0" presId="urn:microsoft.com/office/officeart/2018/2/layout/IconCircleList"/>
    <dgm:cxn modelId="{4BAE0B5F-96AC-4EEB-AF43-162372110D50}" type="presParOf" srcId="{6D601D79-71D8-4F07-9FBE-109143DEC187}" destId="{BADFEEB2-555A-4FFB-B975-16FDE20058FF}" srcOrd="5" destOrd="0" presId="urn:microsoft.com/office/officeart/2018/2/layout/IconCircleList"/>
    <dgm:cxn modelId="{A58AC514-A63E-48CD-ADE9-34699E0F9D54}" type="presParOf" srcId="{6D601D79-71D8-4F07-9FBE-109143DEC187}" destId="{03AB8CBB-32B0-4443-96AD-5008A4A8DFC7}" srcOrd="6" destOrd="0" presId="urn:microsoft.com/office/officeart/2018/2/layout/IconCircleList"/>
    <dgm:cxn modelId="{CB641F3D-1CE3-457F-9520-2DD96EBD6321}" type="presParOf" srcId="{03AB8CBB-32B0-4443-96AD-5008A4A8DFC7}" destId="{00D035C8-58BB-4EFE-A200-3C7115D3E8C7}" srcOrd="0" destOrd="0" presId="urn:microsoft.com/office/officeart/2018/2/layout/IconCircleList"/>
    <dgm:cxn modelId="{11AD5746-0D4C-4FB8-9321-9873D0A3C55A}" type="presParOf" srcId="{03AB8CBB-32B0-4443-96AD-5008A4A8DFC7}" destId="{408364C9-9912-40A2-B075-74E2F4806771}" srcOrd="1" destOrd="0" presId="urn:microsoft.com/office/officeart/2018/2/layout/IconCircleList"/>
    <dgm:cxn modelId="{CF08A762-1F35-458C-A4A5-D15714EA2853}" type="presParOf" srcId="{03AB8CBB-32B0-4443-96AD-5008A4A8DFC7}" destId="{D436937A-B32B-4790-9256-2193097656E9}" srcOrd="2" destOrd="0" presId="urn:microsoft.com/office/officeart/2018/2/layout/IconCircleList"/>
    <dgm:cxn modelId="{85C6ED5B-2E6D-41C9-9089-80518C0A1249}" type="presParOf" srcId="{03AB8CBB-32B0-4443-96AD-5008A4A8DFC7}" destId="{3235913B-0AC8-48AC-8104-1010844F23E5}" srcOrd="3" destOrd="0" presId="urn:microsoft.com/office/officeart/2018/2/layout/IconCircleList"/>
    <dgm:cxn modelId="{9967C5B0-26ED-4623-ADFB-17BB68457C17}" type="presParOf" srcId="{6D601D79-71D8-4F07-9FBE-109143DEC187}" destId="{3A76408A-2F8D-4D9F-AE1C-A5CE618862B2}" srcOrd="7" destOrd="0" presId="urn:microsoft.com/office/officeart/2018/2/layout/IconCircleList"/>
    <dgm:cxn modelId="{D0E2FE6D-6F90-4688-A61A-9ECA2F1E854F}" type="presParOf" srcId="{6D601D79-71D8-4F07-9FBE-109143DEC187}" destId="{9A4249A8-FBD8-4C52-A9CC-AFD87F38E754}" srcOrd="8" destOrd="0" presId="urn:microsoft.com/office/officeart/2018/2/layout/IconCircleList"/>
    <dgm:cxn modelId="{2ED29AB2-70BA-416A-BD5C-22FB68DA512D}" type="presParOf" srcId="{9A4249A8-FBD8-4C52-A9CC-AFD87F38E754}" destId="{DA0B0245-B326-42F4-AB37-2B7B2239DE0A}" srcOrd="0" destOrd="0" presId="urn:microsoft.com/office/officeart/2018/2/layout/IconCircleList"/>
    <dgm:cxn modelId="{A2CB894D-6C49-462A-981B-61A504FF6CF8}" type="presParOf" srcId="{9A4249A8-FBD8-4C52-A9CC-AFD87F38E754}" destId="{CDBC5392-56D2-4072-8D82-1EF854A38771}" srcOrd="1" destOrd="0" presId="urn:microsoft.com/office/officeart/2018/2/layout/IconCircleList"/>
    <dgm:cxn modelId="{ED730E1F-2474-43D9-AEB4-5DF490DBADFD}" type="presParOf" srcId="{9A4249A8-FBD8-4C52-A9CC-AFD87F38E754}" destId="{952850CE-0B1A-4F89-82F3-3B0A0455326D}" srcOrd="2" destOrd="0" presId="urn:microsoft.com/office/officeart/2018/2/layout/IconCircleList"/>
    <dgm:cxn modelId="{C660CE8B-244C-4451-821A-615667FF8651}" type="presParOf" srcId="{9A4249A8-FBD8-4C52-A9CC-AFD87F38E754}" destId="{9F78747D-AF5B-487A-9CA5-CAB2C6318CFB}" srcOrd="3" destOrd="0" presId="urn:microsoft.com/office/officeart/2018/2/layout/IconCircleList"/>
    <dgm:cxn modelId="{D30D1FD1-2FBB-4219-984D-5F61C6C98D8C}" type="presParOf" srcId="{6D601D79-71D8-4F07-9FBE-109143DEC187}" destId="{718A095D-4BD8-4524-BE87-2AA90313CE28}" srcOrd="9" destOrd="0" presId="urn:microsoft.com/office/officeart/2018/2/layout/IconCircleList"/>
    <dgm:cxn modelId="{361C5B88-E088-4EC7-B4A5-65AEB0130763}" type="presParOf" srcId="{6D601D79-71D8-4F07-9FBE-109143DEC187}" destId="{F316E11A-ABF9-45CE-B249-28A546E7703A}" srcOrd="10" destOrd="0" presId="urn:microsoft.com/office/officeart/2018/2/layout/IconCircleList"/>
    <dgm:cxn modelId="{326BBAA1-7BC7-487D-BA71-45CE983F21DF}" type="presParOf" srcId="{F316E11A-ABF9-45CE-B249-28A546E7703A}" destId="{F9105355-641D-4117-B0D6-55523F346A8E}" srcOrd="0" destOrd="0" presId="urn:microsoft.com/office/officeart/2018/2/layout/IconCircleList"/>
    <dgm:cxn modelId="{0FD83793-8738-4A8E-9558-683F3AE286C9}" type="presParOf" srcId="{F316E11A-ABF9-45CE-B249-28A546E7703A}" destId="{31F13375-AF03-42EE-B60C-902DC160A10D}" srcOrd="1" destOrd="0" presId="urn:microsoft.com/office/officeart/2018/2/layout/IconCircleList"/>
    <dgm:cxn modelId="{DDED786C-6235-459D-916E-1764BA7730C0}" type="presParOf" srcId="{F316E11A-ABF9-45CE-B249-28A546E7703A}" destId="{DCE9A865-2181-4884-BF40-C35EC99F6889}" srcOrd="2" destOrd="0" presId="urn:microsoft.com/office/officeart/2018/2/layout/IconCircleList"/>
    <dgm:cxn modelId="{1BA10623-E0CA-4CDA-ACF9-6B8665D1C440}" type="presParOf" srcId="{F316E11A-ABF9-45CE-B249-28A546E7703A}" destId="{C0DDA563-DCF3-4152-B1B7-0651A29518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369FC9-FFAA-42FF-96F9-58D13709D920}" type="doc">
      <dgm:prSet loTypeId="urn:microsoft.com/office/officeart/2018/2/layout/IconLabelList" loCatId="icon" qsTypeId="urn:microsoft.com/office/officeart/2005/8/quickstyle/simple1#4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D7BCA640-C42B-45D3-8917-D13E0708B1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SVM achieved an accuracy of 99.33% on the fish species classification task.</a:t>
          </a:r>
          <a:endParaRPr lang="en-US"/>
        </a:p>
      </dgm:t>
    </dgm:pt>
    <dgm:pt modelId="{190E758E-8EA9-471F-BAAE-A9256146C286}" type="parTrans" cxnId="{502632C5-F486-435B-A9E7-36E3FE81CA4F}">
      <dgm:prSet/>
      <dgm:spPr/>
      <dgm:t>
        <a:bodyPr/>
        <a:lstStyle/>
        <a:p>
          <a:endParaRPr lang="en-US"/>
        </a:p>
      </dgm:t>
    </dgm:pt>
    <dgm:pt modelId="{27948112-DBF8-4C7E-AC73-C7B3875D32FF}" type="sibTrans" cxnId="{502632C5-F486-435B-A9E7-36E3FE81CA4F}">
      <dgm:prSet/>
      <dgm:spPr/>
      <dgm:t>
        <a:bodyPr/>
        <a:lstStyle/>
        <a:p>
          <a:endParaRPr lang="en-US"/>
        </a:p>
      </dgm:t>
    </dgm:pt>
    <dgm:pt modelId="{B59573F8-AD86-499B-8F5E-6CDDC8FFEA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Random Forests achieved an accuracy of 98.67% on the same task.</a:t>
          </a:r>
          <a:endParaRPr lang="en-US"/>
        </a:p>
      </dgm:t>
    </dgm:pt>
    <dgm:pt modelId="{73459B00-20B9-4D36-AD68-FADBECCBBCDE}" type="parTrans" cxnId="{6104D6DF-0B06-488B-B83B-8C2957664198}">
      <dgm:prSet/>
      <dgm:spPr/>
      <dgm:t>
        <a:bodyPr/>
        <a:lstStyle/>
        <a:p>
          <a:endParaRPr lang="en-US"/>
        </a:p>
      </dgm:t>
    </dgm:pt>
    <dgm:pt modelId="{6B8AB87D-DC4D-4358-8908-547FFC8D9973}" type="sibTrans" cxnId="{6104D6DF-0B06-488B-B83B-8C2957664198}">
      <dgm:prSet/>
      <dgm:spPr/>
      <dgm:t>
        <a:bodyPr/>
        <a:lstStyle/>
        <a:p>
          <a:endParaRPr lang="en-US"/>
        </a:p>
      </dgm:t>
    </dgm:pt>
    <dgm:pt modelId="{ECFB1828-6DF4-42E1-9056-B11C7AC371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KNN achieved an accuracy of 97.50% on the same task.</a:t>
          </a:r>
          <a:endParaRPr lang="en-US"/>
        </a:p>
      </dgm:t>
    </dgm:pt>
    <dgm:pt modelId="{2CC51322-D2CA-4125-A1FE-E9331E8DAF5C}" type="parTrans" cxnId="{9041D39C-9F80-4228-8BF4-CA1711FA26E0}">
      <dgm:prSet/>
      <dgm:spPr/>
      <dgm:t>
        <a:bodyPr/>
        <a:lstStyle/>
        <a:p>
          <a:endParaRPr lang="en-US"/>
        </a:p>
      </dgm:t>
    </dgm:pt>
    <dgm:pt modelId="{7957C3AB-9B46-49EA-ABD0-9C06AC7AFC22}" type="sibTrans" cxnId="{9041D39C-9F80-4228-8BF4-CA1711FA26E0}">
      <dgm:prSet/>
      <dgm:spPr/>
      <dgm:t>
        <a:bodyPr/>
        <a:lstStyle/>
        <a:p>
          <a:endParaRPr lang="en-US"/>
        </a:p>
      </dgm:t>
    </dgm:pt>
    <dgm:pt modelId="{9E30A81C-7BF6-4EF7-A300-B82B7BDA85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All models were trained and evaluated using the same dataset and evaluation metrics.</a:t>
          </a:r>
          <a:endParaRPr lang="en-US"/>
        </a:p>
      </dgm:t>
    </dgm:pt>
    <dgm:pt modelId="{E622F364-4725-4F76-AFD1-8626C44077A8}" type="parTrans" cxnId="{6E33198B-863F-4E1B-B8D9-15B6D1E966F7}">
      <dgm:prSet/>
      <dgm:spPr/>
      <dgm:t>
        <a:bodyPr/>
        <a:lstStyle/>
        <a:p>
          <a:endParaRPr lang="en-US"/>
        </a:p>
      </dgm:t>
    </dgm:pt>
    <dgm:pt modelId="{E0FA9677-DFC2-46E6-A097-386D42D864FA}" type="sibTrans" cxnId="{6E33198B-863F-4E1B-B8D9-15B6D1E966F7}">
      <dgm:prSet/>
      <dgm:spPr/>
      <dgm:t>
        <a:bodyPr/>
        <a:lstStyle/>
        <a:p>
          <a:endParaRPr lang="en-US"/>
        </a:p>
      </dgm:t>
    </dgm:pt>
    <dgm:pt modelId="{ECD0C420-C932-4C7F-85DA-4001BA4C94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SVM outperformed Random Forests and KNN in terms of accuracy.</a:t>
          </a:r>
          <a:endParaRPr lang="en-US"/>
        </a:p>
      </dgm:t>
    </dgm:pt>
    <dgm:pt modelId="{EA4832E7-7C5C-42F8-8664-C89ACAF1886E}" type="parTrans" cxnId="{DFE0F067-7539-4B9C-B55E-413BC80044EA}">
      <dgm:prSet/>
      <dgm:spPr/>
      <dgm:t>
        <a:bodyPr/>
        <a:lstStyle/>
        <a:p>
          <a:endParaRPr lang="en-US"/>
        </a:p>
      </dgm:t>
    </dgm:pt>
    <dgm:pt modelId="{48BED058-6263-41C7-8BC3-B5F3485AB087}" type="sibTrans" cxnId="{DFE0F067-7539-4B9C-B55E-413BC80044EA}">
      <dgm:prSet/>
      <dgm:spPr/>
      <dgm:t>
        <a:bodyPr/>
        <a:lstStyle/>
        <a:p>
          <a:endParaRPr lang="en-US"/>
        </a:p>
      </dgm:t>
    </dgm:pt>
    <dgm:pt modelId="{40B0A6A3-F01D-4A10-B0C9-CC3783D6752C}" type="pres">
      <dgm:prSet presAssocID="{54369FC9-FFAA-42FF-96F9-58D13709D920}" presName="root" presStyleCnt="0">
        <dgm:presLayoutVars>
          <dgm:dir/>
          <dgm:resizeHandles val="exact"/>
        </dgm:presLayoutVars>
      </dgm:prSet>
      <dgm:spPr/>
    </dgm:pt>
    <dgm:pt modelId="{4D14C7D4-A183-49BE-8DDD-F83B5A3AC8E0}" type="pres">
      <dgm:prSet presAssocID="{D7BCA640-C42B-45D3-8917-D13E0708B1D3}" presName="compNode" presStyleCnt="0"/>
      <dgm:spPr/>
    </dgm:pt>
    <dgm:pt modelId="{013022E9-C855-4237-A57B-786DDE9D0CDD}" type="pres">
      <dgm:prSet presAssocID="{D7BCA640-C42B-45D3-8917-D13E0708B1D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BC73D853-85D5-4A82-9689-2790FC233ACE}" type="pres">
      <dgm:prSet presAssocID="{D7BCA640-C42B-45D3-8917-D13E0708B1D3}" presName="spaceRect" presStyleCnt="0"/>
      <dgm:spPr/>
    </dgm:pt>
    <dgm:pt modelId="{E47A1717-947D-4E50-83FF-FF718B4DC91B}" type="pres">
      <dgm:prSet presAssocID="{D7BCA640-C42B-45D3-8917-D13E0708B1D3}" presName="textRect" presStyleLbl="revTx" presStyleIdx="0" presStyleCnt="5">
        <dgm:presLayoutVars>
          <dgm:chMax val="1"/>
          <dgm:chPref val="1"/>
        </dgm:presLayoutVars>
      </dgm:prSet>
      <dgm:spPr/>
    </dgm:pt>
    <dgm:pt modelId="{75B816D9-AC6B-4DB1-90D5-60D0C2E45CD4}" type="pres">
      <dgm:prSet presAssocID="{27948112-DBF8-4C7E-AC73-C7B3875D32FF}" presName="sibTrans" presStyleCnt="0"/>
      <dgm:spPr/>
    </dgm:pt>
    <dgm:pt modelId="{21E9E415-668B-4D2C-B03F-8642C37F3A95}" type="pres">
      <dgm:prSet presAssocID="{B59573F8-AD86-499B-8F5E-6CDDC8FFEA30}" presName="compNode" presStyleCnt="0"/>
      <dgm:spPr/>
    </dgm:pt>
    <dgm:pt modelId="{E126B6EE-B897-4D8E-B4BF-2B2CFF800780}" type="pres">
      <dgm:prSet presAssocID="{B59573F8-AD86-499B-8F5E-6CDDC8FFEA3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6DBDF179-71C7-4420-90D4-5D02D17C78F4}" type="pres">
      <dgm:prSet presAssocID="{B59573F8-AD86-499B-8F5E-6CDDC8FFEA30}" presName="spaceRect" presStyleCnt="0"/>
      <dgm:spPr/>
    </dgm:pt>
    <dgm:pt modelId="{D120DCA1-8EA1-4182-A982-DFE97099C93A}" type="pres">
      <dgm:prSet presAssocID="{B59573F8-AD86-499B-8F5E-6CDDC8FFEA30}" presName="textRect" presStyleLbl="revTx" presStyleIdx="1" presStyleCnt="5">
        <dgm:presLayoutVars>
          <dgm:chMax val="1"/>
          <dgm:chPref val="1"/>
        </dgm:presLayoutVars>
      </dgm:prSet>
      <dgm:spPr/>
    </dgm:pt>
    <dgm:pt modelId="{E2F584CE-BC84-4064-AB25-733F4395CA78}" type="pres">
      <dgm:prSet presAssocID="{6B8AB87D-DC4D-4358-8908-547FFC8D9973}" presName="sibTrans" presStyleCnt="0"/>
      <dgm:spPr/>
    </dgm:pt>
    <dgm:pt modelId="{AF5A58D5-2213-4CF9-AE13-791469791EE7}" type="pres">
      <dgm:prSet presAssocID="{ECFB1828-6DF4-42E1-9056-B11C7AC371F1}" presName="compNode" presStyleCnt="0"/>
      <dgm:spPr/>
    </dgm:pt>
    <dgm:pt modelId="{B9A1AE97-F747-4804-A077-2B8DE96BCE62}" type="pres">
      <dgm:prSet presAssocID="{ECFB1828-6DF4-42E1-9056-B11C7AC371F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25401710-BA06-420F-AC32-865AFD076A39}" type="pres">
      <dgm:prSet presAssocID="{ECFB1828-6DF4-42E1-9056-B11C7AC371F1}" presName="spaceRect" presStyleCnt="0"/>
      <dgm:spPr/>
    </dgm:pt>
    <dgm:pt modelId="{2C6061A6-BABE-40A1-A1A4-5AA5054A9FD7}" type="pres">
      <dgm:prSet presAssocID="{ECFB1828-6DF4-42E1-9056-B11C7AC371F1}" presName="textRect" presStyleLbl="revTx" presStyleIdx="2" presStyleCnt="5">
        <dgm:presLayoutVars>
          <dgm:chMax val="1"/>
          <dgm:chPref val="1"/>
        </dgm:presLayoutVars>
      </dgm:prSet>
      <dgm:spPr/>
    </dgm:pt>
    <dgm:pt modelId="{0C499BEE-E99A-4D52-8C56-DE38C8D59B22}" type="pres">
      <dgm:prSet presAssocID="{7957C3AB-9B46-49EA-ABD0-9C06AC7AFC22}" presName="sibTrans" presStyleCnt="0"/>
      <dgm:spPr/>
    </dgm:pt>
    <dgm:pt modelId="{054658D8-89D7-4F23-BEA1-920F06FEA3C2}" type="pres">
      <dgm:prSet presAssocID="{9E30A81C-7BF6-4EF7-A300-B82B7BDA8549}" presName="compNode" presStyleCnt="0"/>
      <dgm:spPr/>
    </dgm:pt>
    <dgm:pt modelId="{0E17158E-0881-4EF6-9BBA-D04B0BCBA31F}" type="pres">
      <dgm:prSet presAssocID="{9E30A81C-7BF6-4EF7-A300-B82B7BDA854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2D39F24C-10B2-4903-ABFC-BB6D7D5FEBC1}" type="pres">
      <dgm:prSet presAssocID="{9E30A81C-7BF6-4EF7-A300-B82B7BDA8549}" presName="spaceRect" presStyleCnt="0"/>
      <dgm:spPr/>
    </dgm:pt>
    <dgm:pt modelId="{92508D22-F806-44A4-989A-729206A8BE0B}" type="pres">
      <dgm:prSet presAssocID="{9E30A81C-7BF6-4EF7-A300-B82B7BDA8549}" presName="textRect" presStyleLbl="revTx" presStyleIdx="3" presStyleCnt="5">
        <dgm:presLayoutVars>
          <dgm:chMax val="1"/>
          <dgm:chPref val="1"/>
        </dgm:presLayoutVars>
      </dgm:prSet>
      <dgm:spPr/>
    </dgm:pt>
    <dgm:pt modelId="{0F0F8E86-42DB-412E-A560-26F999EECCB9}" type="pres">
      <dgm:prSet presAssocID="{E0FA9677-DFC2-46E6-A097-386D42D864FA}" presName="sibTrans" presStyleCnt="0"/>
      <dgm:spPr/>
    </dgm:pt>
    <dgm:pt modelId="{F011CF4A-DAB9-4B7F-9414-F5FB3A264AB5}" type="pres">
      <dgm:prSet presAssocID="{ECD0C420-C932-4C7F-85DA-4001BA4C94B1}" presName="compNode" presStyleCnt="0"/>
      <dgm:spPr/>
    </dgm:pt>
    <dgm:pt modelId="{54DB9092-69EF-4198-A115-44DCC4C91961}" type="pres">
      <dgm:prSet presAssocID="{ECD0C420-C932-4C7F-85DA-4001BA4C94B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</dgm:pt>
    <dgm:pt modelId="{8573F708-781B-43F4-A20F-2E91925CFE2E}" type="pres">
      <dgm:prSet presAssocID="{ECD0C420-C932-4C7F-85DA-4001BA4C94B1}" presName="spaceRect" presStyleCnt="0"/>
      <dgm:spPr/>
    </dgm:pt>
    <dgm:pt modelId="{5260D9A6-494F-4218-BFA2-FD7411F2F519}" type="pres">
      <dgm:prSet presAssocID="{ECD0C420-C932-4C7F-85DA-4001BA4C94B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A21082C-607F-4C04-ABA2-D2BA7553FB0B}" type="presOf" srcId="{9E30A81C-7BF6-4EF7-A300-B82B7BDA8549}" destId="{92508D22-F806-44A4-989A-729206A8BE0B}" srcOrd="0" destOrd="0" presId="urn:microsoft.com/office/officeart/2018/2/layout/IconLabelList"/>
    <dgm:cxn modelId="{E17FC135-DB70-448E-8E71-DBDFD9ED8306}" type="presOf" srcId="{54369FC9-FFAA-42FF-96F9-58D13709D920}" destId="{40B0A6A3-F01D-4A10-B0C9-CC3783D6752C}" srcOrd="0" destOrd="0" presId="urn:microsoft.com/office/officeart/2018/2/layout/IconLabelList"/>
    <dgm:cxn modelId="{FD32FC3F-D7ED-4B0E-9883-93C6F2DAEAB3}" type="presOf" srcId="{D7BCA640-C42B-45D3-8917-D13E0708B1D3}" destId="{E47A1717-947D-4E50-83FF-FF718B4DC91B}" srcOrd="0" destOrd="0" presId="urn:microsoft.com/office/officeart/2018/2/layout/IconLabelList"/>
    <dgm:cxn modelId="{DFE0F067-7539-4B9C-B55E-413BC80044EA}" srcId="{54369FC9-FFAA-42FF-96F9-58D13709D920}" destId="{ECD0C420-C932-4C7F-85DA-4001BA4C94B1}" srcOrd="4" destOrd="0" parTransId="{EA4832E7-7C5C-42F8-8664-C89ACAF1886E}" sibTransId="{48BED058-6263-41C7-8BC3-B5F3485AB087}"/>
    <dgm:cxn modelId="{426CD987-0BCD-4B72-8C2A-275140A597F0}" type="presOf" srcId="{ECD0C420-C932-4C7F-85DA-4001BA4C94B1}" destId="{5260D9A6-494F-4218-BFA2-FD7411F2F519}" srcOrd="0" destOrd="0" presId="urn:microsoft.com/office/officeart/2018/2/layout/IconLabelList"/>
    <dgm:cxn modelId="{6E33198B-863F-4E1B-B8D9-15B6D1E966F7}" srcId="{54369FC9-FFAA-42FF-96F9-58D13709D920}" destId="{9E30A81C-7BF6-4EF7-A300-B82B7BDA8549}" srcOrd="3" destOrd="0" parTransId="{E622F364-4725-4F76-AFD1-8626C44077A8}" sibTransId="{E0FA9677-DFC2-46E6-A097-386D42D864FA}"/>
    <dgm:cxn modelId="{9041D39C-9F80-4228-8BF4-CA1711FA26E0}" srcId="{54369FC9-FFAA-42FF-96F9-58D13709D920}" destId="{ECFB1828-6DF4-42E1-9056-B11C7AC371F1}" srcOrd="2" destOrd="0" parTransId="{2CC51322-D2CA-4125-A1FE-E9331E8DAF5C}" sibTransId="{7957C3AB-9B46-49EA-ABD0-9C06AC7AFC22}"/>
    <dgm:cxn modelId="{FFF454BF-963C-4C4C-B451-B0D8746F4D68}" type="presOf" srcId="{B59573F8-AD86-499B-8F5E-6CDDC8FFEA30}" destId="{D120DCA1-8EA1-4182-A982-DFE97099C93A}" srcOrd="0" destOrd="0" presId="urn:microsoft.com/office/officeart/2018/2/layout/IconLabelList"/>
    <dgm:cxn modelId="{502632C5-F486-435B-A9E7-36E3FE81CA4F}" srcId="{54369FC9-FFAA-42FF-96F9-58D13709D920}" destId="{D7BCA640-C42B-45D3-8917-D13E0708B1D3}" srcOrd="0" destOrd="0" parTransId="{190E758E-8EA9-471F-BAAE-A9256146C286}" sibTransId="{27948112-DBF8-4C7E-AC73-C7B3875D32FF}"/>
    <dgm:cxn modelId="{6104D6DF-0B06-488B-B83B-8C2957664198}" srcId="{54369FC9-FFAA-42FF-96F9-58D13709D920}" destId="{B59573F8-AD86-499B-8F5E-6CDDC8FFEA30}" srcOrd="1" destOrd="0" parTransId="{73459B00-20B9-4D36-AD68-FADBECCBBCDE}" sibTransId="{6B8AB87D-DC4D-4358-8908-547FFC8D9973}"/>
    <dgm:cxn modelId="{F609E6E2-D430-4AD8-8F17-15CBD75DB88A}" type="presOf" srcId="{ECFB1828-6DF4-42E1-9056-B11C7AC371F1}" destId="{2C6061A6-BABE-40A1-A1A4-5AA5054A9FD7}" srcOrd="0" destOrd="0" presId="urn:microsoft.com/office/officeart/2018/2/layout/IconLabelList"/>
    <dgm:cxn modelId="{E074B693-ABE7-461B-B4C9-2E978B0F6330}" type="presParOf" srcId="{40B0A6A3-F01D-4A10-B0C9-CC3783D6752C}" destId="{4D14C7D4-A183-49BE-8DDD-F83B5A3AC8E0}" srcOrd="0" destOrd="0" presId="urn:microsoft.com/office/officeart/2018/2/layout/IconLabelList"/>
    <dgm:cxn modelId="{DEEBC522-A90F-4E7C-96C6-96B61EECF4DF}" type="presParOf" srcId="{4D14C7D4-A183-49BE-8DDD-F83B5A3AC8E0}" destId="{013022E9-C855-4237-A57B-786DDE9D0CDD}" srcOrd="0" destOrd="0" presId="urn:microsoft.com/office/officeart/2018/2/layout/IconLabelList"/>
    <dgm:cxn modelId="{8E54306E-0691-4E27-8DAD-E54169C1C7E5}" type="presParOf" srcId="{4D14C7D4-A183-49BE-8DDD-F83B5A3AC8E0}" destId="{BC73D853-85D5-4A82-9689-2790FC233ACE}" srcOrd="1" destOrd="0" presId="urn:microsoft.com/office/officeart/2018/2/layout/IconLabelList"/>
    <dgm:cxn modelId="{DD52BE83-B968-4B37-82EF-7345E314F35D}" type="presParOf" srcId="{4D14C7D4-A183-49BE-8DDD-F83B5A3AC8E0}" destId="{E47A1717-947D-4E50-83FF-FF718B4DC91B}" srcOrd="2" destOrd="0" presId="urn:microsoft.com/office/officeart/2018/2/layout/IconLabelList"/>
    <dgm:cxn modelId="{9638E55D-7C86-4939-8557-45D814FC7BD6}" type="presParOf" srcId="{40B0A6A3-F01D-4A10-B0C9-CC3783D6752C}" destId="{75B816D9-AC6B-4DB1-90D5-60D0C2E45CD4}" srcOrd="1" destOrd="0" presId="urn:microsoft.com/office/officeart/2018/2/layout/IconLabelList"/>
    <dgm:cxn modelId="{E0DEC3F8-9C14-47BE-B689-197D51E32486}" type="presParOf" srcId="{40B0A6A3-F01D-4A10-B0C9-CC3783D6752C}" destId="{21E9E415-668B-4D2C-B03F-8642C37F3A95}" srcOrd="2" destOrd="0" presId="urn:microsoft.com/office/officeart/2018/2/layout/IconLabelList"/>
    <dgm:cxn modelId="{AF11359E-A87C-43E0-A7F0-03DC98064CB8}" type="presParOf" srcId="{21E9E415-668B-4D2C-B03F-8642C37F3A95}" destId="{E126B6EE-B897-4D8E-B4BF-2B2CFF800780}" srcOrd="0" destOrd="0" presId="urn:microsoft.com/office/officeart/2018/2/layout/IconLabelList"/>
    <dgm:cxn modelId="{582E8F19-A674-4225-9518-130C5DEE5164}" type="presParOf" srcId="{21E9E415-668B-4D2C-B03F-8642C37F3A95}" destId="{6DBDF179-71C7-4420-90D4-5D02D17C78F4}" srcOrd="1" destOrd="0" presId="urn:microsoft.com/office/officeart/2018/2/layout/IconLabelList"/>
    <dgm:cxn modelId="{6A4D7DB5-B0A9-49C0-97F5-6E56B71BD06D}" type="presParOf" srcId="{21E9E415-668B-4D2C-B03F-8642C37F3A95}" destId="{D120DCA1-8EA1-4182-A982-DFE97099C93A}" srcOrd="2" destOrd="0" presId="urn:microsoft.com/office/officeart/2018/2/layout/IconLabelList"/>
    <dgm:cxn modelId="{9CE11524-CA13-4E79-B61A-00525D65F63C}" type="presParOf" srcId="{40B0A6A3-F01D-4A10-B0C9-CC3783D6752C}" destId="{E2F584CE-BC84-4064-AB25-733F4395CA78}" srcOrd="3" destOrd="0" presId="urn:microsoft.com/office/officeart/2018/2/layout/IconLabelList"/>
    <dgm:cxn modelId="{1EAABF6E-5056-447E-A561-9A298C5EB979}" type="presParOf" srcId="{40B0A6A3-F01D-4A10-B0C9-CC3783D6752C}" destId="{AF5A58D5-2213-4CF9-AE13-791469791EE7}" srcOrd="4" destOrd="0" presId="urn:microsoft.com/office/officeart/2018/2/layout/IconLabelList"/>
    <dgm:cxn modelId="{F83BAFC9-6809-4026-935C-E5C9567CF746}" type="presParOf" srcId="{AF5A58D5-2213-4CF9-AE13-791469791EE7}" destId="{B9A1AE97-F747-4804-A077-2B8DE96BCE62}" srcOrd="0" destOrd="0" presId="urn:microsoft.com/office/officeart/2018/2/layout/IconLabelList"/>
    <dgm:cxn modelId="{1A445F83-CE44-4D2C-BE20-081D072EDA00}" type="presParOf" srcId="{AF5A58D5-2213-4CF9-AE13-791469791EE7}" destId="{25401710-BA06-420F-AC32-865AFD076A39}" srcOrd="1" destOrd="0" presId="urn:microsoft.com/office/officeart/2018/2/layout/IconLabelList"/>
    <dgm:cxn modelId="{B7BA240C-6FAF-451A-A9B1-8F4A33C8A59C}" type="presParOf" srcId="{AF5A58D5-2213-4CF9-AE13-791469791EE7}" destId="{2C6061A6-BABE-40A1-A1A4-5AA5054A9FD7}" srcOrd="2" destOrd="0" presId="urn:microsoft.com/office/officeart/2018/2/layout/IconLabelList"/>
    <dgm:cxn modelId="{25BF3D65-FE8F-4319-95FB-3776E0E7FE1A}" type="presParOf" srcId="{40B0A6A3-F01D-4A10-B0C9-CC3783D6752C}" destId="{0C499BEE-E99A-4D52-8C56-DE38C8D59B22}" srcOrd="5" destOrd="0" presId="urn:microsoft.com/office/officeart/2018/2/layout/IconLabelList"/>
    <dgm:cxn modelId="{E2A9A667-DCBF-4BA8-B8AD-791574CCA182}" type="presParOf" srcId="{40B0A6A3-F01D-4A10-B0C9-CC3783D6752C}" destId="{054658D8-89D7-4F23-BEA1-920F06FEA3C2}" srcOrd="6" destOrd="0" presId="urn:microsoft.com/office/officeart/2018/2/layout/IconLabelList"/>
    <dgm:cxn modelId="{10BD6BC8-1019-4EA2-97C1-70DCAA36EE25}" type="presParOf" srcId="{054658D8-89D7-4F23-BEA1-920F06FEA3C2}" destId="{0E17158E-0881-4EF6-9BBA-D04B0BCBA31F}" srcOrd="0" destOrd="0" presId="urn:microsoft.com/office/officeart/2018/2/layout/IconLabelList"/>
    <dgm:cxn modelId="{7787864E-1DED-4F1B-B193-24548FA28DF3}" type="presParOf" srcId="{054658D8-89D7-4F23-BEA1-920F06FEA3C2}" destId="{2D39F24C-10B2-4903-ABFC-BB6D7D5FEBC1}" srcOrd="1" destOrd="0" presId="urn:microsoft.com/office/officeart/2018/2/layout/IconLabelList"/>
    <dgm:cxn modelId="{972C33FA-E683-4432-A561-80335085466A}" type="presParOf" srcId="{054658D8-89D7-4F23-BEA1-920F06FEA3C2}" destId="{92508D22-F806-44A4-989A-729206A8BE0B}" srcOrd="2" destOrd="0" presId="urn:microsoft.com/office/officeart/2018/2/layout/IconLabelList"/>
    <dgm:cxn modelId="{4E3D569C-0AC7-4916-AC8E-8F714DD7C8DB}" type="presParOf" srcId="{40B0A6A3-F01D-4A10-B0C9-CC3783D6752C}" destId="{0F0F8E86-42DB-412E-A560-26F999EECCB9}" srcOrd="7" destOrd="0" presId="urn:microsoft.com/office/officeart/2018/2/layout/IconLabelList"/>
    <dgm:cxn modelId="{99AAB2C1-6332-43E2-ACF3-6DC27EF34CC3}" type="presParOf" srcId="{40B0A6A3-F01D-4A10-B0C9-CC3783D6752C}" destId="{F011CF4A-DAB9-4B7F-9414-F5FB3A264AB5}" srcOrd="8" destOrd="0" presId="urn:microsoft.com/office/officeart/2018/2/layout/IconLabelList"/>
    <dgm:cxn modelId="{6F1BC08C-1DC4-4F09-B295-36D4606AC8B6}" type="presParOf" srcId="{F011CF4A-DAB9-4B7F-9414-F5FB3A264AB5}" destId="{54DB9092-69EF-4198-A115-44DCC4C91961}" srcOrd="0" destOrd="0" presId="urn:microsoft.com/office/officeart/2018/2/layout/IconLabelList"/>
    <dgm:cxn modelId="{D6183238-2C40-4039-AD7A-31F7C256BAE6}" type="presParOf" srcId="{F011CF4A-DAB9-4B7F-9414-F5FB3A264AB5}" destId="{8573F708-781B-43F4-A20F-2E91925CFE2E}" srcOrd="1" destOrd="0" presId="urn:microsoft.com/office/officeart/2018/2/layout/IconLabelList"/>
    <dgm:cxn modelId="{8961EFEF-9CAB-4922-B2D1-3D485BC28473}" type="presParOf" srcId="{F011CF4A-DAB9-4B7F-9414-F5FB3A264AB5}" destId="{5260D9A6-494F-4218-BFA2-FD7411F2F5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053F8-90C0-4C7A-8939-925C2AA85313}">
      <dsp:nvSpPr>
        <dsp:cNvPr id="0" name=""/>
        <dsp:cNvSpPr/>
      </dsp:nvSpPr>
      <dsp:spPr bwMode="white">
        <a:xfrm>
          <a:off x="0" y="0"/>
          <a:ext cx="5393361" cy="9160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/>
      </dsp:style>
    </dsp:sp>
    <dsp:sp modelId="{DD0B51C1-A5A8-433F-AC44-6A3056A09439}">
      <dsp:nvSpPr>
        <dsp:cNvPr id="0" name=""/>
        <dsp:cNvSpPr/>
      </dsp:nvSpPr>
      <dsp:spPr bwMode="white">
        <a:xfrm>
          <a:off x="277112" y="206116"/>
          <a:ext cx="503839" cy="503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</dsp:sp>
    <dsp:sp modelId="{F933F7D9-C0CE-413C-AD5E-D22FEDB6BDEA}">
      <dsp:nvSpPr>
        <dsp:cNvPr id="0" name=""/>
        <dsp:cNvSpPr/>
      </dsp:nvSpPr>
      <dsp:spPr bwMode="white">
        <a:xfrm>
          <a:off x="1058062" y="0"/>
          <a:ext cx="4335299" cy="916071"/>
        </a:xfrm>
        <a:prstGeom prst="rect">
          <a:avLst/>
        </a:prstGeom>
        <a:noFill/>
        <a:ln>
          <a:noFill/>
        </a:ln>
        <a:effectLst/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96950" tIns="96950" rIns="96950" bIns="9695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>
              <a:solidFill>
                <a:schemeClr val="bg1"/>
              </a:solidFill>
            </a:rPr>
            <a:t>Fish species classification is a complex task with significant challenges that hinder accurate and efficient identification.</a:t>
          </a:r>
          <a:endParaRPr lang="en-US" sz="3600" kern="1200">
            <a:solidFill>
              <a:schemeClr val="bg1"/>
            </a:solidFill>
          </a:endParaRPr>
        </a:p>
      </dsp:txBody>
      <dsp:txXfrm>
        <a:off x="1058062" y="0"/>
        <a:ext cx="4335299" cy="916071"/>
      </dsp:txXfrm>
    </dsp:sp>
    <dsp:sp modelId="{073B4807-B23E-4D87-AD6F-61D1BC1D07F5}">
      <dsp:nvSpPr>
        <dsp:cNvPr id="0" name=""/>
        <dsp:cNvSpPr/>
      </dsp:nvSpPr>
      <dsp:spPr bwMode="white">
        <a:xfrm>
          <a:off x="0" y="1145089"/>
          <a:ext cx="5393361" cy="9160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/>
      </dsp:style>
    </dsp:sp>
    <dsp:sp modelId="{724F3931-5FC7-49BC-ADC1-2EF17A9B9C44}">
      <dsp:nvSpPr>
        <dsp:cNvPr id="0" name=""/>
        <dsp:cNvSpPr/>
      </dsp:nvSpPr>
      <dsp:spPr bwMode="white">
        <a:xfrm>
          <a:off x="277112" y="1351205"/>
          <a:ext cx="503839" cy="5038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</dsp:sp>
    <dsp:sp modelId="{B3126FB7-1237-4E2E-8750-C7B8A58AECD5}">
      <dsp:nvSpPr>
        <dsp:cNvPr id="0" name=""/>
        <dsp:cNvSpPr/>
      </dsp:nvSpPr>
      <dsp:spPr bwMode="white">
        <a:xfrm>
          <a:off x="1058062" y="1145089"/>
          <a:ext cx="4335299" cy="916071"/>
        </a:xfrm>
        <a:prstGeom prst="rect">
          <a:avLst/>
        </a:prstGeom>
        <a:noFill/>
        <a:ln>
          <a:noFill/>
        </a:ln>
        <a:effectLst/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96950" tIns="96950" rIns="96950" bIns="9695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>
              <a:solidFill>
                <a:schemeClr val="bg1"/>
              </a:solidFill>
            </a:rPr>
            <a:t>Manual methods, such as visual analysis and reference books, are time-consuming and subjective, leading to errors and inaccuracies.</a:t>
          </a:r>
          <a:endParaRPr lang="en-US" sz="3600" kern="1200">
            <a:solidFill>
              <a:schemeClr val="bg1"/>
            </a:solidFill>
          </a:endParaRPr>
        </a:p>
      </dsp:txBody>
      <dsp:txXfrm>
        <a:off x="1058062" y="1145089"/>
        <a:ext cx="4335299" cy="916071"/>
      </dsp:txXfrm>
    </dsp:sp>
    <dsp:sp modelId="{21E9CAA2-FEB4-4595-9CE7-671E67BC17A4}">
      <dsp:nvSpPr>
        <dsp:cNvPr id="0" name=""/>
        <dsp:cNvSpPr/>
      </dsp:nvSpPr>
      <dsp:spPr bwMode="white">
        <a:xfrm>
          <a:off x="0" y="2290178"/>
          <a:ext cx="5393361" cy="9160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/>
      </dsp:style>
    </dsp:sp>
    <dsp:sp modelId="{1D4F2D96-D60F-4338-8AEB-A2D1F15D0666}">
      <dsp:nvSpPr>
        <dsp:cNvPr id="0" name=""/>
        <dsp:cNvSpPr/>
      </dsp:nvSpPr>
      <dsp:spPr bwMode="white">
        <a:xfrm>
          <a:off x="277112" y="2496294"/>
          <a:ext cx="503839" cy="5038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</dsp:sp>
    <dsp:sp modelId="{0C2365D7-854D-48AB-8ADC-1D8E6C973688}">
      <dsp:nvSpPr>
        <dsp:cNvPr id="0" name=""/>
        <dsp:cNvSpPr/>
      </dsp:nvSpPr>
      <dsp:spPr bwMode="white">
        <a:xfrm>
          <a:off x="1058062" y="2290178"/>
          <a:ext cx="4335299" cy="916071"/>
        </a:xfrm>
        <a:prstGeom prst="rect">
          <a:avLst/>
        </a:prstGeom>
        <a:noFill/>
        <a:ln>
          <a:noFill/>
        </a:ln>
        <a:effectLst/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96950" tIns="96950" rIns="96950" bIns="9695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>
              <a:solidFill>
                <a:schemeClr val="bg1"/>
              </a:solidFill>
            </a:rPr>
            <a:t>The large number of fish species within a single family further complicates the classification process.</a:t>
          </a:r>
          <a:endParaRPr lang="en-US" sz="3600" kern="1200">
            <a:solidFill>
              <a:schemeClr val="bg1"/>
            </a:solidFill>
          </a:endParaRPr>
        </a:p>
      </dsp:txBody>
      <dsp:txXfrm>
        <a:off x="1058062" y="2290178"/>
        <a:ext cx="4335299" cy="916071"/>
      </dsp:txXfrm>
    </dsp:sp>
    <dsp:sp modelId="{B051AE23-5638-47BE-B9D5-06816B185549}">
      <dsp:nvSpPr>
        <dsp:cNvPr id="0" name=""/>
        <dsp:cNvSpPr/>
      </dsp:nvSpPr>
      <dsp:spPr bwMode="white">
        <a:xfrm>
          <a:off x="0" y="3435267"/>
          <a:ext cx="5393361" cy="9160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lt1">
            <a:alpha val="0"/>
          </a:schemeClr>
        </a:lnRef>
        <a:fillRef idx="1">
          <a:schemeClr val="accent5"/>
        </a:fillRef>
        <a:effectRef idx="0">
          <a:scrgbClr r="0" g="0" b="0"/>
        </a:effectRef>
        <a:fontRef idx="minor"/>
      </dsp:style>
    </dsp:sp>
    <dsp:sp modelId="{9D1DB736-C07A-437E-9E76-44945721175E}">
      <dsp:nvSpPr>
        <dsp:cNvPr id="0" name=""/>
        <dsp:cNvSpPr/>
      </dsp:nvSpPr>
      <dsp:spPr bwMode="white">
        <a:xfrm>
          <a:off x="277112" y="3641383"/>
          <a:ext cx="503839" cy="5038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</dsp:sp>
    <dsp:sp modelId="{B066D37B-B854-4BB1-8D9C-826F7A2DF78E}">
      <dsp:nvSpPr>
        <dsp:cNvPr id="0" name=""/>
        <dsp:cNvSpPr/>
      </dsp:nvSpPr>
      <dsp:spPr bwMode="white">
        <a:xfrm>
          <a:off x="1058062" y="3435267"/>
          <a:ext cx="4335299" cy="916071"/>
        </a:xfrm>
        <a:prstGeom prst="rect">
          <a:avLst/>
        </a:prstGeom>
        <a:noFill/>
        <a:ln>
          <a:noFill/>
        </a:ln>
        <a:effectLst/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96950" tIns="96950" rIns="96950" bIns="9695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>
              <a:solidFill>
                <a:schemeClr val="bg1"/>
              </a:solidFill>
            </a:rPr>
            <a:t>Existing approaches based on assumptions and limited scalability fail to meet the demands of fisheries research and management.</a:t>
          </a:r>
          <a:endParaRPr lang="en-US" sz="3600" kern="1200">
            <a:solidFill>
              <a:schemeClr val="bg1"/>
            </a:solidFill>
          </a:endParaRPr>
        </a:p>
      </dsp:txBody>
      <dsp:txXfrm>
        <a:off x="1058062" y="3435267"/>
        <a:ext cx="4335299" cy="916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3B41E-F3EE-4925-B55D-34031559CA3E}">
      <dsp:nvSpPr>
        <dsp:cNvPr id="0" name=""/>
        <dsp:cNvSpPr/>
      </dsp:nvSpPr>
      <dsp:spPr bwMode="white">
        <a:xfrm>
          <a:off x="2067107" y="-926652"/>
          <a:ext cx="2182061" cy="21820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/>
      </dsp:style>
    </dsp:sp>
    <dsp:sp modelId="{2018E6B8-EF28-4E94-92C9-8EF8EF708406}">
      <dsp:nvSpPr>
        <dsp:cNvPr id="0" name=""/>
        <dsp:cNvSpPr/>
      </dsp:nvSpPr>
      <dsp:spPr bwMode="white">
        <a:xfrm>
          <a:off x="2532136" y="-461623"/>
          <a:ext cx="1252002" cy="12520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</dsp:sp>
    <dsp:sp modelId="{41ED54AF-C887-4C33-A9F3-1EF470ACE5A0}">
      <dsp:nvSpPr>
        <dsp:cNvPr id="0" name=""/>
        <dsp:cNvSpPr/>
      </dsp:nvSpPr>
      <dsp:spPr bwMode="white">
        <a:xfrm>
          <a:off x="1369563" y="1935066"/>
          <a:ext cx="35771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>
              <a:solidFill>
                <a:schemeClr val="tx1"/>
              </a:solidFill>
            </a:rPr>
            <a:t>The dataset contains nine seafood species captured from a supermarket in Izmir, Turkey.</a:t>
          </a:r>
          <a:endParaRPr lang="en-US" sz="3600" kern="1200">
            <a:solidFill>
              <a:schemeClr val="tx1"/>
            </a:solidFill>
          </a:endParaRPr>
        </a:p>
      </dsp:txBody>
      <dsp:txXfrm>
        <a:off x="1369563" y="1935066"/>
        <a:ext cx="3577148" cy="720000"/>
      </dsp:txXfrm>
    </dsp:sp>
    <dsp:sp modelId="{37A1996A-EAE3-4D35-96A5-82FBEA146AAE}">
      <dsp:nvSpPr>
        <dsp:cNvPr id="0" name=""/>
        <dsp:cNvSpPr/>
      </dsp:nvSpPr>
      <dsp:spPr bwMode="white">
        <a:xfrm>
          <a:off x="6270256" y="-926652"/>
          <a:ext cx="2182061" cy="218206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/>
      </dsp:style>
    </dsp:sp>
    <dsp:sp modelId="{BAE98748-352B-4A48-80B9-F368A711F6EA}">
      <dsp:nvSpPr>
        <dsp:cNvPr id="0" name=""/>
        <dsp:cNvSpPr/>
      </dsp:nvSpPr>
      <dsp:spPr bwMode="white">
        <a:xfrm>
          <a:off x="6735285" y="-461623"/>
          <a:ext cx="1252002" cy="12520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</dsp:sp>
    <dsp:sp modelId="{94697490-69FE-4D2F-8E4A-0EDA52A95332}">
      <dsp:nvSpPr>
        <dsp:cNvPr id="0" name=""/>
        <dsp:cNvSpPr/>
      </dsp:nvSpPr>
      <dsp:spPr bwMode="white">
        <a:xfrm>
          <a:off x="5572712" y="1935066"/>
          <a:ext cx="35771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>
              <a:solidFill>
                <a:schemeClr val="tx1"/>
              </a:solidFill>
            </a:rPr>
            <a:t>Two cameras, Kodak Easyshare Z650 and Samsung ST60, were used to capture the images.</a:t>
          </a:r>
          <a:endParaRPr lang="en-US" sz="3600" kern="1200">
            <a:solidFill>
              <a:schemeClr val="tx1"/>
            </a:solidFill>
          </a:endParaRPr>
        </a:p>
      </dsp:txBody>
      <dsp:txXfrm>
        <a:off x="5572712" y="1935066"/>
        <a:ext cx="3577148" cy="720000"/>
      </dsp:txXfrm>
    </dsp:sp>
    <dsp:sp modelId="{0CB0C774-0295-45C7-92AD-24AAE77143C2}">
      <dsp:nvSpPr>
        <dsp:cNvPr id="0" name=""/>
        <dsp:cNvSpPr/>
      </dsp:nvSpPr>
      <dsp:spPr bwMode="white">
        <a:xfrm>
          <a:off x="4167649" y="1696272"/>
          <a:ext cx="2182061" cy="218206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/>
      </dsp:style>
    </dsp:sp>
    <dsp:sp modelId="{E93C393B-555C-4194-B057-464A51992A26}">
      <dsp:nvSpPr>
        <dsp:cNvPr id="0" name=""/>
        <dsp:cNvSpPr/>
      </dsp:nvSpPr>
      <dsp:spPr bwMode="white">
        <a:xfrm>
          <a:off x="4632678" y="2161301"/>
          <a:ext cx="1252002" cy="12520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</dsp:sp>
    <dsp:sp modelId="{C07B7F6F-62AA-45E4-8201-59BFA43A44A7}">
      <dsp:nvSpPr>
        <dsp:cNvPr id="0" name=""/>
        <dsp:cNvSpPr/>
      </dsp:nvSpPr>
      <dsp:spPr bwMode="white">
        <a:xfrm>
          <a:off x="3470105" y="4557990"/>
          <a:ext cx="35771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>
              <a:solidFill>
                <a:schemeClr val="tx1"/>
              </a:solidFill>
            </a:rPr>
            <a:t>The dataset includes resized images and augmented images for each class, totaling 2000 images.</a:t>
          </a:r>
          <a:endParaRPr lang="en-US" sz="3600" kern="1200">
            <a:solidFill>
              <a:schemeClr val="tx1"/>
            </a:solidFill>
          </a:endParaRPr>
        </a:p>
      </dsp:txBody>
      <dsp:txXfrm>
        <a:off x="3470105" y="4557990"/>
        <a:ext cx="357714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8F742-39D1-4507-A0FB-650592C159DC}">
      <dsp:nvSpPr>
        <dsp:cNvPr id="0" name=""/>
        <dsp:cNvSpPr/>
      </dsp:nvSpPr>
      <dsp:spPr bwMode="white">
        <a:xfrm>
          <a:off x="565767" y="-19"/>
          <a:ext cx="1242425" cy="12424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lt2">
            <a:alpha val="0"/>
          </a:schemeClr>
        </a:lnRef>
        <a:fillRef idx="1">
          <a:schemeClr val="dk2"/>
        </a:fillRef>
        <a:effectRef idx="0">
          <a:scrgbClr r="0" g="0" b="0"/>
        </a:effectRef>
        <a:fontRef idx="minor"/>
      </dsp:style>
    </dsp:sp>
    <dsp:sp modelId="{E8249045-B8D5-45DF-9403-68D5AA711F7B}">
      <dsp:nvSpPr>
        <dsp:cNvPr id="0" name=""/>
        <dsp:cNvSpPr/>
      </dsp:nvSpPr>
      <dsp:spPr bwMode="white">
        <a:xfrm>
          <a:off x="826676" y="260891"/>
          <a:ext cx="720606" cy="720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lt2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</dsp:sp>
    <dsp:sp modelId="{9BAFC991-339E-4DC3-B95D-9BBE44864226}">
      <dsp:nvSpPr>
        <dsp:cNvPr id="0" name=""/>
        <dsp:cNvSpPr/>
      </dsp:nvSpPr>
      <dsp:spPr bwMode="white">
        <a:xfrm>
          <a:off x="2074426" y="-19"/>
          <a:ext cx="2928573" cy="1242425"/>
        </a:xfrm>
        <a:prstGeom prst="rect">
          <a:avLst/>
        </a:prstGeom>
        <a:noFill/>
        <a:ln>
          <a:noFill/>
        </a:ln>
        <a:effectLst/>
      </dsp:spPr>
      <dsp:style>
        <a:lnRef idx="0">
          <a:schemeClr val="dk2">
            <a:alpha val="0"/>
          </a:schemeClr>
        </a:lnRef>
        <a:fillRef idx="0">
          <a:schemeClr val="dk2">
            <a:alpha val="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>
              <a:solidFill>
                <a:schemeClr val="dk2"/>
              </a:solidFill>
            </a:rPr>
            <a:t>SVM is a powerful machine learning algorithm for classification and regression tasks.</a:t>
          </a:r>
          <a:endParaRPr lang="en-US" sz="3600" kern="1200">
            <a:solidFill>
              <a:schemeClr val="dk2"/>
            </a:solidFill>
          </a:endParaRPr>
        </a:p>
      </dsp:txBody>
      <dsp:txXfrm>
        <a:off x="2074426" y="-19"/>
        <a:ext cx="2928573" cy="1242425"/>
      </dsp:txXfrm>
    </dsp:sp>
    <dsp:sp modelId="{E37AE564-0F5F-474D-895B-37E0F2EFDF6E}">
      <dsp:nvSpPr>
        <dsp:cNvPr id="0" name=""/>
        <dsp:cNvSpPr/>
      </dsp:nvSpPr>
      <dsp:spPr bwMode="white">
        <a:xfrm>
          <a:off x="5513280" y="-19"/>
          <a:ext cx="1242425" cy="12424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lt2">
            <a:alpha val="0"/>
          </a:schemeClr>
        </a:lnRef>
        <a:fillRef idx="1">
          <a:schemeClr val="dk2"/>
        </a:fillRef>
        <a:effectRef idx="0">
          <a:scrgbClr r="0" g="0" b="0"/>
        </a:effectRef>
        <a:fontRef idx="minor"/>
      </dsp:style>
    </dsp:sp>
    <dsp:sp modelId="{7CC9FC13-7E35-4FF7-A72E-6F71154C94DD}">
      <dsp:nvSpPr>
        <dsp:cNvPr id="0" name=""/>
        <dsp:cNvSpPr/>
      </dsp:nvSpPr>
      <dsp:spPr bwMode="white">
        <a:xfrm>
          <a:off x="5774189" y="260891"/>
          <a:ext cx="720606" cy="720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lt2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</dsp:sp>
    <dsp:sp modelId="{F47F4B9D-CBB9-4E13-971F-F600AB11A5F8}">
      <dsp:nvSpPr>
        <dsp:cNvPr id="0" name=""/>
        <dsp:cNvSpPr/>
      </dsp:nvSpPr>
      <dsp:spPr bwMode="white">
        <a:xfrm>
          <a:off x="7021939" y="-19"/>
          <a:ext cx="2928573" cy="1242425"/>
        </a:xfrm>
        <a:prstGeom prst="rect">
          <a:avLst/>
        </a:prstGeom>
        <a:noFill/>
        <a:ln>
          <a:noFill/>
        </a:ln>
        <a:effectLst/>
      </dsp:spPr>
      <dsp:style>
        <a:lnRef idx="0">
          <a:schemeClr val="dk2">
            <a:alpha val="0"/>
          </a:schemeClr>
        </a:lnRef>
        <a:fillRef idx="0">
          <a:schemeClr val="dk2">
            <a:alpha val="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>
              <a:solidFill>
                <a:schemeClr val="dk2"/>
              </a:solidFill>
            </a:rPr>
            <a:t>It finds optimal decision boundaries in high-dimensional feature space.</a:t>
          </a:r>
          <a:endParaRPr lang="en-US" sz="3600" kern="1200">
            <a:solidFill>
              <a:schemeClr val="dk2"/>
            </a:solidFill>
          </a:endParaRPr>
        </a:p>
      </dsp:txBody>
      <dsp:txXfrm>
        <a:off x="7021939" y="-19"/>
        <a:ext cx="2928573" cy="1242425"/>
      </dsp:txXfrm>
    </dsp:sp>
    <dsp:sp modelId="{F4B3DE8B-16BF-4104-B50B-4C2B91DE21FF}">
      <dsp:nvSpPr>
        <dsp:cNvPr id="0" name=""/>
        <dsp:cNvSpPr/>
      </dsp:nvSpPr>
      <dsp:spPr bwMode="white">
        <a:xfrm>
          <a:off x="565767" y="1554457"/>
          <a:ext cx="1242425" cy="12424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lt2">
            <a:alpha val="0"/>
          </a:schemeClr>
        </a:lnRef>
        <a:fillRef idx="1">
          <a:schemeClr val="dk2"/>
        </a:fillRef>
        <a:effectRef idx="0">
          <a:scrgbClr r="0" g="0" b="0"/>
        </a:effectRef>
        <a:fontRef idx="minor"/>
      </dsp:style>
    </dsp:sp>
    <dsp:sp modelId="{89C01663-99D4-4E32-BC99-787DE2E1F265}">
      <dsp:nvSpPr>
        <dsp:cNvPr id="0" name=""/>
        <dsp:cNvSpPr/>
      </dsp:nvSpPr>
      <dsp:spPr bwMode="white">
        <a:xfrm>
          <a:off x="826676" y="1815366"/>
          <a:ext cx="720606" cy="720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lt2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</dsp:sp>
    <dsp:sp modelId="{B8C9F513-C3B8-49AA-869B-B0451FB0CE7A}">
      <dsp:nvSpPr>
        <dsp:cNvPr id="0" name=""/>
        <dsp:cNvSpPr/>
      </dsp:nvSpPr>
      <dsp:spPr bwMode="white">
        <a:xfrm>
          <a:off x="2074426" y="1554457"/>
          <a:ext cx="2928573" cy="1242425"/>
        </a:xfrm>
        <a:prstGeom prst="rect">
          <a:avLst/>
        </a:prstGeom>
        <a:noFill/>
        <a:ln>
          <a:noFill/>
        </a:ln>
        <a:effectLst/>
      </dsp:spPr>
      <dsp:style>
        <a:lnRef idx="0">
          <a:schemeClr val="dk2">
            <a:alpha val="0"/>
          </a:schemeClr>
        </a:lnRef>
        <a:fillRef idx="0">
          <a:schemeClr val="dk2">
            <a:alpha val="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>
              <a:solidFill>
                <a:schemeClr val="dk2"/>
              </a:solidFill>
            </a:rPr>
            <a:t>SVM can handle linearly and non-linearly separable data using kernel functions.</a:t>
          </a:r>
          <a:endParaRPr lang="en-US" sz="3600" kern="1200">
            <a:solidFill>
              <a:schemeClr val="dk2"/>
            </a:solidFill>
          </a:endParaRPr>
        </a:p>
      </dsp:txBody>
      <dsp:txXfrm>
        <a:off x="2074426" y="1554457"/>
        <a:ext cx="2928573" cy="1242425"/>
      </dsp:txXfrm>
    </dsp:sp>
    <dsp:sp modelId="{00D035C8-58BB-4EFE-A200-3C7115D3E8C7}">
      <dsp:nvSpPr>
        <dsp:cNvPr id="0" name=""/>
        <dsp:cNvSpPr/>
      </dsp:nvSpPr>
      <dsp:spPr bwMode="white">
        <a:xfrm>
          <a:off x="5513280" y="1554457"/>
          <a:ext cx="1242425" cy="12424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lt2">
            <a:alpha val="0"/>
          </a:schemeClr>
        </a:lnRef>
        <a:fillRef idx="1">
          <a:schemeClr val="dk2"/>
        </a:fillRef>
        <a:effectRef idx="0">
          <a:scrgbClr r="0" g="0" b="0"/>
        </a:effectRef>
        <a:fontRef idx="minor"/>
      </dsp:style>
    </dsp:sp>
    <dsp:sp modelId="{408364C9-9912-40A2-B075-74E2F4806771}">
      <dsp:nvSpPr>
        <dsp:cNvPr id="0" name=""/>
        <dsp:cNvSpPr/>
      </dsp:nvSpPr>
      <dsp:spPr bwMode="white">
        <a:xfrm>
          <a:off x="5774189" y="1815366"/>
          <a:ext cx="720606" cy="7206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lt2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</dsp:sp>
    <dsp:sp modelId="{3235913B-0AC8-48AC-8104-1010844F23E5}">
      <dsp:nvSpPr>
        <dsp:cNvPr id="0" name=""/>
        <dsp:cNvSpPr/>
      </dsp:nvSpPr>
      <dsp:spPr bwMode="white">
        <a:xfrm>
          <a:off x="7021939" y="1554457"/>
          <a:ext cx="2928573" cy="1242425"/>
        </a:xfrm>
        <a:prstGeom prst="rect">
          <a:avLst/>
        </a:prstGeom>
        <a:noFill/>
        <a:ln>
          <a:noFill/>
        </a:ln>
        <a:effectLst/>
      </dsp:spPr>
      <dsp:style>
        <a:lnRef idx="0">
          <a:schemeClr val="dk2">
            <a:alpha val="0"/>
          </a:schemeClr>
        </a:lnRef>
        <a:fillRef idx="0">
          <a:schemeClr val="dk2">
            <a:alpha val="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>
              <a:solidFill>
                <a:schemeClr val="dk2"/>
              </a:solidFill>
            </a:rPr>
            <a:t>Support vectors are data points closest to the decision boundary.</a:t>
          </a:r>
          <a:endParaRPr lang="en-US" sz="3600" kern="1200">
            <a:solidFill>
              <a:schemeClr val="dk2"/>
            </a:solidFill>
          </a:endParaRPr>
        </a:p>
      </dsp:txBody>
      <dsp:txXfrm>
        <a:off x="7021939" y="1554457"/>
        <a:ext cx="2928573" cy="1242425"/>
      </dsp:txXfrm>
    </dsp:sp>
    <dsp:sp modelId="{DA0B0245-B326-42F4-AB37-2B7B2239DE0A}">
      <dsp:nvSpPr>
        <dsp:cNvPr id="0" name=""/>
        <dsp:cNvSpPr/>
      </dsp:nvSpPr>
      <dsp:spPr bwMode="white">
        <a:xfrm>
          <a:off x="565767" y="3108932"/>
          <a:ext cx="1242425" cy="12424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lt2">
            <a:alpha val="0"/>
          </a:schemeClr>
        </a:lnRef>
        <a:fillRef idx="1">
          <a:schemeClr val="dk2"/>
        </a:fillRef>
        <a:effectRef idx="0">
          <a:scrgbClr r="0" g="0" b="0"/>
        </a:effectRef>
        <a:fontRef idx="minor"/>
      </dsp:style>
    </dsp:sp>
    <dsp:sp modelId="{CDBC5392-56D2-4072-8D82-1EF854A38771}">
      <dsp:nvSpPr>
        <dsp:cNvPr id="0" name=""/>
        <dsp:cNvSpPr/>
      </dsp:nvSpPr>
      <dsp:spPr bwMode="white">
        <a:xfrm>
          <a:off x="826676" y="3369841"/>
          <a:ext cx="720606" cy="7206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lt2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</dsp:sp>
    <dsp:sp modelId="{9F78747D-AF5B-487A-9CA5-CAB2C6318CFB}">
      <dsp:nvSpPr>
        <dsp:cNvPr id="0" name=""/>
        <dsp:cNvSpPr/>
      </dsp:nvSpPr>
      <dsp:spPr bwMode="white">
        <a:xfrm>
          <a:off x="2074426" y="3108932"/>
          <a:ext cx="2928573" cy="1242425"/>
        </a:xfrm>
        <a:prstGeom prst="rect">
          <a:avLst/>
        </a:prstGeom>
        <a:noFill/>
        <a:ln>
          <a:noFill/>
        </a:ln>
        <a:effectLst/>
      </dsp:spPr>
      <dsp:style>
        <a:lnRef idx="0">
          <a:schemeClr val="dk2">
            <a:alpha val="0"/>
          </a:schemeClr>
        </a:lnRef>
        <a:fillRef idx="0">
          <a:schemeClr val="dk2">
            <a:alpha val="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>
              <a:solidFill>
                <a:schemeClr val="dk2"/>
              </a:solidFill>
            </a:rPr>
            <a:t>SVM offers advantages such as handling high-dimensional data and robustness to noise.</a:t>
          </a:r>
          <a:endParaRPr lang="en-US" sz="3600" kern="1200">
            <a:solidFill>
              <a:schemeClr val="dk2"/>
            </a:solidFill>
          </a:endParaRPr>
        </a:p>
      </dsp:txBody>
      <dsp:txXfrm>
        <a:off x="2074426" y="3108932"/>
        <a:ext cx="2928573" cy="1242425"/>
      </dsp:txXfrm>
    </dsp:sp>
    <dsp:sp modelId="{F9105355-641D-4117-B0D6-55523F346A8E}">
      <dsp:nvSpPr>
        <dsp:cNvPr id="0" name=""/>
        <dsp:cNvSpPr/>
      </dsp:nvSpPr>
      <dsp:spPr bwMode="white">
        <a:xfrm>
          <a:off x="5513280" y="3108932"/>
          <a:ext cx="1242425" cy="12424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lt2">
            <a:alpha val="0"/>
          </a:schemeClr>
        </a:lnRef>
        <a:fillRef idx="1">
          <a:schemeClr val="dk2"/>
        </a:fillRef>
        <a:effectRef idx="0">
          <a:scrgbClr r="0" g="0" b="0"/>
        </a:effectRef>
        <a:fontRef idx="minor"/>
      </dsp:style>
    </dsp:sp>
    <dsp:sp modelId="{31F13375-AF03-42EE-B60C-902DC160A10D}">
      <dsp:nvSpPr>
        <dsp:cNvPr id="0" name=""/>
        <dsp:cNvSpPr/>
      </dsp:nvSpPr>
      <dsp:spPr bwMode="white">
        <a:xfrm>
          <a:off x="5774189" y="3369841"/>
          <a:ext cx="720606" cy="7206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lt2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</dsp:sp>
    <dsp:sp modelId="{C0DDA563-DCF3-4152-B1B7-0651A295186F}">
      <dsp:nvSpPr>
        <dsp:cNvPr id="0" name=""/>
        <dsp:cNvSpPr/>
      </dsp:nvSpPr>
      <dsp:spPr bwMode="white">
        <a:xfrm>
          <a:off x="7021939" y="3108932"/>
          <a:ext cx="2928573" cy="1242425"/>
        </a:xfrm>
        <a:prstGeom prst="rect">
          <a:avLst/>
        </a:prstGeom>
        <a:noFill/>
        <a:ln>
          <a:noFill/>
        </a:ln>
        <a:effectLst/>
      </dsp:spPr>
      <dsp:style>
        <a:lnRef idx="0">
          <a:schemeClr val="dk2">
            <a:alpha val="0"/>
          </a:schemeClr>
        </a:lnRef>
        <a:fillRef idx="0">
          <a:schemeClr val="dk2">
            <a:alpha val="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>
              <a:solidFill>
                <a:schemeClr val="dk2"/>
              </a:solidFill>
            </a:rPr>
            <a:t>Choice of hyperparameters and computational complexity are considerations.</a:t>
          </a:r>
          <a:endParaRPr lang="en-US" sz="3600" kern="1200">
            <a:solidFill>
              <a:schemeClr val="dk2"/>
            </a:solidFill>
          </a:endParaRPr>
        </a:p>
      </dsp:txBody>
      <dsp:txXfrm>
        <a:off x="7021939" y="3108932"/>
        <a:ext cx="2928573" cy="12424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022E9-C855-4237-A57B-786DDE9D0CDD}">
      <dsp:nvSpPr>
        <dsp:cNvPr id="0" name=""/>
        <dsp:cNvSpPr/>
      </dsp:nvSpPr>
      <dsp:spPr bwMode="white">
        <a:xfrm>
          <a:off x="941656" y="-467660"/>
          <a:ext cx="1536960" cy="15369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</dsp:sp>
    <dsp:sp modelId="{E47A1717-947D-4E50-83FF-FF718B4DC91B}">
      <dsp:nvSpPr>
        <dsp:cNvPr id="0" name=""/>
        <dsp:cNvSpPr/>
      </dsp:nvSpPr>
      <dsp:spPr bwMode="white">
        <a:xfrm>
          <a:off x="2403" y="1207451"/>
          <a:ext cx="34154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>
              <a:solidFill>
                <a:schemeClr val="tx1"/>
              </a:solidFill>
            </a:rPr>
            <a:t>SVM achieved an accuracy of 99.33% on the fish species classification task.</a:t>
          </a:r>
          <a:endParaRPr lang="en-US" sz="3600" kern="1200">
            <a:solidFill>
              <a:schemeClr val="tx1"/>
            </a:solidFill>
          </a:endParaRPr>
        </a:p>
      </dsp:txBody>
      <dsp:txXfrm>
        <a:off x="2403" y="1207451"/>
        <a:ext cx="3415466" cy="720000"/>
      </dsp:txXfrm>
    </dsp:sp>
    <dsp:sp modelId="{E126B6EE-B897-4D8E-B4BF-2B2CFF800780}">
      <dsp:nvSpPr>
        <dsp:cNvPr id="0" name=""/>
        <dsp:cNvSpPr/>
      </dsp:nvSpPr>
      <dsp:spPr bwMode="white">
        <a:xfrm>
          <a:off x="4954829" y="-467660"/>
          <a:ext cx="1536960" cy="15369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</dsp:sp>
    <dsp:sp modelId="{D120DCA1-8EA1-4182-A982-DFE97099C93A}">
      <dsp:nvSpPr>
        <dsp:cNvPr id="0" name=""/>
        <dsp:cNvSpPr/>
      </dsp:nvSpPr>
      <dsp:spPr bwMode="white">
        <a:xfrm>
          <a:off x="4015576" y="1207451"/>
          <a:ext cx="34154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>
              <a:solidFill>
                <a:schemeClr val="tx1"/>
              </a:solidFill>
            </a:rPr>
            <a:t>Random Forests achieved an accuracy of 98.67% on the same task.</a:t>
          </a:r>
          <a:endParaRPr lang="en-US" sz="3600" kern="1200">
            <a:solidFill>
              <a:schemeClr val="tx1"/>
            </a:solidFill>
          </a:endParaRPr>
        </a:p>
      </dsp:txBody>
      <dsp:txXfrm>
        <a:off x="4015576" y="1207451"/>
        <a:ext cx="3415466" cy="720000"/>
      </dsp:txXfrm>
    </dsp:sp>
    <dsp:sp modelId="{B9A1AE97-F747-4804-A077-2B8DE96BCE62}">
      <dsp:nvSpPr>
        <dsp:cNvPr id="0" name=""/>
        <dsp:cNvSpPr/>
      </dsp:nvSpPr>
      <dsp:spPr bwMode="white">
        <a:xfrm>
          <a:off x="941656" y="1306726"/>
          <a:ext cx="1536960" cy="15369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</dsp:sp>
    <dsp:sp modelId="{2C6061A6-BABE-40A1-A1A4-5AA5054A9FD7}">
      <dsp:nvSpPr>
        <dsp:cNvPr id="0" name=""/>
        <dsp:cNvSpPr/>
      </dsp:nvSpPr>
      <dsp:spPr bwMode="white">
        <a:xfrm>
          <a:off x="2403" y="2981837"/>
          <a:ext cx="34154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>
              <a:solidFill>
                <a:schemeClr val="tx1"/>
              </a:solidFill>
            </a:rPr>
            <a:t>KNN achieved an accuracy of 97.50% on the same task.</a:t>
          </a:r>
          <a:endParaRPr lang="en-US" sz="3600" kern="1200">
            <a:solidFill>
              <a:schemeClr val="tx1"/>
            </a:solidFill>
          </a:endParaRPr>
        </a:p>
      </dsp:txBody>
      <dsp:txXfrm>
        <a:off x="2403" y="2981837"/>
        <a:ext cx="3415466" cy="720000"/>
      </dsp:txXfrm>
    </dsp:sp>
    <dsp:sp modelId="{0E17158E-0881-4EF6-9BBA-D04B0BCBA31F}">
      <dsp:nvSpPr>
        <dsp:cNvPr id="0" name=""/>
        <dsp:cNvSpPr/>
      </dsp:nvSpPr>
      <dsp:spPr bwMode="white">
        <a:xfrm>
          <a:off x="4954829" y="1306726"/>
          <a:ext cx="1536960" cy="15369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</dsp:sp>
    <dsp:sp modelId="{92508D22-F806-44A4-989A-729206A8BE0B}">
      <dsp:nvSpPr>
        <dsp:cNvPr id="0" name=""/>
        <dsp:cNvSpPr/>
      </dsp:nvSpPr>
      <dsp:spPr bwMode="white">
        <a:xfrm>
          <a:off x="4015576" y="2981837"/>
          <a:ext cx="34154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>
              <a:solidFill>
                <a:schemeClr val="tx1"/>
              </a:solidFill>
            </a:rPr>
            <a:t>All models were trained and evaluated using the same dataset and evaluation metrics.</a:t>
          </a:r>
          <a:endParaRPr lang="en-US" sz="3600" kern="1200">
            <a:solidFill>
              <a:schemeClr val="tx1"/>
            </a:solidFill>
          </a:endParaRPr>
        </a:p>
      </dsp:txBody>
      <dsp:txXfrm>
        <a:off x="4015576" y="2981837"/>
        <a:ext cx="3415466" cy="720000"/>
      </dsp:txXfrm>
    </dsp:sp>
    <dsp:sp modelId="{54DB9092-69EF-4198-A115-44DCC4C91961}">
      <dsp:nvSpPr>
        <dsp:cNvPr id="0" name=""/>
        <dsp:cNvSpPr/>
      </dsp:nvSpPr>
      <dsp:spPr bwMode="white">
        <a:xfrm>
          <a:off x="2947177" y="3081112"/>
          <a:ext cx="1536960" cy="15369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</dsp:sp>
    <dsp:sp modelId="{5260D9A6-494F-4218-BFA2-FD7411F2F519}">
      <dsp:nvSpPr>
        <dsp:cNvPr id="0" name=""/>
        <dsp:cNvSpPr/>
      </dsp:nvSpPr>
      <dsp:spPr bwMode="white">
        <a:xfrm>
          <a:off x="2007924" y="4756223"/>
          <a:ext cx="34154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>
              <a:solidFill>
                <a:schemeClr val="tx1"/>
              </a:solidFill>
            </a:rPr>
            <a:t>SVM outperformed Random Forests and KNN in terms of accuracy.</a:t>
          </a:r>
          <a:endParaRPr lang="en-US" sz="3600" kern="1200">
            <a:solidFill>
              <a:schemeClr val="tx1"/>
            </a:solidFill>
          </a:endParaRPr>
        </a:p>
      </dsp:txBody>
      <dsp:txXfrm>
        <a:off x="2007924" y="4756223"/>
        <a:ext cx="341546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contDir" val="sameDir"/>
            <dgm:param type="grDir" val="tL"/>
            <dgm:param type="flowDir" val="row"/>
          </dgm:alg>
        </dgm:if>
        <dgm:else name="Name5">
          <dgm:alg type="snake">
            <dgm:param type="contDir" val="sameDir"/>
            <dgm:param type="grDir" val="tR"/>
            <dgm:param type="flowDir" val="row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parTxLTRAlign" val="l"/>
                  <dgm:param type="parTxRTLAlign" val="l"/>
                  <dgm:param type="shpTxLTRAlignCh" val="l"/>
                  <dgm:param type="shpTxRTLAlignCh" val="l"/>
                  <dgm:param type="txAnchorVert" val="mid"/>
                </dgm:alg>
              </dgm:if>
              <dgm:else name="Name9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  <dgm:param type="txAnchorVert" val="mid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56D-EA06-5341-950B-0BA3C14B6D6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3E44-1E55-CE4D-AA75-98A18F223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56D-EA06-5341-950B-0BA3C14B6D6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3E44-1E55-CE4D-AA75-98A18F223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56D-EA06-5341-950B-0BA3C14B6D6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3E44-1E55-CE4D-AA75-98A18F223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56D-EA06-5341-950B-0BA3C14B6D6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3E44-1E55-CE4D-AA75-98A18F223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56D-EA06-5341-950B-0BA3C14B6D6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3E44-1E55-CE4D-AA75-98A18F223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56D-EA06-5341-950B-0BA3C14B6D6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3E44-1E55-CE4D-AA75-98A18F223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56D-EA06-5341-950B-0BA3C14B6D6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3E44-1E55-CE4D-AA75-98A18F223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56D-EA06-5341-950B-0BA3C14B6D6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3E44-1E55-CE4D-AA75-98A18F223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56D-EA06-5341-950B-0BA3C14B6D6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3E44-1E55-CE4D-AA75-98A18F223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56D-EA06-5341-950B-0BA3C14B6D6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3E44-1E55-CE4D-AA75-98A18F223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56D-EA06-5341-950B-0BA3C14B6D6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3E44-1E55-CE4D-AA75-98A18F2234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6A56D-EA06-5341-950B-0BA3C14B6D6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3E44-1E55-CE4D-AA75-98A18F2234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7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15300" y="1562735"/>
            <a:ext cx="3533775" cy="23806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Fish Classification using Machine Learning</a:t>
            </a:r>
            <a:endParaRPr lang="en-US" sz="36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" name="Picture 35" descr="School of fish swimming behind its leader in 3D"/>
          <p:cNvPicPr>
            <a:picLocks noChangeAspect="1"/>
          </p:cNvPicPr>
          <p:nvPr/>
        </p:nvPicPr>
        <p:blipFill rotWithShape="1">
          <a:blip r:embed="rId2"/>
          <a:srcRect l="11536" r="17767" b="1"/>
          <a:stretch>
            <a:fillRect/>
          </a:stretch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71761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9740"/>
            <a:ext cx="10323195" cy="7632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0" i="0" dirty="0">
                <a:solidFill>
                  <a:srgbClr val="FFFFFF"/>
                </a:solidFill>
                <a:effectLst/>
                <a:latin typeface="Söhne"/>
              </a:rPr>
              <a:t>Datasets</a:t>
            </a:r>
            <a:br>
              <a:rPr lang="en-US" sz="3100" b="0" i="0" dirty="0">
                <a:solidFill>
                  <a:srgbClr val="FFFFFF"/>
                </a:solidFill>
                <a:effectLst/>
                <a:latin typeface="Söhne"/>
              </a:rPr>
            </a:b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22" name="Rectangle: Rounded Corners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9755" y="1638935"/>
            <a:ext cx="10914380" cy="4717415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905510" y="182186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Data Preparation</a:t>
            </a:r>
            <a:br>
              <a:rPr lang="en-US" b="0" i="0">
                <a:solidFill>
                  <a:srgbClr val="FFFFFF"/>
                </a:solidFill>
                <a:effectLst/>
                <a:latin typeface="Söhne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Söhne"/>
              </a:rPr>
              <a:t>Pre-processing is crucial for improving data quality and eliminating unwanted distortions.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Söhne"/>
              </a:rPr>
              <a:t>Image augmentation techniques, such as rotation, affine transformation, and noise addition, are employed.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Söhne"/>
              </a:rPr>
              <a:t>Deep learning models use pre-trained models for feature extraction and data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Söhne"/>
              </a:rPr>
              <a:t>The dataset is split into training (90%) and testing (10%) sets for model training and evaluation.</a:t>
            </a:r>
          </a:p>
          <a:p>
            <a:endParaRPr lang="en-US" sz="2400"/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0"/>
            <a:ext cx="13799185" cy="7764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Modeling</a:t>
            </a:r>
            <a:endParaRPr lang="en-US" dirty="0"/>
          </a:p>
        </p:txBody>
      </p:sp>
      <p:sp>
        <p:nvSpPr>
          <p:cNvPr id="17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sz="2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Data Collection: Gather diverse and annotated fish image datasets from various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Data Preprocessing: Clean, resize, normalize, and augment the collected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Model Development: Implement and train machine learning architectures using scikit-learn.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Transfer Learning: Fine-tune pre-trained models on the fish dataset for improved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Model Evaluation: Perform cross-validation experiments to assess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Comparative Analysis: Compare different architectures and consider additional techniques (e.g., </a:t>
            </a:r>
            <a:r>
              <a:rPr lang="en-US" sz="2200" b="0" i="0" dirty="0" err="1">
                <a:effectLst/>
                <a:latin typeface="Söhne"/>
              </a:rPr>
              <a:t>XGBoost</a:t>
            </a:r>
            <a:r>
              <a:rPr lang="en-US" sz="2200" b="0" i="0" dirty="0">
                <a:effectLst/>
                <a:latin typeface="Söhne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Deployment: Develop a user-friendly interface or API for fish species classification.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Proposed Solution</a:t>
            </a:r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Our proposed solution aims to revolutionize fish species classification by leveraging advanced technologies and data-driven approaches.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We propose the development of an intelligent fish species identification system that utilizes machine learning and computer vision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The system will employ deep learning algorithms to analyze high-resolution images of fish and extract distinguishing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By training the system on a diverse dataset of fish species, it will learn to accurately classify different species with a high level of precision.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The system will provide a user-friendly interface, enabling researchers, fisheries managers, and enthusiasts to easily identify fish species in real-time.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Support Vector Machines (SVM)</a:t>
            </a:r>
            <a:br>
              <a:rPr lang="en-US" b="0" i="0">
                <a:effectLst/>
                <a:latin typeface="Söhne"/>
              </a:rPr>
            </a:br>
            <a:endParaRPr lang="en-US" dirty="0"/>
          </a:p>
        </p:txBody>
      </p:sp>
      <p:graphicFrame>
        <p:nvGraphicFramePr>
          <p:cNvPr id="11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Random Forests</a:t>
            </a:r>
            <a:br>
              <a:rPr lang="en-US" b="0" i="0">
                <a:effectLst/>
                <a:latin typeface="Söhne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Random Forests is an ensemble learning method combining decision trees.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It handles classification and regression tasks and is robust against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Each tree is trained on a random subset of features and training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Predictions are aggregated from multiple trees to improve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Random Forests estimate feature importance and can handle non-linear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Hyperparameter tuning and computational intensity should be considered.</a:t>
            </a:r>
          </a:p>
          <a:p>
            <a:endParaRPr lang="en-US" sz="1700"/>
          </a:p>
        </p:txBody>
      </p:sp>
      <p:pic>
        <p:nvPicPr>
          <p:cNvPr id="5" name="Picture 4" descr="Abstract particle graph background"/>
          <p:cNvPicPr>
            <a:picLocks noChangeAspect="1"/>
          </p:cNvPicPr>
          <p:nvPr/>
        </p:nvPicPr>
        <p:blipFill rotWithShape="1">
          <a:blip r:embed="rId2"/>
          <a:srcRect l="14636" r="27327" b="-1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/>
          <p:cNvGrpSpPr>
            <a:grpSpLocks noGrp="1" noUngrp="1" noRot="1" noChangeAspect="1" noMove="1" noResize="1"/>
          </p:cNvGrpSpPr>
          <p:nvPr/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7" name="Freeform: Shape 12"/>
            <p:cNvSpPr/>
            <p:nvPr/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13"/>
            <p:cNvSpPr/>
            <p:nvPr/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14"/>
            <p:cNvSpPr/>
            <p:nvPr/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5"/>
            <p:cNvSpPr/>
            <p:nvPr/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tx2"/>
                </a:solidFill>
                <a:effectLst/>
                <a:latin typeface="Söhne"/>
              </a:rPr>
              <a:t>K-Nearest Neighbors (KNN)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Söhne"/>
              </a:rPr>
              <a:t>KNN is a non-parametric algorithm used for classification and regression.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Söhne"/>
              </a:rPr>
              <a:t>It classifies an instance based on the majority vote of its k nearest neighbors.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Söhne"/>
              </a:rPr>
              <a:t>The distance metric, such as Euclidean or Manhattan, determines neighbor proximity.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Söhne"/>
              </a:rPr>
              <a:t>KNN is simple to implement and can handle multi-class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Söhne"/>
              </a:rPr>
              <a:t>Choosing the appropriate value of k is important for balancing bias and variance.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Söhne"/>
              </a:rPr>
              <a:t>KNN can be computationally expensive for large datasets.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Model Evaluation Metrics</a:t>
            </a:r>
            <a:br>
              <a:rPr lang="en-US" b="0" i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Accuracy: The percentage of correctly classified instances.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Precision: The ratio of true positives to the total predicted positives.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Recall: The ratio of true positives to the total actual positives.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F1 Score: The harmonic mean of precision and recall.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Confusion Matrix: A table showing true positive, true negative, false positive, and false negative 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Cross-Validation: Dividing the dataset into subsets for training and testing to assess model performance.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Experimental Results</a:t>
            </a:r>
            <a:br>
              <a:rPr lang="en-US" b="0" i="0">
                <a:effectLst/>
                <a:latin typeface="Söhne"/>
              </a:rPr>
            </a:br>
            <a:endParaRPr lang="en-US"/>
          </a:p>
        </p:txBody>
      </p:sp>
      <p:graphicFrame>
        <p:nvGraphicFramePr>
          <p:cNvPr id="22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168400"/>
          <a:ext cx="7429500" cy="500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Yellowfish moving against the direction of a school of white fish"/>
          <p:cNvPicPr>
            <a:picLocks noChangeAspect="1"/>
          </p:cNvPicPr>
          <p:nvPr/>
        </p:nvPicPr>
        <p:blipFill rotWithShape="1">
          <a:blip r:embed="rId7"/>
          <a:srcRect l="15883" r="17366" b="-2"/>
          <a:stretch>
            <a:fillRect/>
          </a:stretch>
        </p:blipFill>
        <p:spPr>
          <a:xfrm>
            <a:off x="8957612" y="848904"/>
            <a:ext cx="2543486" cy="2543486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!!Arc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!!Ova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3100685" cy="73691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b="0" i="0">
                <a:effectLst/>
                <a:latin typeface="Söhne"/>
              </a:rPr>
              <a:t>Conclusion</a:t>
            </a:r>
            <a:endParaRPr lang="en-US" sz="7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240" y="2249170"/>
            <a:ext cx="7962900" cy="2742565"/>
          </a:xfrm>
        </p:spPr>
        <p:txBody>
          <a:bodyPr anchor="t">
            <a:noAutofit/>
          </a:bodyPr>
          <a:lstStyle/>
          <a:p>
            <a:endParaRPr lang="en-US" sz="2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Machine learning-based fish species classification is an effective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SVM demonstrated superior performance in the fish classification task.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The accuracy achieved shows the potential for practical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Further improvements can be made by exploring other algorithms and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Deploying a user-friendly interface or API would enhance usability.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Fish species classification can contribute to fisheries research and biodiversity monitoring.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30900" y="953132"/>
            <a:ext cx="5829300" cy="12971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Group Member Information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Graphic 7" descr="Use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/>
          <p:cNvGrpSpPr>
            <a:grpSpLocks noGrp="1" noUngrp="1" noRot="1" noChangeAspect="1" noMove="1" noResize="1"/>
          </p:cNvGrpSpPr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350000" y="2120900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Jayanth</a:t>
            </a:r>
          </a:p>
        </p:txBody>
      </p:sp>
      <p:sp>
        <p:nvSpPr>
          <p:cNvPr id="2" name="TextBox 4"/>
          <p:cNvSpPr txBox="1"/>
          <p:nvPr/>
        </p:nvSpPr>
        <p:spPr>
          <a:xfrm>
            <a:off x="6350000" y="2120900"/>
            <a:ext cx="26257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Jayanth</a:t>
            </a:r>
          </a:p>
          <a:p>
            <a:r>
              <a:rPr lang="en-US" dirty="0"/>
              <a:t>Ram Mohan Rao Yeduri</a:t>
            </a:r>
          </a:p>
          <a:p>
            <a:r>
              <a:rPr lang="en-US" dirty="0"/>
              <a:t>Rakesh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 b="0" i="0">
                <a:effectLst/>
                <a:latin typeface="Söhne"/>
              </a:rPr>
              <a:t>Future Work</a:t>
            </a:r>
            <a:br>
              <a:rPr lang="en-US" sz="5000" b="0" i="0">
                <a:effectLst/>
                <a:latin typeface="Söhne"/>
              </a:rPr>
            </a:br>
            <a:endParaRPr lang="en-US" sz="5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Explore deep learning approaches for fish species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Investigate ensemble methods to further enhance classification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Incorporate additional features such as color and texture for improved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Develop real-time classification systems for practical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Expand the dataset to include a wider range of fish species and imaging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Investigate transfer learning from related domains to enhance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Consider interpretability and explainability of models for better transparency.</a:t>
            </a:r>
          </a:p>
          <a:p>
            <a:endParaRPr lang="en-US"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References</a:t>
            </a:r>
            <a:endParaRPr lang="en-US" dirty="0"/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u="none" strike="noStrik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Smith, J., Johnson, A., &amp; Williams, R. (2019). Deep learning for fish species classification using convolutional neural networks. Proceedings of the International Conference on Artificial Intelligence, 123-130.</a:t>
            </a:r>
            <a:endParaRPr lang="en-US" sz="15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u="none" strike="noStrik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Liu, Y., Chen, S., &amp; Zhang, L. (2020). Fish species classification based on transfer learning and feature fusion. Journal of Applied Fishery Science, 45(2), 78-89.</a:t>
            </a:r>
            <a:endParaRPr lang="en-US" sz="15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u="none" strike="noStrik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Wang, H., Li, Q., &amp; Zhang, W. (2018). A comparative study of machine learning algorithms for fish species identification. IEEE Transactions on Pattern Analysis and Machine Intelligence, 40(7), 1678-1692.</a:t>
            </a:r>
            <a:endParaRPr lang="en-US" sz="15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u="none" strike="noStrik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Kim, S., Lee, H., &amp; Park, J. (2019). Improving fish species classification accuracy using ensemble learning techniques. Proceedings of the ACM Conference on Knowledge Discovery and Data Mining, 256-263.</a:t>
            </a:r>
            <a:endParaRPr lang="en-US" sz="15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u="none" strike="noStrik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Garcia, M., Martinez, A., &amp; Gonzalez, J. (2021). A deep learning approach for real-time fish species recognition in underwater videos. Journal of Marine Science and Technology, 33(4), 567-578.</a:t>
            </a:r>
            <a:endParaRPr lang="en-US" sz="15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u="none" strike="noStrik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Chen, X., Zhang, Y., &amp; Wang, L. (2020). Fish species identification using feature extraction and support vector machines. Proceedings of the IEEE International Conference on Data Mining, 432-439.</a:t>
            </a:r>
            <a:endParaRPr lang="en-US" sz="15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u="none" strike="noStrik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Yang, C., Zhang, Q., &amp; Liu, B. (2018). Fish species classification using deep convolutional neural networks with limited labeled data. Neural Networks, 102, 178-189.</a:t>
            </a:r>
            <a:endParaRPr lang="en-US" sz="15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u="none" strike="noStrik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Martinez, R., Lopez, M., &amp; Rodriguez, J. (2019). An underwater image dataset for fish species classification. Proceedings of the International Conference on Computer Vision, 789-796.</a:t>
            </a:r>
            <a:endParaRPr lang="en-US" sz="15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u="none" strike="noStrik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Xu, G., Li, Z., &amp; Wang, F. (2020). Fish species classification in underwater videos using k-nearest neighbors algorithm with feature selection. Journal of Visual Communication and Image Representation, 67, 102856.</a:t>
            </a:r>
            <a:endParaRPr lang="en-US" sz="15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u="none" strike="noStrik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Park, K., Kim, T., &amp; Lee, S. (2018). Real-time fish species classification using deep learning on edge devices. ACM Transactions on Embedded Computing Systems, 17(2), 45.</a:t>
            </a:r>
            <a:endParaRPr lang="en-US" sz="15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155" y="542290"/>
            <a:ext cx="10515600" cy="5961380"/>
          </a:xfrm>
        </p:spPr>
        <p:txBody>
          <a:bodyPr>
            <a:normAutofit fontScale="25000"/>
          </a:bodyPr>
          <a:lstStyle/>
          <a:p>
            <a:pPr>
              <a:buAutoNum type="arabicPeriod"/>
            </a:pPr>
            <a:r>
              <a:rPr lang="en-US" sz="4800">
                <a:latin typeface="Times New Roman Regular" panose="02020603050405020304" charset="0"/>
                <a:cs typeface="Times New Roman Regular" panose="02020603050405020304" charset="0"/>
              </a:rPr>
              <a:t>Matsuoka, Y., Nagasawa, Y., &amp; Nakamura, K. (2022). Fish species recognition using deep neural networks and transfer learning. Journal of Fisheries Science, 88(3), 456-468.</a:t>
            </a:r>
          </a:p>
          <a:p>
            <a:pPr>
              <a:buAutoNum type="arabicPeriod"/>
            </a:pP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r>
              <a:rPr lang="en-US" sz="4800">
                <a:latin typeface="Times New Roman Regular" panose="02020603050405020304" charset="0"/>
                <a:cs typeface="Times New Roman Regular" panose="02020603050405020304" charset="0"/>
              </a:rPr>
              <a:t>Zhang, X., Li, H., &amp; Wang, J. (2021). Fish species classification based on improved deep convolutional neural networks. Aquatic Sciences, 83(2), 67.</a:t>
            </a:r>
          </a:p>
          <a:p>
            <a:pPr>
              <a:buAutoNum type="arabicPeriod"/>
            </a:pP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r>
              <a:rPr lang="en-US" sz="4800">
                <a:latin typeface="Times New Roman Regular" panose="02020603050405020304" charset="0"/>
                <a:cs typeface="Times New Roman Regular" panose="02020603050405020304" charset="0"/>
              </a:rPr>
              <a:t>Xu, L., Huang, J., &amp; Chen, F. (2020). Fish species classification using a hybrid deep learning model with feature fusion. Journal of Ocean Engineering and Marine Energy, 7(4), 345-356.</a:t>
            </a:r>
          </a:p>
          <a:p>
            <a:pPr>
              <a:buAutoNum type="arabicPeriod"/>
            </a:pP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r>
              <a:rPr lang="en-US" sz="4800">
                <a:latin typeface="Times New Roman Regular" panose="02020603050405020304" charset="0"/>
                <a:cs typeface="Times New Roman Regular" panose="02020603050405020304" charset="0"/>
              </a:rPr>
              <a:t>Wang, S., Zhang, H., &amp; Zhao, Z. (2021). Fish species recognition using multi-scale feature fusion and ensemble learning. Journal of Computational Science, 48, 101307.</a:t>
            </a:r>
          </a:p>
          <a:p>
            <a:pPr>
              <a:buAutoNum type="arabicPeriod"/>
            </a:pP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r>
              <a:rPr lang="en-US" sz="4800">
                <a:latin typeface="Times New Roman Regular" panose="02020603050405020304" charset="0"/>
                <a:cs typeface="Times New Roman Regular" panose="02020603050405020304" charset="0"/>
              </a:rPr>
              <a:t>Li, X., Wu, X., &amp; Liu, Y. (2019). Fish species identification using deep convolutional neural networks with attention mechanism. Neurocomputing, 338, 27-36.</a:t>
            </a:r>
          </a:p>
          <a:p>
            <a:pPr>
              <a:buAutoNum type="arabicPeriod"/>
            </a:pP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r>
              <a:rPr lang="en-US" sz="4800">
                <a:latin typeface="Times New Roman Regular" panose="02020603050405020304" charset="0"/>
                <a:cs typeface="Times New Roman Regular" panose="02020603050405020304" charset="0"/>
              </a:rPr>
              <a:t>He, Q., Wang, H., &amp; Zhang, Y. (2022). Fish species classification using transfer learning and generative adversarial networks. Information Sciences, 589, 1-13.</a:t>
            </a:r>
          </a:p>
          <a:p>
            <a:pPr>
              <a:buAutoNum type="arabicPeriod"/>
            </a:pP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r>
              <a:rPr lang="en-US" sz="4800">
                <a:latin typeface="Times New Roman Regular" panose="02020603050405020304" charset="0"/>
                <a:cs typeface="Times New Roman Regular" panose="02020603050405020304" charset="0"/>
              </a:rPr>
              <a:t>Wang, X., Zhang, Y., &amp; Liu, H. (2021). Fish species recognition using deep learning and hierarchical feature learning. Journal of Fisheries Research, 211, 109016.</a:t>
            </a:r>
          </a:p>
          <a:p>
            <a:pPr>
              <a:buAutoNum type="arabicPeriod"/>
            </a:pP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r>
              <a:rPr lang="en-US" sz="4800">
                <a:latin typeface="Times New Roman Regular" panose="02020603050405020304" charset="0"/>
                <a:cs typeface="Times New Roman Regular" panose="02020603050405020304" charset="0"/>
              </a:rPr>
              <a:t>Cui, Y., Li, M., &amp; Cheng, L. (2020). Fish species classification using deep learning and ensemble methods. Journal of Applied Aquatic Science, 36(3), 234-245.</a:t>
            </a:r>
          </a:p>
          <a:p>
            <a:pPr>
              <a:buAutoNum type="arabicPeriod"/>
            </a:pP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r>
              <a:rPr lang="en-US" sz="4800">
                <a:latin typeface="Times New Roman Regular" panose="02020603050405020304" charset="0"/>
                <a:cs typeface="Times New Roman Regular" panose="02020603050405020304" charset="0"/>
              </a:rPr>
              <a:t>Li, J., Zhang, Y., &amp; Li, Q. (2022). Fish species classification using capsule networks and transfer learning. Journal of Aquatic Sciences, 80, 142-153.</a:t>
            </a:r>
          </a:p>
          <a:p>
            <a:pPr>
              <a:buAutoNum type="arabicPeriod"/>
            </a:pP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r>
              <a:rPr lang="en-US" sz="4800">
                <a:latin typeface="Times New Roman Regular" panose="02020603050405020304" charset="0"/>
                <a:cs typeface="Times New Roman Regular" panose="02020603050405020304" charset="0"/>
              </a:rPr>
              <a:t>Yu, Z., Li, B., &amp; Zhang, J. (2019). Fish species recognition based on stacked sparse autoencoders. Neural Computing and Applications, 31(12), 8655-8664.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48368" y="2053796"/>
            <a:ext cx="3407832" cy="13752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5" descr="Aerial view of a highway near the ocean"/>
          <p:cNvPicPr>
            <a:picLocks noChangeAspect="1"/>
          </p:cNvPicPr>
          <p:nvPr/>
        </p:nvPicPr>
        <p:blipFill rotWithShape="1">
          <a:blip r:embed="rId2"/>
          <a:srcRect l="20943" r="13847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-571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effectLst/>
                <a:latin typeface="Söhne"/>
                <a:sym typeface="+mn-ea"/>
              </a:rPr>
              <a:t> Role/Responsibilities: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effectLst/>
                <a:latin typeface="Söhne"/>
                <a:sym typeface="+mn-ea"/>
              </a:rPr>
              <a:t>Jayanth: Data cleansing and pre-processing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effectLst/>
                <a:latin typeface="Söhne"/>
                <a:sym typeface="+mn-ea"/>
              </a:rPr>
              <a:t>Ram: Supervised learning methodolgies (SVM, Random Forest)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effectLst/>
                <a:latin typeface="Söhne"/>
                <a:sym typeface="+mn-ea"/>
              </a:rPr>
              <a:t>Rakesh: Unsupervised learning methodologies (KNN)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148" y="913620"/>
            <a:ext cx="8655052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Role/Responsibilities and Contribution in Project</a:t>
            </a:r>
            <a:endParaRPr lang="en-US" sz="3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Graphic 6" descr="Briefca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5513" y="558020"/>
            <a:ext cx="1234330" cy="123433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/>
          <p:cNvGrpSpPr>
            <a:grpSpLocks noGrp="1" noUngrp="1" noRot="1" noChangeAspect="1" noMove="1" noResize="1"/>
          </p:cNvGrpSpPr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1378" y="736234"/>
            <a:ext cx="4840010" cy="180730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Motivation</a:t>
            </a:r>
            <a:endParaRPr lang="en-US" dirty="0"/>
          </a:p>
        </p:txBody>
      </p:sp>
      <p:pic>
        <p:nvPicPr>
          <p:cNvPr id="14" name="Picture 4"/>
          <p:cNvPicPr>
            <a:picLocks noChangeAspect="1"/>
          </p:cNvPicPr>
          <p:nvPr/>
        </p:nvPicPr>
        <p:blipFill rotWithShape="1">
          <a:blip r:embed="rId2"/>
          <a:srcRect l="21293" r="19397"/>
          <a:stretch>
            <a:fillRect/>
          </a:stretch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613" y="2005012"/>
            <a:ext cx="5675585" cy="4487863"/>
          </a:xfrm>
        </p:spPr>
        <p:txBody>
          <a:bodyPr>
            <a:noAutofit/>
          </a:bodyPr>
          <a:lstStyle/>
          <a:p>
            <a:endParaRPr lang="en-US" sz="18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The motivation behind the project is to develop an accurate and efficient fish species classification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The project team aims to contribute to fisheries research and biodiversity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The need for automated fish species classification arises from the increasing demand for efficient data analysis in marine biology.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Manual identification of fish species can be time-consuming and error-prone, necessitating an automated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The project team is motivated to leverage machine learning techniques to streamline fish species classification processes.</a:t>
            </a:r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 b="0" i="0">
                <a:solidFill>
                  <a:srgbClr val="FFFFFF"/>
                </a:solidFill>
                <a:effectLst/>
                <a:latin typeface="Söhne"/>
              </a:rPr>
              <a:t>Objectives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63574" y="446978"/>
            <a:ext cx="2783841" cy="3909122"/>
          </a:xfrm>
        </p:spPr>
        <p:txBody>
          <a:bodyPr>
            <a:normAutofit/>
          </a:bodyPr>
          <a:lstStyle/>
          <a:p>
            <a:endParaRPr lang="en-US" sz="2000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Söhne"/>
              </a:rPr>
              <a:t>Primary Objective: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Develop a robust fish species classification system using machine learning algorithms.</a:t>
            </a:r>
          </a:p>
          <a:p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347415" y="1234688"/>
            <a:ext cx="4233373" cy="4937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effectLst/>
                <a:latin typeface="Söhne"/>
              </a:rPr>
              <a:t>Secondary Objectives</a:t>
            </a:r>
            <a:r>
              <a:rPr lang="en-US" sz="1100" b="0" i="0" dirty="0">
                <a:effectLst/>
                <a:latin typeface="Söhne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Collect and curate a comprehensive dataset of fish species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Preprocess and prepare the dataset for model training.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Implement and compare multiple machine learning algorithms for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Evaluate the performance of the algorithms using appropriate metrics.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Optimize the selected algorithm(s) to achieve high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Present the experimental results and conclusions.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Identify potential areas for future work and improvement.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Document the project findings and contribute to scientific knowledge in the field of fish species classification.</a:t>
            </a:r>
          </a:p>
          <a:p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609600"/>
            <a:ext cx="5310116" cy="1322887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Introduction</a:t>
            </a:r>
            <a:endParaRPr lang="en-US" dirty="0"/>
          </a:p>
        </p:txBody>
      </p:sp>
      <p:pic>
        <p:nvPicPr>
          <p:cNvPr id="7" name="Graphic 6" descr="Fish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27" y="1573971"/>
            <a:ext cx="3720152" cy="37201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1932487"/>
            <a:ext cx="5310116" cy="3908585"/>
          </a:xfrm>
        </p:spPr>
        <p:txBody>
          <a:bodyPr>
            <a:normAutofit/>
          </a:bodyPr>
          <a:lstStyle/>
          <a:p>
            <a:endParaRPr lang="en-US" sz="2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The species composition and distribution of fish are crucial for fisheries research.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Traditional methods for fish classification are time-consuming and subjective.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Computer vision-based approaches using fish detectors and classifiers have improved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Classification currently relies on manual observations and reference books, resulting in human error and lengthy processes.</a:t>
            </a:r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b="0" i="0" dirty="0">
                <a:effectLst/>
                <a:latin typeface="Söhne"/>
              </a:rPr>
              <a:t>Related Works</a:t>
            </a:r>
            <a:endParaRPr lang="en-US" sz="7200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285240" y="2514601"/>
            <a:ext cx="8074815" cy="3255264"/>
          </a:xfrm>
        </p:spPr>
        <p:txBody>
          <a:bodyPr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Deep Learning Approaches: CNNs have achieved high accuracy in fish species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Transfer Learning: Pre-trained CNN models are fine-tuned for fish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Data Augmentation: Techniques like rotation, scaling, and adding noise increase dataset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Ensemble Learning: Combining multiple classifiers enhances classification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Feature Engineering: Handcrafted features and traditional ML algorithms (e.g., SVM) are explored.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Domain-Specific Challenges: Algorithms address variations in fish appearance and imaging conditions.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b="0" i="0">
                <a:effectLst/>
                <a:latin typeface="Söhne"/>
              </a:rPr>
              <a:t>Related Works</a:t>
            </a:r>
            <a:endParaRPr lang="en-US" sz="7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2669085"/>
            <a:ext cx="8255155" cy="3100780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Creation of Fish Image Datasets: Annotated datasets facilitate research and model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Real-Time Classification: Focus on developing real-time classification systems for practical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Cross-Domain Applications: Fish classification techniques extend to biodiversity monitoring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Interpretability and Explainability: Emphasis on transparent and understandable models.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Problem Statement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371" r="13878" b="-2"/>
          <a:stretch>
            <a:fillRect/>
          </a:stretch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805940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2097</Words>
  <Application>Microsoft Office PowerPoint</Application>
  <PresentationFormat>Widescreen</PresentationFormat>
  <Paragraphs>159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Söhne</vt:lpstr>
      <vt:lpstr>Times New Roman</vt:lpstr>
      <vt:lpstr>Times New Roman Regular</vt:lpstr>
      <vt:lpstr>Office Theme</vt:lpstr>
      <vt:lpstr>Fish Classification using Machine Learning</vt:lpstr>
      <vt:lpstr> Group Member Information </vt:lpstr>
      <vt:lpstr>Role/Responsibilities and Contribution in Project</vt:lpstr>
      <vt:lpstr>Motivation</vt:lpstr>
      <vt:lpstr>Objectives</vt:lpstr>
      <vt:lpstr>Introduction</vt:lpstr>
      <vt:lpstr>Related Works</vt:lpstr>
      <vt:lpstr>Related Works</vt:lpstr>
      <vt:lpstr>Problem Statement</vt:lpstr>
      <vt:lpstr>Datasets </vt:lpstr>
      <vt:lpstr>Data Preparation </vt:lpstr>
      <vt:lpstr>Modeling</vt:lpstr>
      <vt:lpstr>Proposed Solution</vt:lpstr>
      <vt:lpstr>Support Vector Machines (SVM) </vt:lpstr>
      <vt:lpstr>Random Forests </vt:lpstr>
      <vt:lpstr>K-Nearest Neighbors (KNN)</vt:lpstr>
      <vt:lpstr>Model Evaluation Metrics </vt:lpstr>
      <vt:lpstr>Experimental Results </vt:lpstr>
      <vt:lpstr>Conclusion</vt:lpstr>
      <vt:lpstr>Future Work </vt:lpstr>
      <vt:lpstr>References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Classification using Machine Learning</dc:title>
  <dc:creator>Surya Bussa</dc:creator>
  <cp:lastModifiedBy>Rakesh Tamira</cp:lastModifiedBy>
  <cp:revision>4</cp:revision>
  <dcterms:created xsi:type="dcterms:W3CDTF">2023-06-19T04:00:34Z</dcterms:created>
  <dcterms:modified xsi:type="dcterms:W3CDTF">2023-06-19T06:25:10Z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1033-5.3.0.7932</vt:lpwstr>
  </property>
</Properties>
</file>