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rakesh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TextShape 3"/>
          <p:cNvSpPr txBox="1"/>
          <p:nvPr/>
        </p:nvSpPr>
        <p:spPr>
          <a:xfrm>
            <a:off x="9072000" y="1237680"/>
            <a:ext cx="20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ewfesfsdef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2018-06-20T16:07:18Z</dcterms:created>
  <dc:creator/>
  <dc:description/>
  <dc:language>en-IN</dc:language>
  <cp:lastModifiedBy/>
  <dcterms:modified xsi:type="dcterms:W3CDTF">2018-06-20T16:51:27Z</dcterms:modified>
  <cp:revision>3</cp:revision>
  <dc:subject/>
  <dc:title/>
</cp:coreProperties>
</file>