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12546-BA73-4CB9-897D-5FE006CA01C9}" v="193" dt="2023-01-30T20:17:21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Final_Project_Healthcare/Dashboard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keshYads/Projects_2022/blob/main/Poject_Final/Final_Project_Diabetes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98FC014F-DD8F-DC93-184B-5B2D4E97D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6709726C-7A70-4E26-8336-6E2456BB4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/>
                <a:cs typeface="Times New Roman"/>
                <a:hlinkClick r:id="rId3"/>
              </a:rPr>
              <a:t>Final Project Healthcare</a:t>
            </a:r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42866935-9F4B-8E85-6399-57AD9DE01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FDB7A573-3A5E-2FE8-D12E-DA7F643D5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723E-9A75-B7E1-8D61-D2346F99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C872-ED29-B1EC-D453-597203DB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As per the project requirement, ML model, Tableau worksheets and dashboard is created to give clear visibility to the Business for taking major decisions on company's next steps.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Through, Logistic Regression and RF model an accuracy of above 75% is attained.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3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C40A-C58D-613D-14A6-7E3F4D56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Source Code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9B64-8021-616F-5BD2-E3AFC468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ML Code Link: 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  <a:hlinkClick r:id="rId2"/>
              </a:rPr>
              <a:t>https://github.com/RakeshYads/Projects_2022/blob/main/Poject_Final/Final_Project_Diabetes.ipynb</a:t>
            </a: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Tableau Public Link: </a:t>
            </a: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https://public.tableau.com/app/profile/rakesh.yadav4533/viz/Final_Project_Healthcare/Dashboard1?publish=yes</a:t>
            </a:r>
            <a:endParaRPr lang="en-US">
              <a:solidFill>
                <a:schemeClr val="accent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048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363479A-CC84-B10C-F65B-AD4929C10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C644C-9817-935B-DB78-B2B9CA75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ML Model Results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00270-7893-D7FE-DBC6-AC6BA42E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Calibri Light"/>
              </a:rPr>
              <a:t>Tableau Results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735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3" descr="Graphical user interface, chart, application, pie chart&#10;&#10;Description automatically generated">
            <a:extLst>
              <a:ext uri="{FF2B5EF4-FFF2-40B4-BE49-F238E27FC236}">
                <a16:creationId xmlns:a16="http://schemas.microsoft.com/office/drawing/2014/main" id="{83B1E67E-BE31-0581-5390-B5C23DE73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33845FF-3A8C-0502-4DEB-4A7438B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554F56B-3F64-659D-4204-6AD38007E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6813EDE-00EA-0E6C-8B65-A1510985E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Final Project Healthcare</vt:lpstr>
      <vt:lpstr>Results</vt:lpstr>
      <vt:lpstr>Source Code</vt:lpstr>
      <vt:lpstr>ML Model Results</vt:lpstr>
      <vt:lpstr>Tableau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Project_Healthcare</dc:title>
  <dc:creator/>
  <cp:lastModifiedBy/>
  <cp:revision>98</cp:revision>
  <dcterms:created xsi:type="dcterms:W3CDTF">2023-01-30T19:48:58Z</dcterms:created>
  <dcterms:modified xsi:type="dcterms:W3CDTF">2023-01-30T20:17:42Z</dcterms:modified>
</cp:coreProperties>
</file>