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3F60F-0E8D-7C42-3C0F-72CD128F9D2E}" v="41" dt="2023-01-30T20:51:49.977"/>
    <p1510:client id="{5B712546-BA73-4CB9-897D-5FE006CA01C9}" v="193" dt="2023-01-30T20:17:21.876"/>
    <p1510:client id="{7E836954-6749-505A-F67D-8B26B4283053}" v="2" dt="2023-01-30T20:46:15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4317D44-301B-76C1-BCEF-30DF9FFF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89" b="1009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6709726C-7A70-4E26-8336-6E2456BB4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/>
                <a:cs typeface="Times New Roman"/>
              </a:rPr>
              <a:t>ML- HEALTH CARE</a:t>
            </a:r>
            <a:endParaRPr lang="en-us" sz="4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AF9DB12-FF18-B316-42BF-1F9FF5D58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3723E-9A75-B7E1-8D61-D2346F99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Times New Roman"/>
                <a:cs typeface="Times New Roman"/>
              </a:rPr>
              <a:t>Results</a:t>
            </a:r>
            <a:endParaRPr lang="en-US" sz="3600">
              <a:ea typeface="+mj-lt"/>
              <a:cs typeface="+mj-lt"/>
            </a:endParaRPr>
          </a:p>
        </p:txBody>
      </p:sp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C872-ED29-B1EC-D453-597203D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590101"/>
            <a:ext cx="4593021" cy="318055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As per the project requirement, ML model, Tableau worksheets and dashboard is created to give clear visibility to the Business for taking major decisions on company's next steps.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Logistic Regression and Random Forest gives almost the same accuracy. We got an accuracy of above 80%. It's good enough to predict heart diseases in effective manner.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180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3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C40A-C58D-613D-14A6-7E3F4D56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Source Code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9B64-8021-616F-5BD2-E3AFC468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ML Code Link: 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https://github.com/RakeshYads/Projects_2022/blob/main/Project_2_Health_Care/Health_Care.ipynb</a:t>
            </a:r>
            <a:endParaRPr lang="en-US" dirty="0">
              <a:solidFill>
                <a:schemeClr val="accent1"/>
              </a:solidFill>
              <a:latin typeface="Times New Roman"/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048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E4E52DA-A7D1-67D4-8218-40CB720F5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C644C-9817-935B-DB78-B2B9CA75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ML Model 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ML- HEALTH CARE</vt:lpstr>
      <vt:lpstr>Results</vt:lpstr>
      <vt:lpstr>Source Code</vt:lpstr>
      <vt:lpstr>ML Model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Project_Healthcare</dc:title>
  <dc:creator/>
  <cp:lastModifiedBy/>
  <cp:revision>130</cp:revision>
  <dcterms:created xsi:type="dcterms:W3CDTF">2023-01-30T19:48:58Z</dcterms:created>
  <dcterms:modified xsi:type="dcterms:W3CDTF">2023-01-30T20:52:00Z</dcterms:modified>
</cp:coreProperties>
</file>