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592D-C665-5387-BC6A-4003DB8D4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159BE-E7CD-C437-4F7A-113802E98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C44A-100A-4A66-8C67-0DAE2239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2C75-C5AE-1F42-C692-25DAE1B2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FA8C-D633-3B0E-ECDA-4CAFC167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C846-DC3E-1DFF-5A00-32FABA62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7D63-E051-F012-0C85-34060ECCD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A063D-C566-6AEC-133F-1DDA8063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36AC-E277-9C85-82C5-4E7FB94E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3C85-C7B4-AC32-CCF1-52C9D20B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3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169CA-CE11-4F27-3903-8565A11B9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7F589-C4C5-97A7-A44E-D53E7A9C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A647-41E7-70B3-7DE9-52A17973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81AD-F19D-5A0B-69EC-B7B93933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1C25-E921-7219-8052-B0F832A6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A1F-2708-F827-4DE0-8A7D775B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2B4E-983F-0F12-77C0-890B6D39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B237-BFAC-1155-6FDA-472F4845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1316-731D-B098-77DB-874CE61B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53F64-A1C2-7E94-4BE8-75F165FF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5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903E-67E2-16E4-859B-4945460D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DC36D-2691-5F76-DDC4-925A9334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99A8-E2C3-61F2-FD6C-CC45713E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0C8C-0BA3-DE65-0121-2CBE6CBF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A01F-221E-B1D9-B31C-77A47408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1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E532-54D7-0CB5-F67A-001D894F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8455-443D-4B92-DA94-99D40371B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F5F17-B5C0-5576-C5F9-A1845FDE6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3EA3-A2DB-DBE0-B171-1FAF66DB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B6532-7283-2B5B-CBB7-7AAFF9D9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EF75-BE0D-8A92-5A46-1400C92A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0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9441-343F-24F4-C526-62C47B69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253DB-9B29-F366-C5F0-BF634026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4065F-7221-0A87-E309-917242A7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C4C46-D769-897A-C93D-F7526AE87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89EEC-3131-9586-C960-804D21726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D5F6D-331E-B9C2-BEAB-9188D9C3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EAAC6-A848-33A3-75A5-44178017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454E9-B765-563A-CB93-963750B7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25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8D9B-57F6-C566-4859-C04C1536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E10F5-091C-9200-F0DF-314F9F1D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46363-D0CA-3075-BAD0-BC1B964F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F78E0-14DF-C4A6-E531-AD86A1E1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2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D739B-D282-785B-2D18-2CC24466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A8675-94F6-2E9F-C211-38726198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FD201-9896-3B85-7441-B2CCF6B8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4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1810-A154-3A48-2778-84C6050D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3975-38FC-9829-8CD7-54B77C4F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9C2D7-EF14-6DB4-889E-388E3E5C0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4FF60-D72D-3BBB-3717-DA364A8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548A-A06B-93CE-7F6D-E87354AE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C914E-C23C-CD7E-A7F0-F35D4556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9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9173-3D1A-1903-0EB2-F580212C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6856F-BAB3-6BE1-9B1E-34A7F6D0B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0BBB3-05D3-1374-3BA3-F698332FB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6EE5-3354-F592-9CD4-9BA59BF4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A23B-2BC3-0965-B906-D3B28C88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C8D34-DECF-4A68-CDC1-4D51694A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59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CBE408-F3FB-3903-E59A-D7000EE7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7A96-C5FF-A094-1354-2250732BE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C965-814D-950A-635E-9311BCFBD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62888-29B2-4B47-8E0F-6C2829A1F1E0}" type="datetimeFigureOut">
              <a:rPr lang="en-IN" smtClean="0"/>
              <a:t>17-07-2022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AE7D-1816-1852-4BDC-0F647237C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FF84D-558F-9828-3C1E-D30D1CF7E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BD20-4404-4546-9646-265CC1D6D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8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0BEF-8A41-6476-162C-DAED84945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Class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562CA-EB4D-98BE-3B85-FBF69DD4F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Test </a:t>
            </a:r>
          </a:p>
        </p:txBody>
      </p:sp>
    </p:spTree>
    <p:extLst>
      <p:ext uri="{BB962C8B-B14F-4D97-AF65-F5344CB8AC3E}">
        <p14:creationId xmlns:p14="http://schemas.microsoft.com/office/powerpoint/2010/main" val="312386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Class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creator>Rakesh Bablu</dc:creator>
  <cp:lastModifiedBy>Rakesh Bablu</cp:lastModifiedBy>
  <cp:revision>1</cp:revision>
  <dcterms:created xsi:type="dcterms:W3CDTF">2022-07-17T09:13:44Z</dcterms:created>
  <dcterms:modified xsi:type="dcterms:W3CDTF">2022-07-17T09:14:27Z</dcterms:modified>
</cp:coreProperties>
</file>