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5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3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1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5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8BD5-B41B-436E-A310-F49E8F153D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2623-EA4F-45D8-A93C-DD277A8B8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0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76E2-1363-483E-B815-2F210C20F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9D9CD-5F70-4426-9B6F-D161F41F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0075-0BA2-4004-AC0E-708D146F0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8" y="796062"/>
            <a:ext cx="1064606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7D87D-3D1F-422D-B975-45C881B43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" y="650449"/>
            <a:ext cx="10782764" cy="55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3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chintareddy Rakesh</dc:creator>
  <cp:lastModifiedBy>chintareddy Rakesh</cp:lastModifiedBy>
  <cp:revision>2</cp:revision>
  <dcterms:created xsi:type="dcterms:W3CDTF">2024-12-23T06:48:22Z</dcterms:created>
  <dcterms:modified xsi:type="dcterms:W3CDTF">2024-12-23T06:56:23Z</dcterms:modified>
</cp:coreProperties>
</file>