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84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6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9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2505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901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181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89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9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0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0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1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3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89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5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23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4C01B9-FB9F-43E5-8413-99C3FB92AAC4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B6097A-2AAF-436E-821E-804A227A1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09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90D1-DA69-43A9-8B66-478A5F1A1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666419" cy="194733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Python project on OTP Verification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FAAA4-EB27-4B1A-8F82-AE2462229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888" y="4805401"/>
            <a:ext cx="3370851" cy="888389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Rakesh Chintareddy</a:t>
            </a: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S9633</a:t>
            </a:r>
          </a:p>
        </p:txBody>
      </p:sp>
    </p:spTree>
    <p:extLst>
      <p:ext uri="{BB962C8B-B14F-4D97-AF65-F5344CB8AC3E}">
        <p14:creationId xmlns:p14="http://schemas.microsoft.com/office/powerpoint/2010/main" val="290711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19240D-B53F-4E8F-8940-A9EBE180C19F}"/>
              </a:ext>
            </a:extLst>
          </p:cNvPr>
          <p:cNvSpPr/>
          <p:nvPr/>
        </p:nvSpPr>
        <p:spPr>
          <a:xfrm>
            <a:off x="490194" y="707009"/>
            <a:ext cx="8653805" cy="133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 the System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system runs by calling the otp_verification() function, which triggers the OTP generation, sending, and verification process.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D8696-6757-41E8-A1E0-47F2BD3D9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7" y="3094104"/>
            <a:ext cx="7949405" cy="107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6228C9-B4CF-4DB7-92BF-301B53E9F7BD}"/>
              </a:ext>
            </a:extLst>
          </p:cNvPr>
          <p:cNvSpPr/>
          <p:nvPr/>
        </p:nvSpPr>
        <p:spPr>
          <a:xfrm>
            <a:off x="377072" y="518474"/>
            <a:ext cx="8766928" cy="1035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Sample Output: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is an example of how the program behaves: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75700-77B5-441B-91FC-63F3D75C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6" y="2262433"/>
            <a:ext cx="8921339" cy="19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115FA8-89F6-4460-9204-2EB1BD2627E8}"/>
              </a:ext>
            </a:extLst>
          </p:cNvPr>
          <p:cNvSpPr/>
          <p:nvPr/>
        </p:nvSpPr>
        <p:spPr>
          <a:xfrm>
            <a:off x="282804" y="744718"/>
            <a:ext cx="8212763" cy="49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user enters an incorrect OTP all three times: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54695-CB07-4053-B004-0651250D2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77" y="1649692"/>
            <a:ext cx="8297281" cy="31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3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5CE80F-B44D-44CC-9086-CD82D3B7A9B1}"/>
              </a:ext>
            </a:extLst>
          </p:cNvPr>
          <p:cNvSpPr/>
          <p:nvPr/>
        </p:nvSpPr>
        <p:spPr>
          <a:xfrm>
            <a:off x="377072" y="838986"/>
            <a:ext cx="10030120" cy="453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10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OTP Generation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6-digit OTP is generated randomly for each verification attempt.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10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OTP Sending Simulation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OTP is simulated to be sent to the user's email (printed to the console).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10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Attempts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user has up to 3 attempts to enter the correct OTP before access is denied.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10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Feedback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Clear messages are provided to inform the user of the number of remaining attempts and the result of the OTP verification.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9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490503-A06C-41BA-88A5-C43C3CEBE8DE}"/>
              </a:ext>
            </a:extLst>
          </p:cNvPr>
          <p:cNvSpPr/>
          <p:nvPr/>
        </p:nvSpPr>
        <p:spPr>
          <a:xfrm>
            <a:off x="452486" y="914400"/>
            <a:ext cx="10454325" cy="2451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OTP Verification System provides a simple but effective demonstration of how OTPs can be used for secure user authentication. The system is easy to understand and provides a foundation for more complex verification systems, including those integrated with actual email or SMS services.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3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D3130-D22F-40A5-860B-FAE8DB776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8" y="282804"/>
            <a:ext cx="8898903" cy="64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8A08-D7AA-4D71-9626-86013EC1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635" y="2422689"/>
            <a:ext cx="4452575" cy="122548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67084-2FD2-4E1C-BD5E-98865A4A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796" y="5099901"/>
            <a:ext cx="3374796" cy="876693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Rakesh Chintareddy</a:t>
            </a:r>
          </a:p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S9633</a:t>
            </a:r>
          </a:p>
        </p:txBody>
      </p:sp>
    </p:spTree>
    <p:extLst>
      <p:ext uri="{BB962C8B-B14F-4D97-AF65-F5344CB8AC3E}">
        <p14:creationId xmlns:p14="http://schemas.microsoft.com/office/powerpoint/2010/main" val="159201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BADF6-53F2-48D2-8157-20DA82375757}"/>
              </a:ext>
            </a:extLst>
          </p:cNvPr>
          <p:cNvSpPr/>
          <p:nvPr/>
        </p:nvSpPr>
        <p:spPr>
          <a:xfrm>
            <a:off x="575035" y="584462"/>
            <a:ext cx="10294070" cy="3467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OTP Verification System is a Python-based application that generates a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6-digit OTP, simulates sending it to a user's email, and verifies the OTP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entered by the user. This system ensures secure authentication by limiting the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attempts a user can make to enter the correct OTP.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7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BADF6-53F2-48D2-8157-20DA82375757}"/>
              </a:ext>
            </a:extLst>
          </p:cNvPr>
          <p:cNvSpPr/>
          <p:nvPr/>
        </p:nvSpPr>
        <p:spPr>
          <a:xfrm>
            <a:off x="575035" y="584462"/>
            <a:ext cx="10294070" cy="4954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objectives of the OTP Verification System are: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1.Generate a secure 6-digit OTP.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2.Simulate sending the OTP to the user's email.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3.Allow the user to input the OTP and verify it within 3 attempts.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4.Provide feedback on the OTP verification process, including the number of remaining attempts.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8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BADF6-53F2-48D2-8157-20DA82375757}"/>
              </a:ext>
            </a:extLst>
          </p:cNvPr>
          <p:cNvSpPr/>
          <p:nvPr/>
        </p:nvSpPr>
        <p:spPr>
          <a:xfrm>
            <a:off x="575035" y="584462"/>
            <a:ext cx="10294070" cy="458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OTP Verification System follows these steps:</a:t>
            </a:r>
          </a:p>
          <a:p>
            <a:pPr lvl="0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1.Generate OTP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6-digit random OTP is generated.</a:t>
            </a:r>
          </a:p>
          <a:p>
            <a:pPr lvl="0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2.Simulate OTP Sending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OTP is displayed to the console as a simulation of sending it to the user via email.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OTP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prompts the user to enter the OTP and verifies whether it matches the generated OTP. The user has 3 attempts to enter the correct OTP.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85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BADF6-53F2-48D2-8157-20DA82375757}"/>
              </a:ext>
            </a:extLst>
          </p:cNvPr>
          <p:cNvSpPr/>
          <p:nvPr/>
        </p:nvSpPr>
        <p:spPr>
          <a:xfrm>
            <a:off x="575035" y="584462"/>
            <a:ext cx="10294070" cy="458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OTP Verification System follows these steps:</a:t>
            </a:r>
          </a:p>
          <a:p>
            <a:pPr lvl="0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1.Generate OTP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6-digit random OTP is generated.</a:t>
            </a:r>
          </a:p>
          <a:p>
            <a:pPr lvl="0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2.Simulate OTP Sending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OTP is displayed to the console as a simulation of sending it to the user via email.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OTP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prompts the user to enter the OTP and verifies whether it matches the generated OTP. The user has 3 attempts to enter the correct OTP.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3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67200C-78EF-4EF6-84B5-C272E11145BC}"/>
              </a:ext>
            </a:extLst>
          </p:cNvPr>
          <p:cNvSpPr/>
          <p:nvPr/>
        </p:nvSpPr>
        <p:spPr>
          <a:xfrm>
            <a:off x="361360" y="176895"/>
            <a:ext cx="9480224" cy="203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Explanation:</a:t>
            </a:r>
            <a:endParaRPr lang="en-IN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OTP Generation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function generate_otp() generates a random integer between 100000 and 999999 using Python’s random.randint() function. This 6-digit number serves as the OTP.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0E94B-57FC-4BF1-84D4-FBACF2E47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94" y="2789434"/>
            <a:ext cx="7918516" cy="22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7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18B06-6059-4170-ADEE-A672D7BCC045}"/>
              </a:ext>
            </a:extLst>
          </p:cNvPr>
          <p:cNvSpPr/>
          <p:nvPr/>
        </p:nvSpPr>
        <p:spPr>
          <a:xfrm>
            <a:off x="169681" y="197963"/>
            <a:ext cx="9756743" cy="175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Simulating OTP Sending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function send_otp_simulated() is used to simulate the sending of the OTP. In a real-world scenario, this function would send the OTP via email or SMS, but here it simply prints the OTP to the console.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78BB3-A7A6-4666-AFB5-422EF7EFC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22" y="2441543"/>
            <a:ext cx="8887312" cy="24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9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82B497-32F1-446D-ABE9-D632916F5C37}"/>
              </a:ext>
            </a:extLst>
          </p:cNvPr>
          <p:cNvSpPr/>
          <p:nvPr/>
        </p:nvSpPr>
        <p:spPr>
          <a:xfrm>
            <a:off x="320511" y="263951"/>
            <a:ext cx="9464512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OTP Verification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verify_otp() function compares the OTP entered by the user (user_otp) with the generated OTP. The user has 3 attempts to enter the correct OTP. If the user enters the correct OTP, the access is granted; otherwise, after 3 incorrect attempts, access is denied.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290DB-ED8E-4458-BE24-3B1C5D71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09" y="2120472"/>
            <a:ext cx="8636281" cy="43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1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496551-1858-4D5D-B2E7-3CBC0E64AC6E}"/>
              </a:ext>
            </a:extLst>
          </p:cNvPr>
          <p:cNvSpPr/>
          <p:nvPr/>
        </p:nvSpPr>
        <p:spPr>
          <a:xfrm>
            <a:off x="263950" y="358219"/>
            <a:ext cx="9719035" cy="133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otp_verification() function orchestrates the entire flow: generating the OTP, simulating its sending, and verifying the OTP entered by the user.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6A975-4B14-4CF2-8A34-27AB1FC20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61" y="1818839"/>
            <a:ext cx="8644379" cy="42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3965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660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Calibri</vt:lpstr>
      <vt:lpstr>Century Gothic</vt:lpstr>
      <vt:lpstr>Times New Roman</vt:lpstr>
      <vt:lpstr>Wingdings 3</vt:lpstr>
      <vt:lpstr>Slice</vt:lpstr>
      <vt:lpstr>Python project on OTP Verification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on OTP Verification System</dc:title>
  <dc:creator>chintareddy Rakesh</dc:creator>
  <cp:lastModifiedBy>chintareddy Rakesh</cp:lastModifiedBy>
  <cp:revision>4</cp:revision>
  <dcterms:created xsi:type="dcterms:W3CDTF">2025-01-03T17:08:10Z</dcterms:created>
  <dcterms:modified xsi:type="dcterms:W3CDTF">2025-01-03T17:38:18Z</dcterms:modified>
</cp:coreProperties>
</file>