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76000" y="1800000"/>
            <a:ext cx="7632000" cy="453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Originators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Lead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Rakesh 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College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Kumaraguru College of Technology, Coimbatore.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Members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Rakesh D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Samvasan 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Mohan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Sridhar 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Keerthivaasan K V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Mentor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Raffik R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Assistant Professor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328760" y="762840"/>
            <a:ext cx="9143280" cy="65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 Proposal – Smart Virtual Hackathon 2020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36120" y="1722240"/>
            <a:ext cx="9740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 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Attendance using Face Recognition in a classroom with a single click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864000" y="630720"/>
            <a:ext cx="10592280" cy="5625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851840" y="410040"/>
            <a:ext cx="8571960" cy="606672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64000" y="864000"/>
            <a:ext cx="1969560" cy="70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769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above methodology can be used for the autonomous attendance system in educational institutions, offices, industries, companies, etc. depends upon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environmental constraints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reduces the time and the model can be further improved for the precision and accuracy of the prediction.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303192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171800"/>
            <a:ext cx="10514880" cy="53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are many scientific advancements and inventions have taken place to save labor, increase the accuracy and to make life even more easier everyday.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Automatic Attendance System is one of the advancement in the field of automation replacing traditional attendance marking activity.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Automatic Attendance Systems are generally,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bio-metric based(fingerprint),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smart-card based(RFID), etc.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systems are widely used in different organizations.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Traditional method of attendance marking is very time consuming and becomes complicated when the strength is more.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Automation of Attendance System has edge over traditional method as it saves time. This also helps to prevent fake attendance.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subsequent sections in this presentation are objectives, assumptions, constraints,  methodology and conclusion will be discussed in detailed in the following slides.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47080" y="674640"/>
            <a:ext cx="9787680" cy="591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OBJECTIVES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develop AI(Artificial Intelligence) model using machine learning process to mark attendance for students.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reduce time and mistakes while marking attendance manually.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make attendance marking system user friendly and efficient than conventional methods.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establish sustainable method for facial detection and recognition for marking attendance.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ASSUMPTIONS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Good lighting condition and images.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Less processing 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User-friendly(Simple interface).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Completes marking attendance in a single click.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CONSTRAINTS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Suitable only for classroom environment.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Attention from students is required to get better results.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28760" y="576000"/>
            <a:ext cx="10514880" cy="563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Technology used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vision – openCV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Dependencies openpyxl - excel sheet management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Tkinter - GUI Development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Matplotlib – Plotting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Numpy – image pixels handled as array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tqdm – progress bar in iterations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Facial detection -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haars cascade 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Face Recognition –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createLBPHFaceRecognizer()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algorithms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learning(Artificial Intelligence)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Camera sensor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Computing device (4 GB RAM, Any OS)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92000" y="365040"/>
            <a:ext cx="3096000" cy="7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badi"/>
              </a:rPr>
              <a:t>METHODOLOGY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38080" y="976680"/>
            <a:ext cx="10514880" cy="55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Creation of Dataset and face detection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creating the dataset, we have used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openCV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haars cascade classifier.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 using this classifier faces are detected and the cropped images of the face with their roll number are saved as folder.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While creating dataset,  the name and roll number is updated in a spreadsheet.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Facial recognition and training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creating dataset, the model for recognizing faces is build using open cv's model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createLBPHFaceRecognizer() or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any other equivalent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 model is trained and saved and so, every time the dataset is updated.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(or) Testing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attendance the camera is set on and all the faces are obtained from the haars cascade face classifier is looped to predict by the model.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Thus the roll number of the predicted faces is updated in a list and later updated in the spreadsheet created earlier using openpyxl module.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*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haars cascade classifier to detect face in the image using openCV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247320" y="2009880"/>
            <a:ext cx="1719360" cy="242784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3809160" y="2615760"/>
            <a:ext cx="2285640" cy="1178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Creation of Datasets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116160" y="4624920"/>
            <a:ext cx="4011480" cy="11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Collection of face data in different lighting conditions.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collected in form of video.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219400" y="3205440"/>
            <a:ext cx="12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10243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4"/>
          <p:cNvSpPr/>
          <p:nvPr/>
        </p:nvSpPr>
        <p:spPr>
          <a:xfrm>
            <a:off x="6304680" y="3224160"/>
            <a:ext cx="128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10243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8817480" y="521640"/>
            <a:ext cx="1807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Created Datasets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29" descr=""/>
          <p:cNvPicPr/>
          <p:nvPr/>
        </p:nvPicPr>
        <p:blipFill>
          <a:blip r:embed="rId2"/>
          <a:stretch/>
        </p:blipFill>
        <p:spPr>
          <a:xfrm>
            <a:off x="7592040" y="4199040"/>
            <a:ext cx="4474080" cy="810000"/>
          </a:xfrm>
          <a:prstGeom prst="rect">
            <a:avLst/>
          </a:prstGeom>
          <a:ln>
            <a:noFill/>
          </a:ln>
        </p:spPr>
      </p:pic>
      <p:pic>
        <p:nvPicPr>
          <p:cNvPr id="160" name="Picture 31" descr=""/>
          <p:cNvPicPr/>
          <p:nvPr/>
        </p:nvPicPr>
        <p:blipFill>
          <a:blip r:embed="rId3"/>
          <a:stretch/>
        </p:blipFill>
        <p:spPr>
          <a:xfrm>
            <a:off x="7538040" y="1240560"/>
            <a:ext cx="4391640" cy="475200"/>
          </a:xfrm>
          <a:prstGeom prst="rect">
            <a:avLst/>
          </a:prstGeom>
          <a:ln>
            <a:noFill/>
          </a:ln>
        </p:spPr>
      </p:pic>
      <p:pic>
        <p:nvPicPr>
          <p:cNvPr id="161" name="Picture 33" descr=""/>
          <p:cNvPicPr/>
          <p:nvPr/>
        </p:nvPicPr>
        <p:blipFill>
          <a:blip r:embed="rId4"/>
          <a:stretch/>
        </p:blipFill>
        <p:spPr>
          <a:xfrm>
            <a:off x="7538040" y="1891440"/>
            <a:ext cx="4467600" cy="506160"/>
          </a:xfrm>
          <a:prstGeom prst="rect">
            <a:avLst/>
          </a:prstGeom>
          <a:ln>
            <a:noFill/>
          </a:ln>
        </p:spPr>
      </p:pic>
      <p:pic>
        <p:nvPicPr>
          <p:cNvPr id="162" name="Picture 35" descr=""/>
          <p:cNvPicPr/>
          <p:nvPr/>
        </p:nvPicPr>
        <p:blipFill>
          <a:blip r:embed="rId5"/>
          <a:stretch/>
        </p:blipFill>
        <p:spPr>
          <a:xfrm>
            <a:off x="7592040" y="3148920"/>
            <a:ext cx="4474080" cy="899640"/>
          </a:xfrm>
          <a:prstGeom prst="rect">
            <a:avLst/>
          </a:prstGeom>
          <a:ln>
            <a:noFill/>
          </a:ln>
        </p:spPr>
      </p:pic>
      <p:pic>
        <p:nvPicPr>
          <p:cNvPr id="163" name="Picture 37" descr=""/>
          <p:cNvPicPr/>
          <p:nvPr/>
        </p:nvPicPr>
        <p:blipFill>
          <a:blip r:embed="rId6"/>
          <a:stretch/>
        </p:blipFill>
        <p:spPr>
          <a:xfrm>
            <a:off x="7553880" y="2571120"/>
            <a:ext cx="3639960" cy="499320"/>
          </a:xfrm>
          <a:prstGeom prst="rect">
            <a:avLst/>
          </a:prstGeom>
          <a:ln>
            <a:noFill/>
          </a:ln>
        </p:spPr>
      </p:pic>
      <p:sp>
        <p:nvSpPr>
          <p:cNvPr id="164" name="CustomShape 6"/>
          <p:cNvSpPr/>
          <p:nvPr/>
        </p:nvSpPr>
        <p:spPr>
          <a:xfrm>
            <a:off x="7592040" y="5267160"/>
            <a:ext cx="4337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Image datasets acquired from collected video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Datasets collected from different students.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Saved separately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240000" y="576000"/>
            <a:ext cx="3548520" cy="120960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create_datasets.py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4952520" y="1891440"/>
            <a:ext cx="360" cy="67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be4b4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549800" y="750240"/>
            <a:ext cx="1807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Created Datasets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/>
        </p:blipFill>
        <p:spPr>
          <a:xfrm>
            <a:off x="324360" y="4427640"/>
            <a:ext cx="4474080" cy="810000"/>
          </a:xfrm>
          <a:prstGeom prst="rect">
            <a:avLst/>
          </a:prstGeom>
          <a:ln>
            <a:noFill/>
          </a:ln>
        </p:spPr>
      </p:pic>
      <p:pic>
        <p:nvPicPr>
          <p:cNvPr id="169" name="Picture 5" descr=""/>
          <p:cNvPicPr/>
          <p:nvPr/>
        </p:nvPicPr>
        <p:blipFill>
          <a:blip r:embed="rId2"/>
          <a:stretch/>
        </p:blipFill>
        <p:spPr>
          <a:xfrm>
            <a:off x="270360" y="1469160"/>
            <a:ext cx="4391640" cy="475200"/>
          </a:xfrm>
          <a:prstGeom prst="rect">
            <a:avLst/>
          </a:prstGeom>
          <a:ln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3"/>
          <a:stretch/>
        </p:blipFill>
        <p:spPr>
          <a:xfrm>
            <a:off x="270360" y="2120040"/>
            <a:ext cx="4467600" cy="506160"/>
          </a:xfrm>
          <a:prstGeom prst="rect">
            <a:avLst/>
          </a:prstGeom>
          <a:ln>
            <a:noFill/>
          </a:ln>
        </p:spPr>
      </p:pic>
      <p:pic>
        <p:nvPicPr>
          <p:cNvPr id="171" name="Picture 7" descr=""/>
          <p:cNvPicPr/>
          <p:nvPr/>
        </p:nvPicPr>
        <p:blipFill>
          <a:blip r:embed="rId4"/>
          <a:stretch/>
        </p:blipFill>
        <p:spPr>
          <a:xfrm>
            <a:off x="324360" y="3377520"/>
            <a:ext cx="4474080" cy="899640"/>
          </a:xfrm>
          <a:prstGeom prst="rect">
            <a:avLst/>
          </a:prstGeom>
          <a:ln>
            <a:noFill/>
          </a:ln>
        </p:spPr>
      </p:pic>
      <p:pic>
        <p:nvPicPr>
          <p:cNvPr id="172" name="Picture 8" descr=""/>
          <p:cNvPicPr/>
          <p:nvPr/>
        </p:nvPicPr>
        <p:blipFill>
          <a:blip r:embed="rId5"/>
          <a:stretch/>
        </p:blipFill>
        <p:spPr>
          <a:xfrm>
            <a:off x="286200" y="2799720"/>
            <a:ext cx="3639960" cy="499320"/>
          </a:xfrm>
          <a:prstGeom prst="rect">
            <a:avLst/>
          </a:prstGeom>
          <a:ln>
            <a:noFill/>
          </a:ln>
        </p:spPr>
      </p:pic>
      <p:sp>
        <p:nvSpPr>
          <p:cNvPr id="173" name="CustomShape 2"/>
          <p:cNvSpPr/>
          <p:nvPr/>
        </p:nvSpPr>
        <p:spPr>
          <a:xfrm>
            <a:off x="5859360" y="3071520"/>
            <a:ext cx="2182680" cy="1019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 Process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5857200" y="1379160"/>
            <a:ext cx="2134080" cy="636120"/>
          </a:xfrm>
          <a:prstGeom prst="ellipse">
            <a:avLst/>
          </a:prstGeom>
          <a:solidFill>
            <a:srgbClr val="c0504d"/>
          </a:solidFill>
          <a:ln w="25560">
            <a:solidFill>
              <a:srgbClr val="8e3b3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6942240" y="2250360"/>
            <a:ext cx="360" cy="75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be4b4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4918320" y="3582000"/>
            <a:ext cx="86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9072000" y="3165480"/>
            <a:ext cx="2992320" cy="93780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trainingData.yml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8309520" y="3607560"/>
            <a:ext cx="620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79646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452560" y="4078440"/>
            <a:ext cx="1746720" cy="2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a 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single</a:t>
            </a:r>
            <a:r>
              <a:rPr b="0" lang="en-IN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click in GUI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61280" y="2868480"/>
            <a:ext cx="3006000" cy="109080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trainingData.yml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153320" y="2817000"/>
            <a:ext cx="2901960" cy="12862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Updating Attendance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02600" y="1224000"/>
            <a:ext cx="3928680" cy="71928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update_attendance.py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248000" y="1440000"/>
            <a:ext cx="2914920" cy="50328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attendance.xlsx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280000" y="3057840"/>
            <a:ext cx="2902320" cy="757440"/>
          </a:xfrm>
          <a:prstGeom prst="ellipse">
            <a:avLst/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attendance.xlsx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5759640" y="2078280"/>
            <a:ext cx="3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7609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8"/>
          <p:cNvSpPr/>
          <p:nvPr/>
        </p:nvSpPr>
        <p:spPr>
          <a:xfrm>
            <a:off x="3168000" y="2016000"/>
            <a:ext cx="82044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7609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3240000" y="3428640"/>
            <a:ext cx="60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7609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>
            <a:off x="7200000" y="3428640"/>
            <a:ext cx="1010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ac09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>
            <a:off x="4104000" y="4536000"/>
            <a:ext cx="341532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Live stream(say 10 seconds)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With a single image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816480" y="432000"/>
            <a:ext cx="10812960" cy="61196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2020-06-16T12:23:01Z</dcterms:created>
  <dc:creator>Rakesh D</dc:creator>
  <dc:description/>
  <dc:language>en-IN</dc:language>
  <cp:lastModifiedBy/>
  <dcterms:modified xsi:type="dcterms:W3CDTF">2020-06-26T10:41:52Z</dcterms:modified>
  <cp:revision>27</cp:revision>
  <dc:subject/>
  <dc:title>Team Name: Originators Team Lead Name: Rakesh D College Name: Kumaraguru College of Technology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