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64" r:id="rId2"/>
    <p:sldId id="265" r:id="rId3"/>
    <p:sldId id="266" r:id="rId4"/>
    <p:sldId id="267"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100" d="100"/>
          <a:sy n="100" d="100"/>
        </p:scale>
        <p:origin x="-1260" y="-72"/>
      </p:cViewPr>
      <p:guideLst>
        <p:guide orient="horz" pos="3120"/>
        <p:guide pos="216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4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4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4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5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5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104859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48594" name="Date Placeholder 3"/>
          <p:cNvSpPr>
            <a:spLocks noGrp="1"/>
          </p:cNvSpPr>
          <p:nvPr>
            <p:ph type="dt" sz="half" idx="10"/>
          </p:nvPr>
        </p:nvSpPr>
        <p:spPr/>
        <p:txBody>
          <a:bodyPr/>
          <a:lstStyle/>
          <a:p>
            <a:fld id="{1EF228C2-8306-4052-9D00-20CC68484D22}" type="datetimeFigureOut">
              <a:rPr lang="en-IN" smtClean="0"/>
              <a:pPr/>
              <a:t>22-10-2023</a:t>
            </a:fld>
            <a:endParaRPr lang="en-IN"/>
          </a:p>
        </p:txBody>
      </p:sp>
      <p:sp>
        <p:nvSpPr>
          <p:cNvPr id="1048595" name="Footer Placeholder 4"/>
          <p:cNvSpPr>
            <a:spLocks noGrp="1"/>
          </p:cNvSpPr>
          <p:nvPr>
            <p:ph type="ftr" sz="quarter" idx="11"/>
          </p:nvPr>
        </p:nvSpPr>
        <p:spPr/>
        <p:txBody>
          <a:bodyPr/>
          <a:lstStyle/>
          <a:p>
            <a:endParaRPr lang="en-IN"/>
          </a:p>
        </p:txBody>
      </p:sp>
      <p:sp>
        <p:nvSpPr>
          <p:cNvPr id="1048596" name="Slide Number Placeholder 5"/>
          <p:cNvSpPr>
            <a:spLocks noGrp="1"/>
          </p:cNvSpPr>
          <p:nvPr>
            <p:ph type="sldNum" sz="quarter" idx="12"/>
          </p:nvPr>
        </p:nvSpPr>
        <p:spPr/>
        <p:txBody>
          <a:bodyPr/>
          <a:lstStyle/>
          <a:p>
            <a:fld id="{43EB4D35-DEA1-4056-A53C-47D55123385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17" name="Title 1"/>
          <p:cNvSpPr>
            <a:spLocks noGrp="1"/>
          </p:cNvSpPr>
          <p:nvPr>
            <p:ph type="title"/>
          </p:nvPr>
        </p:nvSpPr>
        <p:spPr/>
        <p:txBody>
          <a:bodyPr/>
          <a:lstStyle/>
          <a:p>
            <a:r>
              <a:rPr lang="en-US"/>
              <a:t>Click to edit Master title style</a:t>
            </a:r>
            <a:endParaRPr lang="en-US" dirty="0"/>
          </a:p>
        </p:txBody>
      </p:sp>
      <p:sp>
        <p:nvSpPr>
          <p:cNvPr id="1048618"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19" name="Date Placeholder 3"/>
          <p:cNvSpPr>
            <a:spLocks noGrp="1"/>
          </p:cNvSpPr>
          <p:nvPr>
            <p:ph type="dt" sz="half" idx="10"/>
          </p:nvPr>
        </p:nvSpPr>
        <p:spPr/>
        <p:txBody>
          <a:bodyPr/>
          <a:lstStyle/>
          <a:p>
            <a:fld id="{1EF228C2-8306-4052-9D00-20CC68484D22}" type="datetimeFigureOut">
              <a:rPr lang="en-IN" smtClean="0"/>
              <a:pPr/>
              <a:t>22-10-2023</a:t>
            </a:fld>
            <a:endParaRPr lang="en-IN"/>
          </a:p>
        </p:txBody>
      </p:sp>
      <p:sp>
        <p:nvSpPr>
          <p:cNvPr id="1048620" name="Footer Placeholder 4"/>
          <p:cNvSpPr>
            <a:spLocks noGrp="1"/>
          </p:cNvSpPr>
          <p:nvPr>
            <p:ph type="ftr" sz="quarter" idx="11"/>
          </p:nvPr>
        </p:nvSpPr>
        <p:spPr/>
        <p:txBody>
          <a:bodyPr/>
          <a:lstStyle/>
          <a:p>
            <a:endParaRPr lang="en-IN"/>
          </a:p>
        </p:txBody>
      </p:sp>
      <p:sp>
        <p:nvSpPr>
          <p:cNvPr id="1048621" name="Slide Number Placeholder 5"/>
          <p:cNvSpPr>
            <a:spLocks noGrp="1"/>
          </p:cNvSpPr>
          <p:nvPr>
            <p:ph type="sldNum" sz="quarter" idx="12"/>
          </p:nvPr>
        </p:nvSpPr>
        <p:spPr/>
        <p:txBody>
          <a:bodyPr/>
          <a:lstStyle/>
          <a:p>
            <a:fld id="{43EB4D35-DEA1-4056-A53C-47D55123385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01"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1048602"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3" name="Date Placeholder 3"/>
          <p:cNvSpPr>
            <a:spLocks noGrp="1"/>
          </p:cNvSpPr>
          <p:nvPr>
            <p:ph type="dt" sz="half" idx="10"/>
          </p:nvPr>
        </p:nvSpPr>
        <p:spPr/>
        <p:txBody>
          <a:bodyPr/>
          <a:lstStyle/>
          <a:p>
            <a:fld id="{1EF228C2-8306-4052-9D00-20CC68484D22}" type="datetimeFigureOut">
              <a:rPr lang="en-IN" smtClean="0"/>
              <a:pPr/>
              <a:t>22-10-2023</a:t>
            </a:fld>
            <a:endParaRPr lang="en-IN"/>
          </a:p>
        </p:txBody>
      </p:sp>
      <p:sp>
        <p:nvSpPr>
          <p:cNvPr id="1048604" name="Footer Placeholder 4"/>
          <p:cNvSpPr>
            <a:spLocks noGrp="1"/>
          </p:cNvSpPr>
          <p:nvPr>
            <p:ph type="ftr" sz="quarter" idx="11"/>
          </p:nvPr>
        </p:nvSpPr>
        <p:spPr/>
        <p:txBody>
          <a:bodyPr/>
          <a:lstStyle/>
          <a:p>
            <a:endParaRPr lang="en-IN"/>
          </a:p>
        </p:txBody>
      </p:sp>
      <p:sp>
        <p:nvSpPr>
          <p:cNvPr id="1048605" name="Slide Number Placeholder 5"/>
          <p:cNvSpPr>
            <a:spLocks noGrp="1"/>
          </p:cNvSpPr>
          <p:nvPr>
            <p:ph type="sldNum" sz="quarter" idx="12"/>
          </p:nvPr>
        </p:nvSpPr>
        <p:spPr/>
        <p:txBody>
          <a:bodyPr/>
          <a:lstStyle/>
          <a:p>
            <a:fld id="{43EB4D35-DEA1-4056-A53C-47D55123385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r>
              <a:rPr lang="en-US"/>
              <a:t>Click to edit Master title style</a:t>
            </a:r>
            <a:endParaRPr lang="en-US" dirty="0"/>
          </a:p>
        </p:txBody>
      </p:sp>
      <p:sp>
        <p:nvSpPr>
          <p:cNvPr id="1048607"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8" name="Date Placeholder 3"/>
          <p:cNvSpPr>
            <a:spLocks noGrp="1"/>
          </p:cNvSpPr>
          <p:nvPr>
            <p:ph type="dt" sz="half" idx="10"/>
          </p:nvPr>
        </p:nvSpPr>
        <p:spPr/>
        <p:txBody>
          <a:bodyPr/>
          <a:lstStyle/>
          <a:p>
            <a:fld id="{1EF228C2-8306-4052-9D00-20CC68484D22}" type="datetimeFigureOut">
              <a:rPr lang="en-IN" smtClean="0"/>
              <a:pPr/>
              <a:t>22-10-2023</a:t>
            </a:fld>
            <a:endParaRPr lang="en-IN"/>
          </a:p>
        </p:txBody>
      </p:sp>
      <p:sp>
        <p:nvSpPr>
          <p:cNvPr id="1048609" name="Footer Placeholder 4"/>
          <p:cNvSpPr>
            <a:spLocks noGrp="1"/>
          </p:cNvSpPr>
          <p:nvPr>
            <p:ph type="ftr" sz="quarter" idx="11"/>
          </p:nvPr>
        </p:nvSpPr>
        <p:spPr/>
        <p:txBody>
          <a:bodyPr/>
          <a:lstStyle/>
          <a:p>
            <a:endParaRPr lang="en-IN"/>
          </a:p>
        </p:txBody>
      </p:sp>
      <p:sp>
        <p:nvSpPr>
          <p:cNvPr id="1048610" name="Slide Number Placeholder 5"/>
          <p:cNvSpPr>
            <a:spLocks noGrp="1"/>
          </p:cNvSpPr>
          <p:nvPr>
            <p:ph type="sldNum" sz="quarter" idx="12"/>
          </p:nvPr>
        </p:nvSpPr>
        <p:spPr/>
        <p:txBody>
          <a:bodyPr/>
          <a:lstStyle/>
          <a:p>
            <a:fld id="{43EB4D35-DEA1-4056-A53C-47D55123385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2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104862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048624" name="Date Placeholder 3"/>
          <p:cNvSpPr>
            <a:spLocks noGrp="1"/>
          </p:cNvSpPr>
          <p:nvPr>
            <p:ph type="dt" sz="half" idx="10"/>
          </p:nvPr>
        </p:nvSpPr>
        <p:spPr/>
        <p:txBody>
          <a:bodyPr/>
          <a:lstStyle/>
          <a:p>
            <a:fld id="{1EF228C2-8306-4052-9D00-20CC68484D22}" type="datetimeFigureOut">
              <a:rPr lang="en-IN" smtClean="0"/>
              <a:pPr/>
              <a:t>22-10-2023</a:t>
            </a:fld>
            <a:endParaRPr lang="en-IN"/>
          </a:p>
        </p:txBody>
      </p:sp>
      <p:sp>
        <p:nvSpPr>
          <p:cNvPr id="1048625" name="Footer Placeholder 4"/>
          <p:cNvSpPr>
            <a:spLocks noGrp="1"/>
          </p:cNvSpPr>
          <p:nvPr>
            <p:ph type="ftr" sz="quarter" idx="11"/>
          </p:nvPr>
        </p:nvSpPr>
        <p:spPr/>
        <p:txBody>
          <a:bodyPr/>
          <a:lstStyle/>
          <a:p>
            <a:endParaRPr lang="en-IN"/>
          </a:p>
        </p:txBody>
      </p:sp>
      <p:sp>
        <p:nvSpPr>
          <p:cNvPr id="1048626" name="Slide Number Placeholder 5"/>
          <p:cNvSpPr>
            <a:spLocks noGrp="1"/>
          </p:cNvSpPr>
          <p:nvPr>
            <p:ph type="sldNum" sz="quarter" idx="12"/>
          </p:nvPr>
        </p:nvSpPr>
        <p:spPr/>
        <p:txBody>
          <a:bodyPr/>
          <a:lstStyle/>
          <a:p>
            <a:fld id="{43EB4D35-DEA1-4056-A53C-47D55123385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27" name="Title 1"/>
          <p:cNvSpPr>
            <a:spLocks noGrp="1"/>
          </p:cNvSpPr>
          <p:nvPr>
            <p:ph type="title"/>
          </p:nvPr>
        </p:nvSpPr>
        <p:spPr/>
        <p:txBody>
          <a:bodyPr/>
          <a:lstStyle/>
          <a:p>
            <a:r>
              <a:rPr lang="en-US"/>
              <a:t>Click to edit Master title style</a:t>
            </a:r>
            <a:endParaRPr lang="en-US" dirty="0"/>
          </a:p>
        </p:txBody>
      </p:sp>
      <p:sp>
        <p:nvSpPr>
          <p:cNvPr id="1048628"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9"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0" name="Date Placeholder 4"/>
          <p:cNvSpPr>
            <a:spLocks noGrp="1"/>
          </p:cNvSpPr>
          <p:nvPr>
            <p:ph type="dt" sz="half" idx="10"/>
          </p:nvPr>
        </p:nvSpPr>
        <p:spPr/>
        <p:txBody>
          <a:bodyPr/>
          <a:lstStyle/>
          <a:p>
            <a:fld id="{1EF228C2-8306-4052-9D00-20CC68484D22}" type="datetimeFigureOut">
              <a:rPr lang="en-IN" smtClean="0"/>
              <a:pPr/>
              <a:t>22-10-2023</a:t>
            </a:fld>
            <a:endParaRPr lang="en-IN"/>
          </a:p>
        </p:txBody>
      </p:sp>
      <p:sp>
        <p:nvSpPr>
          <p:cNvPr id="1048631" name="Footer Placeholder 5"/>
          <p:cNvSpPr>
            <a:spLocks noGrp="1"/>
          </p:cNvSpPr>
          <p:nvPr>
            <p:ph type="ftr" sz="quarter" idx="11"/>
          </p:nvPr>
        </p:nvSpPr>
        <p:spPr/>
        <p:txBody>
          <a:bodyPr/>
          <a:lstStyle/>
          <a:p>
            <a:endParaRPr lang="en-IN"/>
          </a:p>
        </p:txBody>
      </p:sp>
      <p:sp>
        <p:nvSpPr>
          <p:cNvPr id="1048632" name="Slide Number Placeholder 6"/>
          <p:cNvSpPr>
            <a:spLocks noGrp="1"/>
          </p:cNvSpPr>
          <p:nvPr>
            <p:ph type="sldNum" sz="quarter" idx="12"/>
          </p:nvPr>
        </p:nvSpPr>
        <p:spPr/>
        <p:txBody>
          <a:bodyPr/>
          <a:lstStyle/>
          <a:p>
            <a:fld id="{43EB4D35-DEA1-4056-A53C-47D55123385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3"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1048634"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635"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6"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637"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8" name="Date Placeholder 6"/>
          <p:cNvSpPr>
            <a:spLocks noGrp="1"/>
          </p:cNvSpPr>
          <p:nvPr>
            <p:ph type="dt" sz="half" idx="10"/>
          </p:nvPr>
        </p:nvSpPr>
        <p:spPr/>
        <p:txBody>
          <a:bodyPr/>
          <a:lstStyle/>
          <a:p>
            <a:fld id="{1EF228C2-8306-4052-9D00-20CC68484D22}" type="datetimeFigureOut">
              <a:rPr lang="en-IN" smtClean="0"/>
              <a:pPr/>
              <a:t>22-10-2023</a:t>
            </a:fld>
            <a:endParaRPr lang="en-IN"/>
          </a:p>
        </p:txBody>
      </p:sp>
      <p:sp>
        <p:nvSpPr>
          <p:cNvPr id="1048639" name="Footer Placeholder 7"/>
          <p:cNvSpPr>
            <a:spLocks noGrp="1"/>
          </p:cNvSpPr>
          <p:nvPr>
            <p:ph type="ftr" sz="quarter" idx="11"/>
          </p:nvPr>
        </p:nvSpPr>
        <p:spPr/>
        <p:txBody>
          <a:bodyPr/>
          <a:lstStyle/>
          <a:p>
            <a:endParaRPr lang="en-IN"/>
          </a:p>
        </p:txBody>
      </p:sp>
      <p:sp>
        <p:nvSpPr>
          <p:cNvPr id="1048640" name="Slide Number Placeholder 8"/>
          <p:cNvSpPr>
            <a:spLocks noGrp="1"/>
          </p:cNvSpPr>
          <p:nvPr>
            <p:ph type="sldNum" sz="quarter" idx="12"/>
          </p:nvPr>
        </p:nvSpPr>
        <p:spPr/>
        <p:txBody>
          <a:bodyPr/>
          <a:lstStyle/>
          <a:p>
            <a:fld id="{43EB4D35-DEA1-4056-A53C-47D55123385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a:t>Click to edit Master title style</a:t>
            </a:r>
            <a:endParaRPr lang="en-US" dirty="0"/>
          </a:p>
        </p:txBody>
      </p:sp>
      <p:sp>
        <p:nvSpPr>
          <p:cNvPr id="1048598" name="Date Placeholder 2"/>
          <p:cNvSpPr>
            <a:spLocks noGrp="1"/>
          </p:cNvSpPr>
          <p:nvPr>
            <p:ph type="dt" sz="half" idx="10"/>
          </p:nvPr>
        </p:nvSpPr>
        <p:spPr/>
        <p:txBody>
          <a:bodyPr/>
          <a:lstStyle/>
          <a:p>
            <a:fld id="{1EF228C2-8306-4052-9D00-20CC68484D22}" type="datetimeFigureOut">
              <a:rPr lang="en-IN" smtClean="0"/>
              <a:pPr/>
              <a:t>22-10-2023</a:t>
            </a:fld>
            <a:endParaRPr lang="en-IN"/>
          </a:p>
        </p:txBody>
      </p:sp>
      <p:sp>
        <p:nvSpPr>
          <p:cNvPr id="1048599" name="Footer Placeholder 3"/>
          <p:cNvSpPr>
            <a:spLocks noGrp="1"/>
          </p:cNvSpPr>
          <p:nvPr>
            <p:ph type="ftr" sz="quarter" idx="11"/>
          </p:nvPr>
        </p:nvSpPr>
        <p:spPr/>
        <p:txBody>
          <a:bodyPr/>
          <a:lstStyle/>
          <a:p>
            <a:endParaRPr lang="en-IN"/>
          </a:p>
        </p:txBody>
      </p:sp>
      <p:sp>
        <p:nvSpPr>
          <p:cNvPr id="1048600" name="Slide Number Placeholder 4"/>
          <p:cNvSpPr>
            <a:spLocks noGrp="1"/>
          </p:cNvSpPr>
          <p:nvPr>
            <p:ph type="sldNum" sz="quarter" idx="12"/>
          </p:nvPr>
        </p:nvSpPr>
        <p:spPr/>
        <p:txBody>
          <a:bodyPr/>
          <a:lstStyle/>
          <a:p>
            <a:fld id="{43EB4D35-DEA1-4056-A53C-47D55123385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1EF228C2-8306-4052-9D00-20CC68484D22}" type="datetimeFigureOut">
              <a:rPr lang="en-IN" smtClean="0"/>
              <a:pPr/>
              <a:t>22-10-2023</a:t>
            </a:fld>
            <a:endParaRPr lang="en-IN"/>
          </a:p>
        </p:txBody>
      </p:sp>
      <p:sp>
        <p:nvSpPr>
          <p:cNvPr id="1048582" name="Footer Placeholder 2"/>
          <p:cNvSpPr>
            <a:spLocks noGrp="1"/>
          </p:cNvSpPr>
          <p:nvPr>
            <p:ph type="ftr" sz="quarter" idx="11"/>
          </p:nvPr>
        </p:nvSpPr>
        <p:spPr/>
        <p:txBody>
          <a:bodyPr/>
          <a:lstStyle/>
          <a:p>
            <a:endParaRPr lang="en-IN"/>
          </a:p>
        </p:txBody>
      </p:sp>
      <p:sp>
        <p:nvSpPr>
          <p:cNvPr id="1048583" name="Slide Number Placeholder 3"/>
          <p:cNvSpPr>
            <a:spLocks noGrp="1"/>
          </p:cNvSpPr>
          <p:nvPr>
            <p:ph type="sldNum" sz="quarter" idx="12"/>
          </p:nvPr>
        </p:nvSpPr>
        <p:spPr/>
        <p:txBody>
          <a:bodyPr/>
          <a:lstStyle/>
          <a:p>
            <a:fld id="{43EB4D35-DEA1-4056-A53C-47D55123385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41"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1048642"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3"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48644" name="Date Placeholder 4"/>
          <p:cNvSpPr>
            <a:spLocks noGrp="1"/>
          </p:cNvSpPr>
          <p:nvPr>
            <p:ph type="dt" sz="half" idx="10"/>
          </p:nvPr>
        </p:nvSpPr>
        <p:spPr/>
        <p:txBody>
          <a:bodyPr/>
          <a:lstStyle/>
          <a:p>
            <a:fld id="{1EF228C2-8306-4052-9D00-20CC68484D22}" type="datetimeFigureOut">
              <a:rPr lang="en-IN" smtClean="0"/>
              <a:pPr/>
              <a:t>22-10-2023</a:t>
            </a:fld>
            <a:endParaRPr lang="en-IN"/>
          </a:p>
        </p:txBody>
      </p:sp>
      <p:sp>
        <p:nvSpPr>
          <p:cNvPr id="1048645" name="Footer Placeholder 5"/>
          <p:cNvSpPr>
            <a:spLocks noGrp="1"/>
          </p:cNvSpPr>
          <p:nvPr>
            <p:ph type="ftr" sz="quarter" idx="11"/>
          </p:nvPr>
        </p:nvSpPr>
        <p:spPr/>
        <p:txBody>
          <a:bodyPr/>
          <a:lstStyle/>
          <a:p>
            <a:endParaRPr lang="en-IN"/>
          </a:p>
        </p:txBody>
      </p:sp>
      <p:sp>
        <p:nvSpPr>
          <p:cNvPr id="1048646" name="Slide Number Placeholder 6"/>
          <p:cNvSpPr>
            <a:spLocks noGrp="1"/>
          </p:cNvSpPr>
          <p:nvPr>
            <p:ph type="sldNum" sz="quarter" idx="12"/>
          </p:nvPr>
        </p:nvSpPr>
        <p:spPr/>
        <p:txBody>
          <a:bodyPr/>
          <a:lstStyle/>
          <a:p>
            <a:fld id="{43EB4D35-DEA1-4056-A53C-47D55123385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11"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1048612"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48613"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48614" name="Date Placeholder 4"/>
          <p:cNvSpPr>
            <a:spLocks noGrp="1"/>
          </p:cNvSpPr>
          <p:nvPr>
            <p:ph type="dt" sz="half" idx="10"/>
          </p:nvPr>
        </p:nvSpPr>
        <p:spPr/>
        <p:txBody>
          <a:bodyPr/>
          <a:lstStyle/>
          <a:p>
            <a:fld id="{1EF228C2-8306-4052-9D00-20CC68484D22}" type="datetimeFigureOut">
              <a:rPr lang="en-IN" smtClean="0"/>
              <a:pPr/>
              <a:t>22-10-2023</a:t>
            </a:fld>
            <a:endParaRPr lang="en-IN"/>
          </a:p>
        </p:txBody>
      </p:sp>
      <p:sp>
        <p:nvSpPr>
          <p:cNvPr id="1048615" name="Footer Placeholder 5"/>
          <p:cNvSpPr>
            <a:spLocks noGrp="1"/>
          </p:cNvSpPr>
          <p:nvPr>
            <p:ph type="ftr" sz="quarter" idx="11"/>
          </p:nvPr>
        </p:nvSpPr>
        <p:spPr/>
        <p:txBody>
          <a:bodyPr/>
          <a:lstStyle/>
          <a:p>
            <a:endParaRPr lang="en-IN"/>
          </a:p>
        </p:txBody>
      </p:sp>
      <p:sp>
        <p:nvSpPr>
          <p:cNvPr id="1048616" name="Slide Number Placeholder 6"/>
          <p:cNvSpPr>
            <a:spLocks noGrp="1"/>
          </p:cNvSpPr>
          <p:nvPr>
            <p:ph type="sldNum" sz="quarter" idx="12"/>
          </p:nvPr>
        </p:nvSpPr>
        <p:spPr/>
        <p:txBody>
          <a:bodyPr/>
          <a:lstStyle/>
          <a:p>
            <a:fld id="{43EB4D35-DEA1-4056-A53C-47D55123385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pPr/>
              <a:t>22-10-2023</a:t>
            </a:fld>
            <a:endParaRPr lang="en-IN"/>
          </a:p>
        </p:txBody>
      </p:sp>
      <p:sp>
        <p:nvSpPr>
          <p:cNvPr id="1048579"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4" name="Table 4"/>
          <p:cNvGraphicFramePr>
            <a:graphicFrameLocks noGrp="1"/>
          </p:cNvGraphicFramePr>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gridCol w="4036423"/>
              </a:tblGrid>
              <a:tr h="419318">
                <a:tc>
                  <a:txBody>
                    <a:bodyPr/>
                    <a:lstStyle/>
                    <a:p>
                      <a:pPr algn="ctr"/>
                      <a:r>
                        <a:rPr lang="en-IN" sz="1800" b="1" dirty="0"/>
                        <a:t>NAME</a:t>
                      </a:r>
                    </a:p>
                  </a:txBody>
                  <a:tcPr anchor="ctr"/>
                </a:tc>
                <a:tc>
                  <a:txBody>
                    <a:bodyPr/>
                    <a:lstStyle/>
                    <a:p>
                      <a:pPr algn="ctr"/>
                      <a:r>
                        <a:rPr lang="en-US" altLang="en-US" sz="1800" b="1" dirty="0" err="1" smtClean="0"/>
                        <a:t>Raghul</a:t>
                      </a:r>
                      <a:r>
                        <a:rPr lang="en-US" altLang="en-US" sz="1800" b="1" baseline="0" dirty="0" smtClean="0"/>
                        <a:t> S</a:t>
                      </a:r>
                      <a:endParaRPr lang="zh-CN" altLang="en-US" dirty="0"/>
                    </a:p>
                  </a:txBody>
                  <a:tcPr anchor="ctr"/>
                </a:tc>
              </a:tr>
              <a:tr h="419318">
                <a:tc>
                  <a:txBody>
                    <a:bodyPr/>
                    <a:lstStyle/>
                    <a:p>
                      <a:pPr algn="ctr"/>
                      <a:r>
                        <a:rPr lang="en-IN" sz="1800" b="1" dirty="0"/>
                        <a:t>REG NO</a:t>
                      </a:r>
                    </a:p>
                  </a:txBody>
                  <a:tcPr anchor="ctr"/>
                </a:tc>
                <a:tc>
                  <a:txBody>
                    <a:bodyPr/>
                    <a:lstStyle/>
                    <a:p>
                      <a:pPr algn="ctr"/>
                      <a:r>
                        <a:rPr lang="en-IN" sz="1800" b="1" dirty="0"/>
                        <a:t>3108202050</a:t>
                      </a:r>
                      <a:r>
                        <a:rPr lang="en-US" sz="1800" b="1" dirty="0" smtClean="0"/>
                        <a:t>71</a:t>
                      </a:r>
                      <a:endParaRPr lang="zh-CN" altLang="en-US" dirty="0"/>
                    </a:p>
                  </a:txBody>
                  <a:tcPr anchor="ctr"/>
                </a:tc>
              </a:tr>
              <a:tr h="419318">
                <a:tc>
                  <a:txBody>
                    <a:bodyPr/>
                    <a:lstStyle/>
                    <a:p>
                      <a:pPr algn="ctr"/>
                      <a:r>
                        <a:rPr lang="en-IN" sz="1800" b="1" dirty="0"/>
                        <a:t>CLASS</a:t>
                      </a:r>
                    </a:p>
                  </a:txBody>
                  <a:tcPr anchor="ctr"/>
                </a:tc>
                <a:tc>
                  <a:txBody>
                    <a:bodyPr/>
                    <a:lstStyle/>
                    <a:p>
                      <a:pPr algn="ctr"/>
                      <a:r>
                        <a:rPr lang="en-IN" sz="1800" b="1" dirty="0" err="1"/>
                        <a:t>B.Tech</a:t>
                      </a:r>
                      <a:r>
                        <a:rPr lang="en-IN" sz="1800" b="1" dirty="0"/>
                        <a:t> – IT – </a:t>
                      </a:r>
                      <a:r>
                        <a:rPr lang="en-US" sz="1800" b="1" dirty="0"/>
                        <a:t>B</a:t>
                      </a:r>
                      <a:endParaRPr lang="zh-CN" altLang="en-US"/>
                    </a:p>
                  </a:txBody>
                  <a:tcPr anchor="ctr"/>
                </a:tc>
              </a:tr>
              <a:tr h="419318">
                <a:tc>
                  <a:txBody>
                    <a:bodyPr/>
                    <a:lstStyle/>
                    <a:p>
                      <a:pPr algn="ctr"/>
                      <a:r>
                        <a:rPr lang="en-IN" sz="1800" b="1" dirty="0"/>
                        <a:t>EMAIL ID</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800" b="1" smtClean="0"/>
                        <a:t>raghulmails666@gmail.com</a:t>
                      </a:r>
                      <a:endParaRPr lang="zh-CN" altLang="en-US" sz="1800" dirty="0" smtClean="0"/>
                    </a:p>
                  </a:txBody>
                  <a:tcPr anchor="ctr"/>
                </a:tc>
              </a:tr>
              <a:tr h="419318">
                <a:tc>
                  <a:txBody>
                    <a:bodyPr/>
                    <a:lstStyle/>
                    <a:p>
                      <a:pPr algn="ctr"/>
                      <a:endParaRPr lang="en-IN" sz="1800" b="1" dirty="0"/>
                    </a:p>
                  </a:txBody>
                  <a:tcPr anchor="ctr"/>
                </a:tc>
                <a:tc>
                  <a:txBody>
                    <a:bodyPr/>
                    <a:lstStyle/>
                    <a:p>
                      <a:pPr algn="ctr"/>
                      <a:r>
                        <a:rPr lang="en-IN" sz="1800" b="1" dirty="0"/>
                        <a:t>ASSIGNMENT - 1</a:t>
                      </a:r>
                    </a:p>
                  </a:txBody>
                  <a:tcPr anchor="ctr"/>
                </a:tc>
              </a:tr>
            </a:tbl>
          </a:graphicData>
        </a:graphic>
      </p:graphicFrame>
      <p:graphicFrame>
        <p:nvGraphicFramePr>
          <p:cNvPr id="4194305" name="Table 7"/>
          <p:cNvGraphicFramePr>
            <a:graphicFrameLocks noGrp="1"/>
          </p:cNvGraphicFramePr>
          <p:nvPr/>
        </p:nvGraphicFramePr>
        <p:xfrm>
          <a:off x="147320" y="2575560"/>
          <a:ext cx="6593840" cy="873760"/>
        </p:xfrm>
        <a:graphic>
          <a:graphicData uri="http://schemas.openxmlformats.org/drawingml/2006/table">
            <a:tbl>
              <a:tblPr firstRow="1" bandRow="1">
                <a:tableStyleId>{5940675A-B579-460E-94D1-54222C63F5DA}</a:tableStyleId>
              </a:tblPr>
              <a:tblGrid>
                <a:gridCol w="756920"/>
                <a:gridCol w="5836920"/>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hMerge="1">
                  <a:txBody>
                    <a:bodyPr/>
                    <a:lstStyle/>
                    <a:p>
                      <a:pPr algn="l"/>
                      <a:endParaRPr lang="en-IN" b="1" dirty="0"/>
                    </a:p>
                  </a:txBody>
                  <a:tcPr anchor="ctr"/>
                </a:tc>
              </a:tr>
            </a:tbl>
          </a:graphicData>
        </a:graphic>
      </p:graphicFrame>
      <p:sp>
        <p:nvSpPr>
          <p:cNvPr id="1048584" name="TextBox 5"/>
          <p:cNvSpPr txBox="1"/>
          <p:nvPr/>
        </p:nvSpPr>
        <p:spPr>
          <a:xfrm>
            <a:off x="189362" y="3474720"/>
            <a:ext cx="6250675" cy="1107440"/>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2097152" name="Picture 4"/>
          <p:cNvPicPr>
            <a:picLocks noChangeAspect="1"/>
          </p:cNvPicPr>
          <p:nvPr/>
        </p:nvPicPr>
        <p:blipFill rotWithShape="1">
          <a:blip r:embed="rId2"/>
          <a:srcRect l="10148" t="9176" r="7554" b="9045"/>
          <a:stretch>
            <a:fillRect/>
          </a:stretch>
        </p:blipFill>
        <p:spPr>
          <a:xfrm>
            <a:off x="352585" y="5803463"/>
            <a:ext cx="6152830" cy="3439160"/>
          </a:xfrm>
          <a:prstGeom prst="rect">
            <a:avLst/>
          </a:prstGeom>
        </p:spPr>
      </p:pic>
      <p:sp>
        <p:nvSpPr>
          <p:cNvPr id="1048585" name="TextBox 7"/>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48586" name="TextBox 9"/>
          <p:cNvSpPr txBox="1"/>
          <p:nvPr/>
        </p:nvSpPr>
        <p:spPr>
          <a:xfrm>
            <a:off x="2645676" y="5169397"/>
            <a:ext cx="1944359" cy="332740"/>
          </a:xfrm>
          <a:prstGeom prst="rect">
            <a:avLst/>
          </a:prstGeom>
          <a:noFill/>
        </p:spPr>
        <p:txBody>
          <a:bodyPr wrap="none" rtlCol="0">
            <a:spAutoFit/>
          </a:bodyPr>
          <a:lstStyle/>
          <a:p>
            <a:r>
              <a:rPr lang="en-IN" sz="1600" b="1" u="sng" dirty="0"/>
              <a:t>Overall Dashboard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2"/>
          <p:cNvPicPr>
            <a:picLocks noChangeAspect="1"/>
          </p:cNvPicPr>
          <p:nvPr/>
        </p:nvPicPr>
        <p:blipFill rotWithShape="1">
          <a:blip r:embed="rId2"/>
          <a:srcRect l="10577" t="8993" r="7557" b="6622"/>
          <a:stretch>
            <a:fillRect/>
          </a:stretch>
        </p:blipFill>
        <p:spPr>
          <a:xfrm>
            <a:off x="680466" y="1417678"/>
            <a:ext cx="5614416" cy="3255264"/>
          </a:xfrm>
          <a:prstGeom prst="rect">
            <a:avLst/>
          </a:prstGeom>
        </p:spPr>
      </p:pic>
      <p:pic>
        <p:nvPicPr>
          <p:cNvPr id="2097154" name="Picture 4"/>
          <p:cNvPicPr>
            <a:picLocks noChangeAspect="1"/>
          </p:cNvPicPr>
          <p:nvPr/>
        </p:nvPicPr>
        <p:blipFill rotWithShape="1">
          <a:blip r:embed="rId3"/>
          <a:srcRect l="10933" t="10395" r="8055" b="6307"/>
          <a:stretch>
            <a:fillRect/>
          </a:stretch>
        </p:blipFill>
        <p:spPr>
          <a:xfrm>
            <a:off x="709803" y="5923778"/>
            <a:ext cx="5555742" cy="3213354"/>
          </a:xfrm>
          <a:prstGeom prst="rect">
            <a:avLst/>
          </a:prstGeom>
        </p:spPr>
      </p:pic>
      <p:sp>
        <p:nvSpPr>
          <p:cNvPr id="1048587" name="TextBox 5"/>
          <p:cNvSpPr txBox="1"/>
          <p:nvPr/>
        </p:nvSpPr>
        <p:spPr>
          <a:xfrm>
            <a:off x="2732879" y="5144471"/>
            <a:ext cx="1471285" cy="294641"/>
          </a:xfrm>
          <a:prstGeom prst="rect">
            <a:avLst/>
          </a:prstGeom>
          <a:noFill/>
        </p:spPr>
        <p:txBody>
          <a:bodyPr wrap="none" rtlCol="0">
            <a:spAutoFit/>
          </a:bodyPr>
          <a:lstStyle/>
          <a:p>
            <a:r>
              <a:rPr lang="en-IN" sz="1400" b="1" dirty="0"/>
              <a:t>Male Customers</a:t>
            </a:r>
          </a:p>
        </p:txBody>
      </p:sp>
      <p:sp>
        <p:nvSpPr>
          <p:cNvPr id="1048588" name="TextBox 6"/>
          <p:cNvSpPr txBox="1"/>
          <p:nvPr/>
        </p:nvSpPr>
        <p:spPr>
          <a:xfrm>
            <a:off x="2732878" y="720248"/>
            <a:ext cx="1657121" cy="294640"/>
          </a:xfrm>
          <a:prstGeom prst="rect">
            <a:avLst/>
          </a:prstGeom>
          <a:noFill/>
        </p:spPr>
        <p:txBody>
          <a:bodyPr wrap="none" rtlCol="0">
            <a:spAutoFit/>
          </a:bodyPr>
          <a:lstStyle/>
          <a:p>
            <a:r>
              <a:rPr lang="en-IN" sz="1400" b="1" dirty="0"/>
              <a:t>Female Customers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2"/>
          <p:cNvPicPr>
            <a:picLocks noChangeAspect="1"/>
          </p:cNvPicPr>
          <p:nvPr/>
        </p:nvPicPr>
        <p:blipFill rotWithShape="1">
          <a:blip r:embed="rId2"/>
          <a:srcRect l="10334" t="9703" r="6999" b="8124"/>
          <a:stretch>
            <a:fillRect/>
          </a:stretch>
        </p:blipFill>
        <p:spPr>
          <a:xfrm>
            <a:off x="594360" y="1189168"/>
            <a:ext cx="5669280" cy="3169920"/>
          </a:xfrm>
          <a:prstGeom prst="rect">
            <a:avLst/>
          </a:prstGeom>
        </p:spPr>
      </p:pic>
      <p:sp>
        <p:nvSpPr>
          <p:cNvPr id="1048589" name="TextBox 6"/>
          <p:cNvSpPr txBox="1"/>
          <p:nvPr/>
        </p:nvSpPr>
        <p:spPr>
          <a:xfrm>
            <a:off x="2346776" y="720248"/>
            <a:ext cx="2322730" cy="294640"/>
          </a:xfrm>
          <a:prstGeom prst="rect">
            <a:avLst/>
          </a:prstGeom>
          <a:noFill/>
        </p:spPr>
        <p:txBody>
          <a:bodyPr wrap="none" rtlCol="0">
            <a:spAutoFit/>
          </a:bodyPr>
          <a:lstStyle/>
          <a:p>
            <a:r>
              <a:rPr lang="en-IN" sz="1400" b="1" dirty="0"/>
              <a:t>Super Market – A - Yangon</a:t>
            </a:r>
          </a:p>
        </p:txBody>
      </p:sp>
      <p:pic>
        <p:nvPicPr>
          <p:cNvPr id="2097156" name="Picture 9"/>
          <p:cNvPicPr>
            <a:picLocks noChangeAspect="1"/>
          </p:cNvPicPr>
          <p:nvPr/>
        </p:nvPicPr>
        <p:blipFill rotWithShape="1">
          <a:blip r:embed="rId3"/>
          <a:srcRect l="10756" t="9783" r="7378" b="8044"/>
          <a:stretch>
            <a:fillRect/>
          </a:stretch>
        </p:blipFill>
        <p:spPr>
          <a:xfrm>
            <a:off x="594360" y="5498592"/>
            <a:ext cx="5614416" cy="3169920"/>
          </a:xfrm>
          <a:prstGeom prst="rect">
            <a:avLst/>
          </a:prstGeom>
        </p:spPr>
      </p:pic>
      <p:sp>
        <p:nvSpPr>
          <p:cNvPr id="1048590" name="TextBox 10"/>
          <p:cNvSpPr txBox="1"/>
          <p:nvPr/>
        </p:nvSpPr>
        <p:spPr>
          <a:xfrm>
            <a:off x="2229516" y="5010308"/>
            <a:ext cx="2522210" cy="294641"/>
          </a:xfrm>
          <a:prstGeom prst="rect">
            <a:avLst/>
          </a:prstGeom>
          <a:noFill/>
        </p:spPr>
        <p:txBody>
          <a:bodyPr wrap="none" rtlCol="0">
            <a:spAutoFit/>
          </a:bodyPr>
          <a:lstStyle/>
          <a:p>
            <a:r>
              <a:rPr lang="en-IN" sz="1400" b="1" dirty="0"/>
              <a:t>Super Market – B - Mandalay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extBox 4"/>
          <p:cNvSpPr txBox="1"/>
          <p:nvPr/>
        </p:nvSpPr>
        <p:spPr>
          <a:xfrm>
            <a:off x="2233352" y="1089056"/>
            <a:ext cx="2599303" cy="294641"/>
          </a:xfrm>
          <a:prstGeom prst="rect">
            <a:avLst/>
          </a:prstGeom>
          <a:noFill/>
        </p:spPr>
        <p:txBody>
          <a:bodyPr wrap="none" rtlCol="0">
            <a:spAutoFit/>
          </a:bodyPr>
          <a:lstStyle/>
          <a:p>
            <a:r>
              <a:rPr lang="en-IN" sz="1400" b="1" dirty="0"/>
              <a:t>Super Market – C - Naypyitaw</a:t>
            </a:r>
          </a:p>
        </p:txBody>
      </p:sp>
      <p:pic>
        <p:nvPicPr>
          <p:cNvPr id="2097157" name="Picture 6"/>
          <p:cNvPicPr>
            <a:picLocks noChangeAspect="1"/>
          </p:cNvPicPr>
          <p:nvPr/>
        </p:nvPicPr>
        <p:blipFill rotWithShape="1">
          <a:blip r:embed="rId2"/>
          <a:srcRect l="10666" t="9467" r="7289" b="7570"/>
          <a:stretch>
            <a:fillRect/>
          </a:stretch>
        </p:blipFill>
        <p:spPr>
          <a:xfrm>
            <a:off x="725424" y="1450848"/>
            <a:ext cx="5626608" cy="3200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Words>
  <Application>Microsoft Office PowerPoint</Application>
  <PresentationFormat>A4 Paper (210x297 mm)</PresentationFormat>
  <Paragraphs>20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Slide 1</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work</cp:lastModifiedBy>
  <cp:revision>2</cp:revision>
  <dcterms:created xsi:type="dcterms:W3CDTF">2023-10-02T15:06:08Z</dcterms:created>
  <dcterms:modified xsi:type="dcterms:W3CDTF">2023-10-22T09:22:38Z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7c8d29880cc04c609f6406ddde376276</vt:lpwstr>
  </property>
</Properties>
</file>