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584" autoAdjust="0"/>
    <p:restoredTop sz="94660"/>
  </p:normalViewPr>
  <p:slideViewPr>
    <p:cSldViewPr snapToGrid="0">
      <p:cViewPr>
        <p:scale>
          <a:sx n="75" d="100"/>
          <a:sy n="75" d="100"/>
        </p:scale>
        <p:origin x="-1854" y="-7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22-10-2023</a:t>
            </a:fld>
            <a:endParaRPr lang="en-IN" dirty="0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22-10-2023</a:t>
            </a:fld>
            <a:endParaRPr lang="en-IN" dirty="0"/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22-10-2023</a:t>
            </a:fld>
            <a:endParaRPr lang="en-IN" dirty="0"/>
          </a:p>
        </p:txBody>
      </p:sp>
      <p:sp>
        <p:nvSpPr>
          <p:cNvPr id="10486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22-10-2023</a:t>
            </a:fld>
            <a:endParaRPr lang="en-IN" dirty="0"/>
          </a:p>
        </p:txBody>
      </p:sp>
      <p:sp>
        <p:nvSpPr>
          <p:cNvPr id="10486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22-10-2023</a:t>
            </a:fld>
            <a:endParaRPr lang="en-IN" dirty="0"/>
          </a:p>
        </p:txBody>
      </p:sp>
      <p:sp>
        <p:nvSpPr>
          <p:cNvPr id="10486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8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29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3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22-10-2023</a:t>
            </a:fld>
            <a:endParaRPr lang="en-IN" dirty="0"/>
          </a:p>
        </p:txBody>
      </p:sp>
      <p:sp>
        <p:nvSpPr>
          <p:cNvPr id="104863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4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5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3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7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3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22-10-2023</a:t>
            </a:fld>
            <a:endParaRPr lang="en-IN" dirty="0"/>
          </a:p>
        </p:txBody>
      </p:sp>
      <p:sp>
        <p:nvSpPr>
          <p:cNvPr id="104863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4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22-10-2023</a:t>
            </a:fld>
            <a:endParaRPr lang="en-IN" dirty="0"/>
          </a:p>
        </p:txBody>
      </p:sp>
      <p:sp>
        <p:nvSpPr>
          <p:cNvPr id="104859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22-10-2023</a:t>
            </a:fld>
            <a:endParaRPr lang="en-IN" dirty="0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2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43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22-10-2023</a:t>
            </a:fld>
            <a:endParaRPr lang="en-IN" dirty="0"/>
          </a:p>
        </p:txBody>
      </p:sp>
      <p:sp>
        <p:nvSpPr>
          <p:cNvPr id="104864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4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2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48613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22-10-2023</a:t>
            </a:fld>
            <a:endParaRPr lang="en-IN" dirty="0"/>
          </a:p>
        </p:txBody>
      </p:sp>
      <p:sp>
        <p:nvSpPr>
          <p:cNvPr id="104861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pPr/>
              <a:t>22-10-2023</a:t>
            </a:fld>
            <a:endParaRPr lang="en-IN" dirty="0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Table 4"/>
          <p:cNvGraphicFramePr>
            <a:graphicFrameLocks noGrp="1"/>
          </p:cNvGraphicFramePr>
          <p:nvPr/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/>
                <a:gridCol w="4036423"/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b="1" dirty="0" err="1" smtClean="0"/>
                        <a:t>Raghul</a:t>
                      </a:r>
                      <a:r>
                        <a:rPr lang="en-US" altLang="en-US" sz="1800" b="1" dirty="0" smtClean="0"/>
                        <a:t>  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3108202050</a:t>
                      </a:r>
                      <a:r>
                        <a:rPr lang="en-US" sz="1800" b="1" dirty="0" smtClean="0"/>
                        <a:t>71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B.Tech – IT – </a:t>
                      </a:r>
                      <a:r>
                        <a:rPr lang="en-US" sz="1800" b="1" dirty="0"/>
                        <a:t>B</a:t>
                      </a:r>
                      <a:endParaRPr lang="zh-CN" altLang="en-US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/>
                        <a:t>raghulmails666@gmail.com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- 3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194305" name="Table 7"/>
          <p:cNvGraphicFramePr>
            <a:graphicFrameLocks noGrp="1"/>
          </p:cNvGraphicFramePr>
          <p:nvPr/>
        </p:nvGraphicFramePr>
        <p:xfrm>
          <a:off x="147320" y="2575560"/>
          <a:ext cx="6593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/>
                <a:gridCol w="5836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the three types of Visualization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sz="1400" b="1" dirty="0"/>
                        <a:t>Problem Statement:-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48584" name="TextBox 5"/>
          <p:cNvSpPr txBox="1"/>
          <p:nvPr/>
        </p:nvSpPr>
        <p:spPr>
          <a:xfrm>
            <a:off x="264161" y="3550194"/>
            <a:ext cx="6476999" cy="1805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350" b="1" i="0" u="none" strike="noStrike" baseline="0" dirty="0">
                <a:solidFill>
                  <a:srgbClr val="000000"/>
                </a:solidFill>
              </a:rPr>
              <a:t>Tasks:-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1. Download the dataset: </a:t>
            </a:r>
            <a:r>
              <a:rPr lang="en-US" sz="1350" b="0" i="0" u="none" strike="noStrike" baseline="0" dirty="0">
                <a:solidFill>
                  <a:srgbClr val="1155CD"/>
                </a:solidFill>
              </a:rPr>
              <a:t>Dataset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2. Load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3. Perform the Below Visualizations.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Univariate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Bi - 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Multi-Variate Analysis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4. Perform descriptive statistics on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5. Handle the Missing values.</a:t>
            </a:r>
            <a:endParaRPr lang="en-IN" sz="135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extBox 2"/>
          <p:cNvSpPr txBox="1"/>
          <p:nvPr/>
        </p:nvSpPr>
        <p:spPr>
          <a:xfrm>
            <a:off x="2623936" y="683240"/>
            <a:ext cx="1708814" cy="294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Univariate Analysis</a:t>
            </a:r>
          </a:p>
        </p:txBody>
      </p:sp>
      <p:pic>
        <p:nvPicPr>
          <p:cNvPr id="2097152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3341"/>
            <a:ext cx="6858000" cy="3857625"/>
          </a:xfrm>
          <a:prstGeom prst="rect">
            <a:avLst/>
          </a:prstGeom>
        </p:spPr>
      </p:pic>
      <p:pic>
        <p:nvPicPr>
          <p:cNvPr id="2097153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6994"/>
            <a:ext cx="6858000" cy="3857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extBox 1"/>
          <p:cNvSpPr txBox="1"/>
          <p:nvPr/>
        </p:nvSpPr>
        <p:spPr>
          <a:xfrm>
            <a:off x="2652793" y="636941"/>
            <a:ext cx="1655682" cy="294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Bi-variate Analysis</a:t>
            </a:r>
          </a:p>
        </p:txBody>
      </p:sp>
      <p:pic>
        <p:nvPicPr>
          <p:cNvPr id="209715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209715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411434"/>
            <a:ext cx="6858000" cy="3857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extBox 1"/>
          <p:cNvSpPr txBox="1"/>
          <p:nvPr/>
        </p:nvSpPr>
        <p:spPr>
          <a:xfrm>
            <a:off x="2530164" y="671666"/>
            <a:ext cx="1886614" cy="294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  <p:pic>
        <p:nvPicPr>
          <p:cNvPr id="209715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2097157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89164"/>
            <a:ext cx="6858000" cy="3857625"/>
          </a:xfrm>
          <a:prstGeom prst="rect">
            <a:avLst/>
          </a:prstGeom>
        </p:spPr>
      </p:pic>
      <p:sp>
        <p:nvSpPr>
          <p:cNvPr id="1048588" name="TextBox 6"/>
          <p:cNvSpPr txBox="1"/>
          <p:nvPr/>
        </p:nvSpPr>
        <p:spPr>
          <a:xfrm>
            <a:off x="2530164" y="705322"/>
            <a:ext cx="1886614" cy="294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extBox 1"/>
          <p:cNvSpPr txBox="1"/>
          <p:nvPr/>
        </p:nvSpPr>
        <p:spPr>
          <a:xfrm>
            <a:off x="1701155" y="623435"/>
            <a:ext cx="3701822" cy="294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Perform descriptive statistics on the dataset</a:t>
            </a:r>
          </a:p>
        </p:txBody>
      </p:sp>
      <p:pic>
        <p:nvPicPr>
          <p:cNvPr id="2097158" name="Picture 3"/>
          <p:cNvPicPr>
            <a:picLocks noChangeAspect="1"/>
          </p:cNvPicPr>
          <p:nvPr/>
        </p:nvPicPr>
        <p:blipFill rotWithShape="1">
          <a:blip r:embed="rId2"/>
          <a:srcRect l="24805" t="40658" r="24805" b="9091"/>
          <a:stretch>
            <a:fillRect/>
          </a:stretch>
        </p:blipFill>
        <p:spPr>
          <a:xfrm>
            <a:off x="322331" y="1391920"/>
            <a:ext cx="6213338" cy="3291840"/>
          </a:xfrm>
          <a:prstGeom prst="rect">
            <a:avLst/>
          </a:prstGeom>
        </p:spPr>
      </p:pic>
      <p:sp>
        <p:nvSpPr>
          <p:cNvPr id="1048590" name="TextBox 4"/>
          <p:cNvSpPr txBox="1"/>
          <p:nvPr/>
        </p:nvSpPr>
        <p:spPr>
          <a:xfrm>
            <a:off x="2364958" y="5591675"/>
            <a:ext cx="2273915" cy="294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Handle the Missing values</a:t>
            </a:r>
          </a:p>
        </p:txBody>
      </p:sp>
      <p:sp>
        <p:nvSpPr>
          <p:cNvPr id="1048591" name="TextBox 5"/>
          <p:cNvSpPr txBox="1"/>
          <p:nvPr/>
        </p:nvSpPr>
        <p:spPr>
          <a:xfrm>
            <a:off x="2081130" y="6653478"/>
            <a:ext cx="2892444" cy="294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No Missing values in the Data set.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59</Words>
  <Application>Microsoft Office PowerPoint</Application>
  <PresentationFormat>A4 Paper (210x297 mm)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work</cp:lastModifiedBy>
  <cp:revision>2</cp:revision>
  <dcterms:created xsi:type="dcterms:W3CDTF">2023-10-02T15:06:08Z</dcterms:created>
  <dcterms:modified xsi:type="dcterms:W3CDTF">2023-10-22T09:20:41Z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0339f46e20134ac0b52bf30f84c6d5cd</vt:lpwstr>
  </property>
</Properties>
</file>