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-2340" y="-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Raghul</a:t>
                      </a:r>
                      <a:r>
                        <a:rPr lang="en-US" sz="1800" b="1" baseline="0" dirty="0" smtClean="0"/>
                        <a:t> 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</a:t>
                      </a:r>
                      <a:r>
                        <a:rPr lang="en-US" sz="1800" b="1" dirty="0" smtClean="0"/>
                        <a:t>71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</a:t>
                      </a:r>
                      <a:r>
                        <a:rPr lang="en-US" sz="1800" b="1" dirty="0"/>
                        <a:t>B</a:t>
                      </a:r>
                      <a:endParaRPr lang="zh-CN" altLang="en-US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raghulmails666@gmail.com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2" name="Picture 10"/>
          <p:cNvPicPr>
            <a:picLocks noChangeAspect="1"/>
          </p:cNvPicPr>
          <p:nvPr/>
        </p:nvPicPr>
        <p:blipFill rotWithShape="1">
          <a:blip r:embed="rId2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4" name="Picture 3"/>
          <p:cNvPicPr>
            <a:picLocks noChangeAspect="1"/>
          </p:cNvPicPr>
          <p:nvPr/>
        </p:nvPicPr>
        <p:blipFill rotWithShape="1">
          <a:blip r:embed="rId2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5" name="Picture 3"/>
          <p:cNvPicPr>
            <a:picLocks noChangeAspect="1"/>
          </p:cNvPicPr>
          <p:nvPr/>
        </p:nvPicPr>
        <p:blipFill rotWithShape="1">
          <a:blip r:embed="rId2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work</cp:lastModifiedBy>
  <cp:revision>2</cp:revision>
  <dcterms:created xsi:type="dcterms:W3CDTF">2023-10-02T15:06:08Z</dcterms:created>
  <dcterms:modified xsi:type="dcterms:W3CDTF">2023-10-22T09:19:52Z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cd2284e0c79f4cc4af9ab0f471e6ef3f</vt:lpwstr>
  </property>
</Properties>
</file>