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22-10-2023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297260822"/>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RAMASAMY AM.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310820205074</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B</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ramasamyknms@gmail.com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130</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Manoj kamaraj</cp:lastModifiedBy>
  <cp:revision>12</cp:revision>
  <dcterms:created xsi:type="dcterms:W3CDTF">2023-10-03T02:06:08Z</dcterms:created>
  <dcterms:modified xsi:type="dcterms:W3CDTF">2023-10-22T06:45:46Z</dcterms:modified>
</cp:coreProperties>
</file>