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48748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RAMASAMY 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310820205074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ramasamyknms@</a:t>
                      </a:r>
                      <a:r>
                        <a:rPr lang="en-IN" sz="1800" b="1" err="1"/>
                        <a:t>gmail</a:t>
                      </a:r>
                      <a:r>
                        <a:rPr lang="en-IN" sz="1800" b="1"/>
                        <a:t>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347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Manoj kamaraj</cp:lastModifiedBy>
  <cp:revision>7</cp:revision>
  <dcterms:created xsi:type="dcterms:W3CDTF">2023-10-03T02:06:08Z</dcterms:created>
  <dcterms:modified xsi:type="dcterms:W3CDTF">2023-10-22T06:45:06Z</dcterms:modified>
</cp:coreProperties>
</file>