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50" d="100"/>
          <a:sy n="50" d="100"/>
        </p:scale>
        <p:origin x="-2340" y="-114"/>
      </p:cViewPr>
      <p:guideLst>
        <p:guide orient="horz" pos="3120"/>
        <p:guide pos="216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4"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55"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56"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57"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8"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59"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99"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1048600"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048601" name="Date Placeholder 3"/>
          <p:cNvSpPr>
            <a:spLocks noGrp="1"/>
          </p:cNvSpPr>
          <p:nvPr>
            <p:ph type="dt" sz="half" idx="10"/>
          </p:nvPr>
        </p:nvSpPr>
        <p:spPr/>
        <p:txBody>
          <a:bodyPr/>
          <a:lstStyle/>
          <a:p>
            <a:fld id="{1EF228C2-8306-4052-9D00-20CC68484D22}" type="datetimeFigureOut">
              <a:rPr lang="en-IN" smtClean="0"/>
              <a:pPr/>
              <a:t>22-10-2023</a:t>
            </a:fld>
            <a:endParaRPr lang="en-IN" dirty="0"/>
          </a:p>
        </p:txBody>
      </p:sp>
      <p:sp>
        <p:nvSpPr>
          <p:cNvPr id="1048602" name="Footer Placeholder 4"/>
          <p:cNvSpPr>
            <a:spLocks noGrp="1"/>
          </p:cNvSpPr>
          <p:nvPr>
            <p:ph type="ftr" sz="quarter" idx="11"/>
          </p:nvPr>
        </p:nvSpPr>
        <p:spPr/>
        <p:txBody>
          <a:bodyPr/>
          <a:lstStyle/>
          <a:p>
            <a:endParaRPr lang="en-IN" dirty="0"/>
          </a:p>
        </p:txBody>
      </p:sp>
      <p:sp>
        <p:nvSpPr>
          <p:cNvPr id="1048603" name="Slide Number Placeholder 5"/>
          <p:cNvSpPr>
            <a:spLocks noGrp="1"/>
          </p:cNvSpPr>
          <p:nvPr>
            <p:ph type="sldNum" sz="quarter" idx="12"/>
          </p:nvPr>
        </p:nvSpPr>
        <p:spPr/>
        <p:txBody>
          <a:bodyPr/>
          <a:lstStyle/>
          <a:p>
            <a:fld id="{43EB4D35-DEA1-4056-A53C-47D55123385A}"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4" name="Title 1"/>
          <p:cNvSpPr>
            <a:spLocks noGrp="1"/>
          </p:cNvSpPr>
          <p:nvPr>
            <p:ph type="title"/>
          </p:nvPr>
        </p:nvSpPr>
        <p:spPr/>
        <p:txBody>
          <a:bodyPr/>
          <a:lstStyle/>
          <a:p>
            <a:r>
              <a:rPr lang="en-US"/>
              <a:t>Click to edit Master title style</a:t>
            </a:r>
            <a:endParaRPr lang="en-US" dirty="0"/>
          </a:p>
        </p:txBody>
      </p:sp>
      <p:sp>
        <p:nvSpPr>
          <p:cNvPr id="1048625"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26" name="Date Placeholder 3"/>
          <p:cNvSpPr>
            <a:spLocks noGrp="1"/>
          </p:cNvSpPr>
          <p:nvPr>
            <p:ph type="dt" sz="half" idx="10"/>
          </p:nvPr>
        </p:nvSpPr>
        <p:spPr/>
        <p:txBody>
          <a:bodyPr/>
          <a:lstStyle/>
          <a:p>
            <a:fld id="{1EF228C2-8306-4052-9D00-20CC68484D22}" type="datetimeFigureOut">
              <a:rPr lang="en-IN" smtClean="0"/>
              <a:pPr/>
              <a:t>22-10-2023</a:t>
            </a:fld>
            <a:endParaRPr lang="en-IN" dirty="0"/>
          </a:p>
        </p:txBody>
      </p:sp>
      <p:sp>
        <p:nvSpPr>
          <p:cNvPr id="1048627" name="Footer Placeholder 4"/>
          <p:cNvSpPr>
            <a:spLocks noGrp="1"/>
          </p:cNvSpPr>
          <p:nvPr>
            <p:ph type="ftr" sz="quarter" idx="11"/>
          </p:nvPr>
        </p:nvSpPr>
        <p:spPr/>
        <p:txBody>
          <a:bodyPr/>
          <a:lstStyle/>
          <a:p>
            <a:endParaRPr lang="en-IN" dirty="0"/>
          </a:p>
        </p:txBody>
      </p:sp>
      <p:sp>
        <p:nvSpPr>
          <p:cNvPr id="1048628" name="Slide Number Placeholder 5"/>
          <p:cNvSpPr>
            <a:spLocks noGrp="1"/>
          </p:cNvSpPr>
          <p:nvPr>
            <p:ph type="sldNum" sz="quarter" idx="12"/>
          </p:nvPr>
        </p:nvSpPr>
        <p:spPr/>
        <p:txBody>
          <a:bodyPr/>
          <a:lstStyle/>
          <a:p>
            <a:fld id="{43EB4D35-DEA1-4056-A53C-47D55123385A}"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08"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1048609"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10" name="Date Placeholder 3"/>
          <p:cNvSpPr>
            <a:spLocks noGrp="1"/>
          </p:cNvSpPr>
          <p:nvPr>
            <p:ph type="dt" sz="half" idx="10"/>
          </p:nvPr>
        </p:nvSpPr>
        <p:spPr/>
        <p:txBody>
          <a:bodyPr/>
          <a:lstStyle/>
          <a:p>
            <a:fld id="{1EF228C2-8306-4052-9D00-20CC68484D22}" type="datetimeFigureOut">
              <a:rPr lang="en-IN" smtClean="0"/>
              <a:pPr/>
              <a:t>22-10-2023</a:t>
            </a:fld>
            <a:endParaRPr lang="en-IN" dirty="0"/>
          </a:p>
        </p:txBody>
      </p:sp>
      <p:sp>
        <p:nvSpPr>
          <p:cNvPr id="1048611" name="Footer Placeholder 4"/>
          <p:cNvSpPr>
            <a:spLocks noGrp="1"/>
          </p:cNvSpPr>
          <p:nvPr>
            <p:ph type="ftr" sz="quarter" idx="11"/>
          </p:nvPr>
        </p:nvSpPr>
        <p:spPr/>
        <p:txBody>
          <a:bodyPr/>
          <a:lstStyle/>
          <a:p>
            <a:endParaRPr lang="en-IN" dirty="0"/>
          </a:p>
        </p:txBody>
      </p:sp>
      <p:sp>
        <p:nvSpPr>
          <p:cNvPr id="1048612" name="Slide Number Placeholder 5"/>
          <p:cNvSpPr>
            <a:spLocks noGrp="1"/>
          </p:cNvSpPr>
          <p:nvPr>
            <p:ph type="sldNum" sz="quarter" idx="12"/>
          </p:nvPr>
        </p:nvSpPr>
        <p:spPr/>
        <p:txBody>
          <a:bodyPr/>
          <a:lstStyle/>
          <a:p>
            <a:fld id="{43EB4D35-DEA1-4056-A53C-47D55123385A}"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3" name="Title 1"/>
          <p:cNvSpPr>
            <a:spLocks noGrp="1"/>
          </p:cNvSpPr>
          <p:nvPr>
            <p:ph type="title"/>
          </p:nvPr>
        </p:nvSpPr>
        <p:spPr/>
        <p:txBody>
          <a:bodyPr/>
          <a:lstStyle/>
          <a:p>
            <a:r>
              <a:rPr lang="en-US"/>
              <a:t>Click to edit Master title style</a:t>
            </a:r>
            <a:endParaRPr lang="en-US" dirty="0"/>
          </a:p>
        </p:txBody>
      </p:sp>
      <p:sp>
        <p:nvSpPr>
          <p:cNvPr id="1048614"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15" name="Date Placeholder 3"/>
          <p:cNvSpPr>
            <a:spLocks noGrp="1"/>
          </p:cNvSpPr>
          <p:nvPr>
            <p:ph type="dt" sz="half" idx="10"/>
          </p:nvPr>
        </p:nvSpPr>
        <p:spPr/>
        <p:txBody>
          <a:bodyPr/>
          <a:lstStyle/>
          <a:p>
            <a:fld id="{1EF228C2-8306-4052-9D00-20CC68484D22}" type="datetimeFigureOut">
              <a:rPr lang="en-IN" smtClean="0"/>
              <a:pPr/>
              <a:t>22-10-2023</a:t>
            </a:fld>
            <a:endParaRPr lang="en-IN" dirty="0"/>
          </a:p>
        </p:txBody>
      </p:sp>
      <p:sp>
        <p:nvSpPr>
          <p:cNvPr id="1048616" name="Footer Placeholder 4"/>
          <p:cNvSpPr>
            <a:spLocks noGrp="1"/>
          </p:cNvSpPr>
          <p:nvPr>
            <p:ph type="ftr" sz="quarter" idx="11"/>
          </p:nvPr>
        </p:nvSpPr>
        <p:spPr/>
        <p:txBody>
          <a:bodyPr/>
          <a:lstStyle/>
          <a:p>
            <a:endParaRPr lang="en-IN" dirty="0"/>
          </a:p>
        </p:txBody>
      </p:sp>
      <p:sp>
        <p:nvSpPr>
          <p:cNvPr id="1048617" name="Slide Number Placeholder 5"/>
          <p:cNvSpPr>
            <a:spLocks noGrp="1"/>
          </p:cNvSpPr>
          <p:nvPr>
            <p:ph type="sldNum" sz="quarter" idx="12"/>
          </p:nvPr>
        </p:nvSpPr>
        <p:spPr/>
        <p:txBody>
          <a:bodyPr/>
          <a:lstStyle/>
          <a:p>
            <a:fld id="{43EB4D35-DEA1-4056-A53C-47D55123385A}"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29"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1048630"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048631" name="Date Placeholder 3"/>
          <p:cNvSpPr>
            <a:spLocks noGrp="1"/>
          </p:cNvSpPr>
          <p:nvPr>
            <p:ph type="dt" sz="half" idx="10"/>
          </p:nvPr>
        </p:nvSpPr>
        <p:spPr/>
        <p:txBody>
          <a:bodyPr/>
          <a:lstStyle/>
          <a:p>
            <a:fld id="{1EF228C2-8306-4052-9D00-20CC68484D22}" type="datetimeFigureOut">
              <a:rPr lang="en-IN" smtClean="0"/>
              <a:pPr/>
              <a:t>22-10-2023</a:t>
            </a:fld>
            <a:endParaRPr lang="en-IN" dirty="0"/>
          </a:p>
        </p:txBody>
      </p:sp>
      <p:sp>
        <p:nvSpPr>
          <p:cNvPr id="1048632" name="Footer Placeholder 4"/>
          <p:cNvSpPr>
            <a:spLocks noGrp="1"/>
          </p:cNvSpPr>
          <p:nvPr>
            <p:ph type="ftr" sz="quarter" idx="11"/>
          </p:nvPr>
        </p:nvSpPr>
        <p:spPr/>
        <p:txBody>
          <a:bodyPr/>
          <a:lstStyle/>
          <a:p>
            <a:endParaRPr lang="en-IN" dirty="0"/>
          </a:p>
        </p:txBody>
      </p:sp>
      <p:sp>
        <p:nvSpPr>
          <p:cNvPr id="1048633" name="Slide Number Placeholder 5"/>
          <p:cNvSpPr>
            <a:spLocks noGrp="1"/>
          </p:cNvSpPr>
          <p:nvPr>
            <p:ph type="sldNum" sz="quarter" idx="12"/>
          </p:nvPr>
        </p:nvSpPr>
        <p:spPr/>
        <p:txBody>
          <a:bodyPr/>
          <a:lstStyle/>
          <a:p>
            <a:fld id="{43EB4D35-DEA1-4056-A53C-47D55123385A}"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4" name="Title 1"/>
          <p:cNvSpPr>
            <a:spLocks noGrp="1"/>
          </p:cNvSpPr>
          <p:nvPr>
            <p:ph type="title"/>
          </p:nvPr>
        </p:nvSpPr>
        <p:spPr/>
        <p:txBody>
          <a:bodyPr/>
          <a:lstStyle/>
          <a:p>
            <a:r>
              <a:rPr lang="en-US"/>
              <a:t>Click to edit Master title style</a:t>
            </a:r>
            <a:endParaRPr lang="en-US" dirty="0"/>
          </a:p>
        </p:txBody>
      </p:sp>
      <p:sp>
        <p:nvSpPr>
          <p:cNvPr id="1048635"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6"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7" name="Date Placeholder 4"/>
          <p:cNvSpPr>
            <a:spLocks noGrp="1"/>
          </p:cNvSpPr>
          <p:nvPr>
            <p:ph type="dt" sz="half" idx="10"/>
          </p:nvPr>
        </p:nvSpPr>
        <p:spPr/>
        <p:txBody>
          <a:bodyPr/>
          <a:lstStyle/>
          <a:p>
            <a:fld id="{1EF228C2-8306-4052-9D00-20CC68484D22}" type="datetimeFigureOut">
              <a:rPr lang="en-IN" smtClean="0"/>
              <a:pPr/>
              <a:t>22-10-2023</a:t>
            </a:fld>
            <a:endParaRPr lang="en-IN" dirty="0"/>
          </a:p>
        </p:txBody>
      </p:sp>
      <p:sp>
        <p:nvSpPr>
          <p:cNvPr id="1048638" name="Footer Placeholder 5"/>
          <p:cNvSpPr>
            <a:spLocks noGrp="1"/>
          </p:cNvSpPr>
          <p:nvPr>
            <p:ph type="ftr" sz="quarter" idx="11"/>
          </p:nvPr>
        </p:nvSpPr>
        <p:spPr/>
        <p:txBody>
          <a:bodyPr/>
          <a:lstStyle/>
          <a:p>
            <a:endParaRPr lang="en-IN" dirty="0"/>
          </a:p>
        </p:txBody>
      </p:sp>
      <p:sp>
        <p:nvSpPr>
          <p:cNvPr id="1048639" name="Slide Number Placeholder 6"/>
          <p:cNvSpPr>
            <a:spLocks noGrp="1"/>
          </p:cNvSpPr>
          <p:nvPr>
            <p:ph type="sldNum" sz="quarter" idx="12"/>
          </p:nvPr>
        </p:nvSpPr>
        <p:spPr/>
        <p:txBody>
          <a:bodyPr/>
          <a:lstStyle/>
          <a:p>
            <a:fld id="{43EB4D35-DEA1-4056-A53C-47D55123385A}"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0"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1048641"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48642"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3"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48644"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5" name="Date Placeholder 6"/>
          <p:cNvSpPr>
            <a:spLocks noGrp="1"/>
          </p:cNvSpPr>
          <p:nvPr>
            <p:ph type="dt" sz="half" idx="10"/>
          </p:nvPr>
        </p:nvSpPr>
        <p:spPr/>
        <p:txBody>
          <a:bodyPr/>
          <a:lstStyle/>
          <a:p>
            <a:fld id="{1EF228C2-8306-4052-9D00-20CC68484D22}" type="datetimeFigureOut">
              <a:rPr lang="en-IN" smtClean="0"/>
              <a:pPr/>
              <a:t>22-10-2023</a:t>
            </a:fld>
            <a:endParaRPr lang="en-IN" dirty="0"/>
          </a:p>
        </p:txBody>
      </p:sp>
      <p:sp>
        <p:nvSpPr>
          <p:cNvPr id="1048646" name="Footer Placeholder 7"/>
          <p:cNvSpPr>
            <a:spLocks noGrp="1"/>
          </p:cNvSpPr>
          <p:nvPr>
            <p:ph type="ftr" sz="quarter" idx="11"/>
          </p:nvPr>
        </p:nvSpPr>
        <p:spPr/>
        <p:txBody>
          <a:bodyPr/>
          <a:lstStyle/>
          <a:p>
            <a:endParaRPr lang="en-IN" dirty="0"/>
          </a:p>
        </p:txBody>
      </p:sp>
      <p:sp>
        <p:nvSpPr>
          <p:cNvPr id="1048647" name="Slide Number Placeholder 8"/>
          <p:cNvSpPr>
            <a:spLocks noGrp="1"/>
          </p:cNvSpPr>
          <p:nvPr>
            <p:ph type="sldNum" sz="quarter" idx="12"/>
          </p:nvPr>
        </p:nvSpPr>
        <p:spPr/>
        <p:txBody>
          <a:bodyPr/>
          <a:lstStyle/>
          <a:p>
            <a:fld id="{43EB4D35-DEA1-4056-A53C-47D55123385A}"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04" name="Title 1"/>
          <p:cNvSpPr>
            <a:spLocks noGrp="1"/>
          </p:cNvSpPr>
          <p:nvPr>
            <p:ph type="title"/>
          </p:nvPr>
        </p:nvSpPr>
        <p:spPr/>
        <p:txBody>
          <a:bodyPr/>
          <a:lstStyle/>
          <a:p>
            <a:r>
              <a:rPr lang="en-US"/>
              <a:t>Click to edit Master title style</a:t>
            </a:r>
            <a:endParaRPr lang="en-US" dirty="0"/>
          </a:p>
        </p:txBody>
      </p:sp>
      <p:sp>
        <p:nvSpPr>
          <p:cNvPr id="1048605" name="Date Placeholder 2"/>
          <p:cNvSpPr>
            <a:spLocks noGrp="1"/>
          </p:cNvSpPr>
          <p:nvPr>
            <p:ph type="dt" sz="half" idx="10"/>
          </p:nvPr>
        </p:nvSpPr>
        <p:spPr/>
        <p:txBody>
          <a:bodyPr/>
          <a:lstStyle/>
          <a:p>
            <a:fld id="{1EF228C2-8306-4052-9D00-20CC68484D22}" type="datetimeFigureOut">
              <a:rPr lang="en-IN" smtClean="0"/>
              <a:pPr/>
              <a:t>22-10-2023</a:t>
            </a:fld>
            <a:endParaRPr lang="en-IN" dirty="0"/>
          </a:p>
        </p:txBody>
      </p:sp>
      <p:sp>
        <p:nvSpPr>
          <p:cNvPr id="1048606" name="Footer Placeholder 3"/>
          <p:cNvSpPr>
            <a:spLocks noGrp="1"/>
          </p:cNvSpPr>
          <p:nvPr>
            <p:ph type="ftr" sz="quarter" idx="11"/>
          </p:nvPr>
        </p:nvSpPr>
        <p:spPr/>
        <p:txBody>
          <a:bodyPr/>
          <a:lstStyle/>
          <a:p>
            <a:endParaRPr lang="en-IN" dirty="0"/>
          </a:p>
        </p:txBody>
      </p:sp>
      <p:sp>
        <p:nvSpPr>
          <p:cNvPr id="1048607" name="Slide Number Placeholder 4"/>
          <p:cNvSpPr>
            <a:spLocks noGrp="1"/>
          </p:cNvSpPr>
          <p:nvPr>
            <p:ph type="sldNum" sz="quarter" idx="12"/>
          </p:nvPr>
        </p:nvSpPr>
        <p:spPr/>
        <p:txBody>
          <a:bodyPr/>
          <a:lstStyle/>
          <a:p>
            <a:fld id="{43EB4D35-DEA1-4056-A53C-47D55123385A}"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1EF228C2-8306-4052-9D00-20CC68484D22}" type="datetimeFigureOut">
              <a:rPr lang="en-IN" smtClean="0"/>
              <a:pPr/>
              <a:t>22-10-2023</a:t>
            </a:fld>
            <a:endParaRPr lang="en-IN" dirty="0"/>
          </a:p>
        </p:txBody>
      </p:sp>
      <p:sp>
        <p:nvSpPr>
          <p:cNvPr id="1048582" name="Footer Placeholder 2"/>
          <p:cNvSpPr>
            <a:spLocks noGrp="1"/>
          </p:cNvSpPr>
          <p:nvPr>
            <p:ph type="ftr" sz="quarter" idx="11"/>
          </p:nvPr>
        </p:nvSpPr>
        <p:spPr/>
        <p:txBody>
          <a:bodyPr/>
          <a:lstStyle/>
          <a:p>
            <a:endParaRPr lang="en-IN" dirty="0"/>
          </a:p>
        </p:txBody>
      </p:sp>
      <p:sp>
        <p:nvSpPr>
          <p:cNvPr id="1048583" name="Slide Number Placeholder 3"/>
          <p:cNvSpPr>
            <a:spLocks noGrp="1"/>
          </p:cNvSpPr>
          <p:nvPr>
            <p:ph type="sldNum" sz="quarter" idx="12"/>
          </p:nvPr>
        </p:nvSpPr>
        <p:spPr/>
        <p:txBody>
          <a:bodyPr/>
          <a:lstStyle/>
          <a:p>
            <a:fld id="{43EB4D35-DEA1-4056-A53C-47D55123385A}"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48"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1048649"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0"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048651" name="Date Placeholder 4"/>
          <p:cNvSpPr>
            <a:spLocks noGrp="1"/>
          </p:cNvSpPr>
          <p:nvPr>
            <p:ph type="dt" sz="half" idx="10"/>
          </p:nvPr>
        </p:nvSpPr>
        <p:spPr/>
        <p:txBody>
          <a:bodyPr/>
          <a:lstStyle/>
          <a:p>
            <a:fld id="{1EF228C2-8306-4052-9D00-20CC68484D22}" type="datetimeFigureOut">
              <a:rPr lang="en-IN" smtClean="0"/>
              <a:pPr/>
              <a:t>22-10-2023</a:t>
            </a:fld>
            <a:endParaRPr lang="en-IN" dirty="0"/>
          </a:p>
        </p:txBody>
      </p:sp>
      <p:sp>
        <p:nvSpPr>
          <p:cNvPr id="1048652" name="Footer Placeholder 5"/>
          <p:cNvSpPr>
            <a:spLocks noGrp="1"/>
          </p:cNvSpPr>
          <p:nvPr>
            <p:ph type="ftr" sz="quarter" idx="11"/>
          </p:nvPr>
        </p:nvSpPr>
        <p:spPr/>
        <p:txBody>
          <a:bodyPr/>
          <a:lstStyle/>
          <a:p>
            <a:endParaRPr lang="en-IN" dirty="0"/>
          </a:p>
        </p:txBody>
      </p:sp>
      <p:sp>
        <p:nvSpPr>
          <p:cNvPr id="1048653" name="Slide Number Placeholder 6"/>
          <p:cNvSpPr>
            <a:spLocks noGrp="1"/>
          </p:cNvSpPr>
          <p:nvPr>
            <p:ph type="sldNum" sz="quarter" idx="12"/>
          </p:nvPr>
        </p:nvSpPr>
        <p:spPr/>
        <p:txBody>
          <a:bodyPr/>
          <a:lstStyle/>
          <a:p>
            <a:fld id="{43EB4D35-DEA1-4056-A53C-47D55123385A}"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18"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1048619"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1048620"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048621" name="Date Placeholder 4"/>
          <p:cNvSpPr>
            <a:spLocks noGrp="1"/>
          </p:cNvSpPr>
          <p:nvPr>
            <p:ph type="dt" sz="half" idx="10"/>
          </p:nvPr>
        </p:nvSpPr>
        <p:spPr/>
        <p:txBody>
          <a:bodyPr/>
          <a:lstStyle/>
          <a:p>
            <a:fld id="{1EF228C2-8306-4052-9D00-20CC68484D22}" type="datetimeFigureOut">
              <a:rPr lang="en-IN" smtClean="0"/>
              <a:pPr/>
              <a:t>22-10-2023</a:t>
            </a:fld>
            <a:endParaRPr lang="en-IN" dirty="0"/>
          </a:p>
        </p:txBody>
      </p:sp>
      <p:sp>
        <p:nvSpPr>
          <p:cNvPr id="1048622" name="Footer Placeholder 5"/>
          <p:cNvSpPr>
            <a:spLocks noGrp="1"/>
          </p:cNvSpPr>
          <p:nvPr>
            <p:ph type="ftr" sz="quarter" idx="11"/>
          </p:nvPr>
        </p:nvSpPr>
        <p:spPr/>
        <p:txBody>
          <a:bodyPr/>
          <a:lstStyle/>
          <a:p>
            <a:endParaRPr lang="en-IN" dirty="0"/>
          </a:p>
        </p:txBody>
      </p:sp>
      <p:sp>
        <p:nvSpPr>
          <p:cNvPr id="1048623" name="Slide Number Placeholder 6"/>
          <p:cNvSpPr>
            <a:spLocks noGrp="1"/>
          </p:cNvSpPr>
          <p:nvPr>
            <p:ph type="sldNum" sz="quarter" idx="12"/>
          </p:nvPr>
        </p:nvSpPr>
        <p:spPr/>
        <p:txBody>
          <a:bodyPr/>
          <a:lstStyle/>
          <a:p>
            <a:fld id="{43EB4D35-DEA1-4056-A53C-47D55123385A}"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577"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pPr/>
              <a:t>22-10-2023</a:t>
            </a:fld>
            <a:endParaRPr lang="en-IN" dirty="0"/>
          </a:p>
        </p:txBody>
      </p:sp>
      <p:sp>
        <p:nvSpPr>
          <p:cNvPr id="1048579"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1048580"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4" name="Table 4"/>
          <p:cNvGraphicFramePr>
            <a:graphicFrameLocks noGrp="1"/>
          </p:cNvGraphicFramePr>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gridCol w="4036423"/>
              </a:tblGrid>
              <a:tr h="419318">
                <a:tc>
                  <a:txBody>
                    <a:bodyPr/>
                    <a:lstStyle/>
                    <a:p>
                      <a:pPr algn="ctr"/>
                      <a:r>
                        <a:rPr lang="en-IN" sz="1800" b="1" dirty="0"/>
                        <a:t>NAME</a:t>
                      </a:r>
                    </a:p>
                  </a:txBody>
                  <a:tcPr anchor="ctr"/>
                </a:tc>
                <a:tc>
                  <a:txBody>
                    <a:bodyPr/>
                    <a:lstStyle/>
                    <a:p>
                      <a:pPr algn="ctr"/>
                      <a:r>
                        <a:rPr lang="en-US" sz="1800" b="1" dirty="0" err="1" smtClean="0"/>
                        <a:t>Rakesh</a:t>
                      </a:r>
                      <a:r>
                        <a:rPr lang="en-US" sz="1800" b="1" baseline="0" dirty="0" smtClean="0"/>
                        <a:t> G</a:t>
                      </a:r>
                      <a:endParaRPr lang="zh-CN" altLang="en-US" dirty="0"/>
                    </a:p>
                  </a:txBody>
                  <a:tcPr anchor="ctr"/>
                </a:tc>
              </a:tr>
              <a:tr h="419318">
                <a:tc>
                  <a:txBody>
                    <a:bodyPr/>
                    <a:lstStyle/>
                    <a:p>
                      <a:pPr algn="ctr"/>
                      <a:r>
                        <a:rPr lang="en-IN" sz="1800" b="1" dirty="0"/>
                        <a:t>REG NO</a:t>
                      </a:r>
                    </a:p>
                  </a:txBody>
                  <a:tcPr anchor="ctr"/>
                </a:tc>
                <a:tc>
                  <a:txBody>
                    <a:bodyPr/>
                    <a:lstStyle/>
                    <a:p>
                      <a:pPr algn="ctr"/>
                      <a:r>
                        <a:rPr lang="en-IN" sz="1800" b="1" dirty="0"/>
                        <a:t>3108202050</a:t>
                      </a:r>
                      <a:r>
                        <a:rPr lang="en-US" sz="1800" b="1" dirty="0" smtClean="0"/>
                        <a:t>73</a:t>
                      </a:r>
                      <a:endParaRPr lang="zh-CN" altLang="en-US" dirty="0"/>
                    </a:p>
                  </a:txBody>
                  <a:tcPr anchor="ctr"/>
                </a:tc>
              </a:tr>
              <a:tr h="419318">
                <a:tc>
                  <a:txBody>
                    <a:bodyPr/>
                    <a:lstStyle/>
                    <a:p>
                      <a:pPr algn="ctr"/>
                      <a:r>
                        <a:rPr lang="en-IN" sz="1800" b="1" dirty="0"/>
                        <a:t>CLASS</a:t>
                      </a:r>
                    </a:p>
                  </a:txBody>
                  <a:tcPr anchor="ctr"/>
                </a:tc>
                <a:tc>
                  <a:txBody>
                    <a:bodyPr/>
                    <a:lstStyle/>
                    <a:p>
                      <a:pPr algn="ctr"/>
                      <a:r>
                        <a:rPr lang="en-IN" sz="1800" b="1" dirty="0"/>
                        <a:t>B.Tech – IT – </a:t>
                      </a:r>
                      <a:r>
                        <a:rPr lang="en-US" sz="1800" b="1" dirty="0"/>
                        <a:t>B</a:t>
                      </a:r>
                      <a:endParaRPr lang="zh-CN" altLang="en-US"/>
                    </a:p>
                  </a:txBody>
                  <a:tcPr anchor="ctr"/>
                </a:tc>
              </a:tr>
              <a:tr h="419318">
                <a:tc>
                  <a:txBody>
                    <a:bodyPr/>
                    <a:lstStyle/>
                    <a:p>
                      <a:pPr algn="ctr"/>
                      <a:r>
                        <a:rPr lang="en-IN" sz="1800" b="1" dirty="0"/>
                        <a:t>EMAIL ID</a:t>
                      </a:r>
                    </a:p>
                  </a:txBody>
                  <a:tcPr anchor="ctr"/>
                </a:tc>
                <a:tc>
                  <a:txBody>
                    <a:bodyPr/>
                    <a:lstStyle/>
                    <a:p>
                      <a:pPr algn="ctr"/>
                      <a:r>
                        <a:rPr lang="en-US" sz="1800" b="1" smtClean="0"/>
                        <a:t>rakrakesh</a:t>
                      </a:r>
                      <a:r>
                        <a:rPr lang="en-US" sz="1800" b="1" baseline="0" smtClean="0"/>
                        <a:t>2002</a:t>
                      </a:r>
                      <a:r>
                        <a:rPr lang="en-US" sz="1800" b="1" smtClean="0"/>
                        <a:t>@gmail</a:t>
                      </a:r>
                      <a:r>
                        <a:rPr lang="en-IN" sz="1800" b="1" dirty="0"/>
                        <a:t>.com</a:t>
                      </a:r>
                      <a:endParaRPr lang="zh-CN" altLang="en-US" dirty="0"/>
                    </a:p>
                  </a:txBody>
                  <a:tcPr anchor="ctr"/>
                </a:tc>
              </a:tr>
              <a:tr h="419318">
                <a:tc>
                  <a:txBody>
                    <a:bodyPr/>
                    <a:lstStyle/>
                    <a:p>
                      <a:pPr algn="ctr"/>
                      <a:endParaRPr lang="en-IN" sz="1800" b="1" dirty="0"/>
                    </a:p>
                  </a:txBody>
                  <a:tcPr anchor="ctr"/>
                </a:tc>
                <a:tc>
                  <a:txBody>
                    <a:bodyPr/>
                    <a:lstStyle/>
                    <a:p>
                      <a:pPr algn="ctr"/>
                      <a:r>
                        <a:rPr lang="en-IN" sz="1800" b="1" dirty="0"/>
                        <a:t>ASSIGNMENT - 2</a:t>
                      </a:r>
                    </a:p>
                  </a:txBody>
                  <a:tcPr anchor="ctr"/>
                </a:tc>
              </a:tr>
            </a:tbl>
          </a:graphicData>
        </a:graphic>
      </p:graphicFrame>
      <p:graphicFrame>
        <p:nvGraphicFramePr>
          <p:cNvPr id="4194305" name="Table 7"/>
          <p:cNvGraphicFramePr>
            <a:graphicFrameLocks noGrp="1"/>
          </p:cNvGraphicFramePr>
          <p:nvPr/>
        </p:nvGraphicFramePr>
        <p:xfrm>
          <a:off x="147320" y="2575560"/>
          <a:ext cx="6593840" cy="873760"/>
        </p:xfrm>
        <a:graphic>
          <a:graphicData uri="http://schemas.openxmlformats.org/drawingml/2006/table">
            <a:tbl>
              <a:tblPr firstRow="1" bandRow="1">
                <a:tableStyleId>{5940675A-B579-460E-94D1-54222C63F5DA}</a:tableStyleId>
              </a:tblPr>
              <a:tblGrid>
                <a:gridCol w="756920"/>
                <a:gridCol w="5836920"/>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prepare the data, explore and create Interactive Dashboard, report and Story</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hMerge="1">
                  <a:txBody>
                    <a:bodyPr/>
                    <a:lstStyle/>
                    <a:p>
                      <a:pPr algn="l"/>
                      <a:endParaRPr lang="en-IN" b="1" dirty="0"/>
                    </a:p>
                  </a:txBody>
                  <a:tcPr anchor="ctr"/>
                </a:tc>
              </a:tr>
            </a:tbl>
          </a:graphicData>
        </a:graphic>
      </p:graphicFrame>
      <p:sp>
        <p:nvSpPr>
          <p:cNvPr id="1048584" name="TextBox 5"/>
          <p:cNvSpPr txBox="1"/>
          <p:nvPr/>
        </p:nvSpPr>
        <p:spPr>
          <a:xfrm>
            <a:off x="189362" y="3472306"/>
            <a:ext cx="6250675" cy="853440"/>
          </a:xfrm>
          <a:prstGeom prst="rect">
            <a:avLst/>
          </a:prstGeom>
          <a:noFill/>
        </p:spPr>
        <p:txBody>
          <a:bodyPr wrap="square">
            <a:spAutoFit/>
          </a:bodyPr>
          <a:lstStyle/>
          <a:p>
            <a:pPr algn="just"/>
            <a:r>
              <a:rPr lang="en-US" sz="1350" b="0" i="0" u="none" strike="noStrike" kern="1200" baseline="0" dirty="0">
                <a:solidFill>
                  <a:schemeClr val="tx1"/>
                </a:solidFill>
                <a:ea typeface="+mn-ea"/>
                <a:cs typeface="+mn-cs"/>
              </a:rPr>
              <a:t>	</a:t>
            </a:r>
            <a:r>
              <a:rPr lang="en-US" sz="1350" b="0" i="0" u="none" strike="noStrike" baseline="0" dirty="0"/>
              <a:t>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lang="en-IN" sz="1350" b="1" dirty="0"/>
          </a:p>
        </p:txBody>
      </p:sp>
      <p:sp>
        <p:nvSpPr>
          <p:cNvPr id="1048585" name="TextBox 7"/>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48586" name="TextBox 9"/>
          <p:cNvSpPr txBox="1"/>
          <p:nvPr/>
        </p:nvSpPr>
        <p:spPr>
          <a:xfrm>
            <a:off x="2645676" y="5169397"/>
            <a:ext cx="1944359" cy="332740"/>
          </a:xfrm>
          <a:prstGeom prst="rect">
            <a:avLst/>
          </a:prstGeom>
          <a:noFill/>
        </p:spPr>
        <p:txBody>
          <a:bodyPr wrap="none" rtlCol="0">
            <a:spAutoFit/>
          </a:bodyPr>
          <a:lstStyle/>
          <a:p>
            <a:r>
              <a:rPr lang="en-IN" sz="1600" b="1" u="sng" dirty="0"/>
              <a:t>Overall Dashboard</a:t>
            </a:r>
          </a:p>
        </p:txBody>
      </p:sp>
      <p:pic>
        <p:nvPicPr>
          <p:cNvPr id="2097152" name="Picture 2"/>
          <p:cNvPicPr>
            <a:picLocks noChangeAspect="1"/>
          </p:cNvPicPr>
          <p:nvPr/>
        </p:nvPicPr>
        <p:blipFill rotWithShape="1">
          <a:blip r:embed="rId2"/>
          <a:srcRect l="7143" t="9467" r="3911"/>
          <a:stretch>
            <a:fillRect/>
          </a:stretch>
        </p:blipFill>
        <p:spPr>
          <a:xfrm>
            <a:off x="489857" y="5523264"/>
            <a:ext cx="6099920" cy="349243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extBox 5"/>
          <p:cNvSpPr txBox="1"/>
          <p:nvPr/>
        </p:nvSpPr>
        <p:spPr>
          <a:xfrm>
            <a:off x="2724223" y="5157918"/>
            <a:ext cx="1494750" cy="294641"/>
          </a:xfrm>
          <a:prstGeom prst="rect">
            <a:avLst/>
          </a:prstGeom>
          <a:noFill/>
        </p:spPr>
        <p:txBody>
          <a:bodyPr wrap="none" rtlCol="0">
            <a:spAutoFit/>
          </a:bodyPr>
          <a:lstStyle/>
          <a:p>
            <a:r>
              <a:rPr lang="en-IN" sz="1400" b="1" dirty="0"/>
              <a:t>Male Employees</a:t>
            </a:r>
          </a:p>
        </p:txBody>
      </p:sp>
      <p:sp>
        <p:nvSpPr>
          <p:cNvPr id="1048588" name="TextBox 6"/>
          <p:cNvSpPr txBox="1"/>
          <p:nvPr/>
        </p:nvSpPr>
        <p:spPr>
          <a:xfrm>
            <a:off x="2645388" y="720248"/>
            <a:ext cx="1680587" cy="294640"/>
          </a:xfrm>
          <a:prstGeom prst="rect">
            <a:avLst/>
          </a:prstGeom>
          <a:noFill/>
        </p:spPr>
        <p:txBody>
          <a:bodyPr wrap="none" rtlCol="0">
            <a:spAutoFit/>
          </a:bodyPr>
          <a:lstStyle/>
          <a:p>
            <a:r>
              <a:rPr lang="en-IN" sz="1400" b="1" dirty="0"/>
              <a:t>Female Employees</a:t>
            </a:r>
          </a:p>
        </p:txBody>
      </p:sp>
      <p:pic>
        <p:nvPicPr>
          <p:cNvPr id="2097153" name="Picture 3"/>
          <p:cNvPicPr>
            <a:picLocks noChangeAspect="1"/>
          </p:cNvPicPr>
          <p:nvPr/>
        </p:nvPicPr>
        <p:blipFill rotWithShape="1">
          <a:blip r:embed="rId2"/>
          <a:srcRect l="7059" t="9797" r="8039" b="3754"/>
          <a:stretch>
            <a:fillRect/>
          </a:stretch>
        </p:blipFill>
        <p:spPr>
          <a:xfrm>
            <a:off x="517711" y="1305636"/>
            <a:ext cx="5822577" cy="3334870"/>
          </a:xfrm>
          <a:prstGeom prst="rect">
            <a:avLst/>
          </a:prstGeom>
        </p:spPr>
      </p:pic>
      <p:pic>
        <p:nvPicPr>
          <p:cNvPr id="2097154" name="Picture 8"/>
          <p:cNvPicPr>
            <a:picLocks noChangeAspect="1"/>
          </p:cNvPicPr>
          <p:nvPr/>
        </p:nvPicPr>
        <p:blipFill rotWithShape="1">
          <a:blip r:embed="rId3"/>
          <a:srcRect l="7648" t="9099" r="7451" b="4452"/>
          <a:stretch>
            <a:fillRect/>
          </a:stretch>
        </p:blipFill>
        <p:spPr>
          <a:xfrm>
            <a:off x="517710" y="5743306"/>
            <a:ext cx="5822578" cy="33348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extBox 6"/>
          <p:cNvSpPr txBox="1"/>
          <p:nvPr/>
        </p:nvSpPr>
        <p:spPr>
          <a:xfrm>
            <a:off x="2450281" y="720247"/>
            <a:ext cx="2059950" cy="294640"/>
          </a:xfrm>
          <a:prstGeom prst="rect">
            <a:avLst/>
          </a:prstGeom>
          <a:noFill/>
        </p:spPr>
        <p:txBody>
          <a:bodyPr wrap="none" rtlCol="0">
            <a:spAutoFit/>
          </a:bodyPr>
          <a:lstStyle/>
          <a:p>
            <a:r>
              <a:rPr lang="en-IN" sz="1400" b="1" dirty="0"/>
              <a:t>Data Analyst Employee</a:t>
            </a:r>
          </a:p>
        </p:txBody>
      </p:sp>
      <p:sp>
        <p:nvSpPr>
          <p:cNvPr id="1048590" name="TextBox 10"/>
          <p:cNvSpPr txBox="1"/>
          <p:nvPr/>
        </p:nvSpPr>
        <p:spPr>
          <a:xfrm>
            <a:off x="2542347" y="5010308"/>
            <a:ext cx="1922234" cy="294641"/>
          </a:xfrm>
          <a:prstGeom prst="rect">
            <a:avLst/>
          </a:prstGeom>
          <a:noFill/>
        </p:spPr>
        <p:txBody>
          <a:bodyPr wrap="none" rtlCol="0">
            <a:spAutoFit/>
          </a:bodyPr>
          <a:lstStyle/>
          <a:p>
            <a:r>
              <a:rPr lang="en-IN" sz="1400" b="1" dirty="0"/>
              <a:t>US Citizen Employees</a:t>
            </a:r>
          </a:p>
        </p:txBody>
      </p:sp>
      <p:pic>
        <p:nvPicPr>
          <p:cNvPr id="2097155" name="Picture 3"/>
          <p:cNvPicPr>
            <a:picLocks noChangeAspect="1"/>
          </p:cNvPicPr>
          <p:nvPr/>
        </p:nvPicPr>
        <p:blipFill rotWithShape="1">
          <a:blip r:embed="rId2"/>
          <a:srcRect l="7378" t="10099" r="4266" b="1723"/>
          <a:stretch>
            <a:fillRect/>
          </a:stretch>
        </p:blipFill>
        <p:spPr>
          <a:xfrm>
            <a:off x="551688" y="1318382"/>
            <a:ext cx="5822577" cy="3401568"/>
          </a:xfrm>
          <a:prstGeom prst="rect">
            <a:avLst/>
          </a:prstGeom>
        </p:spPr>
      </p:pic>
      <p:pic>
        <p:nvPicPr>
          <p:cNvPr id="2097156" name="Picture 5"/>
          <p:cNvPicPr>
            <a:picLocks noChangeAspect="1"/>
          </p:cNvPicPr>
          <p:nvPr/>
        </p:nvPicPr>
        <p:blipFill rotWithShape="1">
          <a:blip r:embed="rId3"/>
          <a:srcRect l="8045" t="9100" r="8045" b="2722"/>
          <a:stretch>
            <a:fillRect/>
          </a:stretch>
        </p:blipFill>
        <p:spPr>
          <a:xfrm>
            <a:off x="551688" y="5608442"/>
            <a:ext cx="5822577" cy="35893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extBox 4"/>
          <p:cNvSpPr txBox="1"/>
          <p:nvPr/>
        </p:nvSpPr>
        <p:spPr>
          <a:xfrm>
            <a:off x="2487845" y="749014"/>
            <a:ext cx="2023834" cy="294640"/>
          </a:xfrm>
          <a:prstGeom prst="rect">
            <a:avLst/>
          </a:prstGeom>
          <a:noFill/>
        </p:spPr>
        <p:txBody>
          <a:bodyPr wrap="none" rtlCol="0">
            <a:spAutoFit/>
          </a:bodyPr>
          <a:lstStyle/>
          <a:p>
            <a:r>
              <a:rPr lang="en-IN" sz="1400" b="1" dirty="0"/>
              <a:t>Non Citizen Employees</a:t>
            </a:r>
          </a:p>
        </p:txBody>
      </p:sp>
      <p:pic>
        <p:nvPicPr>
          <p:cNvPr id="2097157" name="Picture 2"/>
          <p:cNvPicPr>
            <a:picLocks noChangeAspect="1"/>
          </p:cNvPicPr>
          <p:nvPr/>
        </p:nvPicPr>
        <p:blipFill rotWithShape="1">
          <a:blip r:embed="rId2"/>
          <a:srcRect l="8775" t="9218" r="8223" b="5358"/>
          <a:stretch>
            <a:fillRect/>
          </a:stretch>
        </p:blipFill>
        <p:spPr>
          <a:xfrm>
            <a:off x="582882" y="1288285"/>
            <a:ext cx="5692236" cy="3295312"/>
          </a:xfrm>
          <a:prstGeom prst="rect">
            <a:avLst/>
          </a:prstGeom>
        </p:spPr>
      </p:pic>
      <p:sp>
        <p:nvSpPr>
          <p:cNvPr id="1048592" name="TextBox 5"/>
          <p:cNvSpPr txBox="1"/>
          <p:nvPr/>
        </p:nvSpPr>
        <p:spPr>
          <a:xfrm>
            <a:off x="2233352" y="5168515"/>
            <a:ext cx="2633434" cy="294641"/>
          </a:xfrm>
          <a:prstGeom prst="rect">
            <a:avLst/>
          </a:prstGeom>
          <a:noFill/>
        </p:spPr>
        <p:txBody>
          <a:bodyPr wrap="none" rtlCol="0">
            <a:spAutoFit/>
          </a:bodyPr>
          <a:lstStyle/>
          <a:p>
            <a:r>
              <a:rPr lang="en-IN" sz="1400" b="1" dirty="0"/>
              <a:t>Eligible Non Citizen Employees</a:t>
            </a:r>
          </a:p>
        </p:txBody>
      </p:sp>
      <p:pic>
        <p:nvPicPr>
          <p:cNvPr id="2097158" name="Picture 7"/>
          <p:cNvPicPr>
            <a:picLocks noChangeAspect="1"/>
          </p:cNvPicPr>
          <p:nvPr/>
        </p:nvPicPr>
        <p:blipFill rotWithShape="1">
          <a:blip r:embed="rId3"/>
          <a:srcRect l="8499" t="9940" r="8499" b="6464"/>
          <a:stretch>
            <a:fillRect/>
          </a:stretch>
        </p:blipFill>
        <p:spPr>
          <a:xfrm>
            <a:off x="582882" y="5707786"/>
            <a:ext cx="5692236" cy="322478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9" name="Picture 2"/>
          <p:cNvPicPr>
            <a:picLocks noChangeAspect="1"/>
          </p:cNvPicPr>
          <p:nvPr/>
        </p:nvPicPr>
        <p:blipFill rotWithShape="1">
          <a:blip r:embed="rId2"/>
          <a:srcRect l="7089" t="9218" r="4305" b="2268"/>
          <a:stretch>
            <a:fillRect/>
          </a:stretch>
        </p:blipFill>
        <p:spPr>
          <a:xfrm>
            <a:off x="517711" y="1312356"/>
            <a:ext cx="5822577" cy="3343133"/>
          </a:xfrm>
          <a:prstGeom prst="rect">
            <a:avLst/>
          </a:prstGeom>
        </p:spPr>
      </p:pic>
      <p:sp>
        <p:nvSpPr>
          <p:cNvPr id="1048593" name="TextBox 3"/>
          <p:cNvSpPr txBox="1"/>
          <p:nvPr/>
        </p:nvSpPr>
        <p:spPr>
          <a:xfrm>
            <a:off x="2664173" y="716523"/>
            <a:ext cx="1656079" cy="294640"/>
          </a:xfrm>
          <a:prstGeom prst="rect">
            <a:avLst/>
          </a:prstGeom>
          <a:noFill/>
        </p:spPr>
        <p:txBody>
          <a:bodyPr wrap="none" rtlCol="0">
            <a:spAutoFit/>
          </a:bodyPr>
          <a:lstStyle/>
          <a:p>
            <a:r>
              <a:rPr lang="en-IN" sz="1400" b="1" dirty="0"/>
              <a:t>Search Dashboard</a:t>
            </a:r>
          </a:p>
        </p:txBody>
      </p:sp>
      <p:sp>
        <p:nvSpPr>
          <p:cNvPr id="1048594" name="TextBox 4"/>
          <p:cNvSpPr txBox="1"/>
          <p:nvPr/>
        </p:nvSpPr>
        <p:spPr>
          <a:xfrm>
            <a:off x="2412917" y="5314467"/>
            <a:ext cx="2198260" cy="294641"/>
          </a:xfrm>
          <a:prstGeom prst="rect">
            <a:avLst/>
          </a:prstGeom>
          <a:noFill/>
        </p:spPr>
        <p:txBody>
          <a:bodyPr wrap="none" rtlCol="0">
            <a:spAutoFit/>
          </a:bodyPr>
          <a:lstStyle/>
          <a:p>
            <a:r>
              <a:rPr lang="en-IN" sz="1400" b="1" dirty="0"/>
              <a:t>Search with Employee ID</a:t>
            </a:r>
          </a:p>
        </p:txBody>
      </p:sp>
      <p:pic>
        <p:nvPicPr>
          <p:cNvPr id="2097160" name="Picture 6"/>
          <p:cNvPicPr>
            <a:picLocks noChangeAspect="1"/>
          </p:cNvPicPr>
          <p:nvPr/>
        </p:nvPicPr>
        <p:blipFill rotWithShape="1">
          <a:blip r:embed="rId3"/>
          <a:srcRect l="7541" t="8782" r="3851" b="2703"/>
          <a:stretch>
            <a:fillRect/>
          </a:stretch>
        </p:blipFill>
        <p:spPr>
          <a:xfrm>
            <a:off x="517709" y="5770913"/>
            <a:ext cx="5822577" cy="334313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1" name="Picture 2"/>
          <p:cNvPicPr>
            <a:picLocks noChangeAspect="1"/>
          </p:cNvPicPr>
          <p:nvPr/>
        </p:nvPicPr>
        <p:blipFill rotWithShape="1">
          <a:blip r:embed="rId2"/>
          <a:srcRect l="7467" t="9625" r="4445" b="617"/>
          <a:stretch>
            <a:fillRect/>
          </a:stretch>
        </p:blipFill>
        <p:spPr>
          <a:xfrm>
            <a:off x="506432" y="1300608"/>
            <a:ext cx="5833856" cy="3343724"/>
          </a:xfrm>
          <a:prstGeom prst="rect">
            <a:avLst/>
          </a:prstGeom>
        </p:spPr>
      </p:pic>
      <p:sp>
        <p:nvSpPr>
          <p:cNvPr id="1048595" name="TextBox 3"/>
          <p:cNvSpPr txBox="1"/>
          <p:nvPr/>
        </p:nvSpPr>
        <p:spPr>
          <a:xfrm>
            <a:off x="2354666" y="719084"/>
            <a:ext cx="2298571" cy="294641"/>
          </a:xfrm>
          <a:prstGeom prst="rect">
            <a:avLst/>
          </a:prstGeom>
          <a:noFill/>
        </p:spPr>
        <p:txBody>
          <a:bodyPr wrap="none" rtlCol="0">
            <a:spAutoFit/>
          </a:bodyPr>
          <a:lstStyle/>
          <a:p>
            <a:r>
              <a:rPr lang="en-IN" sz="1400" b="1" dirty="0"/>
              <a:t>Search with Marital Status</a:t>
            </a:r>
          </a:p>
        </p:txBody>
      </p:sp>
      <p:sp>
        <p:nvSpPr>
          <p:cNvPr id="1048596" name="TextBox 4"/>
          <p:cNvSpPr txBox="1"/>
          <p:nvPr/>
        </p:nvSpPr>
        <p:spPr>
          <a:xfrm>
            <a:off x="2178397" y="5144558"/>
            <a:ext cx="2719853" cy="294641"/>
          </a:xfrm>
          <a:prstGeom prst="rect">
            <a:avLst/>
          </a:prstGeom>
          <a:noFill/>
        </p:spPr>
        <p:txBody>
          <a:bodyPr wrap="none" rtlCol="0">
            <a:spAutoFit/>
          </a:bodyPr>
          <a:lstStyle/>
          <a:p>
            <a:r>
              <a:rPr lang="en-IN" sz="1400" b="1" dirty="0"/>
              <a:t>Search with Performance Score</a:t>
            </a:r>
          </a:p>
        </p:txBody>
      </p:sp>
      <p:pic>
        <p:nvPicPr>
          <p:cNvPr id="2097162" name="Picture 6"/>
          <p:cNvPicPr>
            <a:picLocks noChangeAspect="1"/>
          </p:cNvPicPr>
          <p:nvPr/>
        </p:nvPicPr>
        <p:blipFill rotWithShape="1">
          <a:blip r:embed="rId3"/>
          <a:srcRect l="7200" t="10242" r="4711" b="2356"/>
          <a:stretch>
            <a:fillRect/>
          </a:stretch>
        </p:blipFill>
        <p:spPr>
          <a:xfrm>
            <a:off x="506431" y="5726082"/>
            <a:ext cx="5833857" cy="334372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extBox 1"/>
          <p:cNvSpPr txBox="1"/>
          <p:nvPr/>
        </p:nvSpPr>
        <p:spPr>
          <a:xfrm>
            <a:off x="2178401" y="5053118"/>
            <a:ext cx="2523896" cy="307777"/>
          </a:xfrm>
          <a:prstGeom prst="rect">
            <a:avLst/>
          </a:prstGeom>
          <a:noFill/>
        </p:spPr>
        <p:txBody>
          <a:bodyPr wrap="none" rtlCol="0">
            <a:spAutoFit/>
          </a:bodyPr>
          <a:lstStyle/>
          <a:p>
            <a:r>
              <a:rPr lang="en-IN" sz="1400" b="1" dirty="0"/>
              <a:t>Search with Multiple Attributes</a:t>
            </a:r>
          </a:p>
        </p:txBody>
      </p:sp>
      <p:sp>
        <p:nvSpPr>
          <p:cNvPr id="1048598" name="TextBox 2"/>
          <p:cNvSpPr txBox="1"/>
          <p:nvPr/>
        </p:nvSpPr>
        <p:spPr>
          <a:xfrm>
            <a:off x="1494945" y="716462"/>
            <a:ext cx="3868110" cy="307777"/>
          </a:xfrm>
          <a:prstGeom prst="rect">
            <a:avLst/>
          </a:prstGeom>
          <a:noFill/>
        </p:spPr>
        <p:txBody>
          <a:bodyPr wrap="none" rtlCol="0">
            <a:spAutoFit/>
          </a:bodyPr>
          <a:lstStyle/>
          <a:p>
            <a:r>
              <a:rPr lang="en-IN" sz="1400" b="1" dirty="0"/>
              <a:t>Search with Survey Performance and Department</a:t>
            </a:r>
          </a:p>
        </p:txBody>
      </p:sp>
      <p:pic>
        <p:nvPicPr>
          <p:cNvPr id="2097163" name="Picture 4"/>
          <p:cNvPicPr>
            <a:picLocks noChangeAspect="1"/>
          </p:cNvPicPr>
          <p:nvPr/>
        </p:nvPicPr>
        <p:blipFill rotWithShape="1">
          <a:blip r:embed="rId2"/>
          <a:srcRect l="7331" t="9095" r="4663" b="2368"/>
          <a:stretch>
            <a:fillRect/>
          </a:stretch>
        </p:blipFill>
        <p:spPr>
          <a:xfrm>
            <a:off x="517710" y="1263852"/>
            <a:ext cx="5822578" cy="3355356"/>
          </a:xfrm>
          <a:prstGeom prst="rect">
            <a:avLst/>
          </a:prstGeom>
        </p:spPr>
      </p:pic>
      <p:pic>
        <p:nvPicPr>
          <p:cNvPr id="2097164" name="Picture 6"/>
          <p:cNvPicPr>
            <a:picLocks noChangeAspect="1"/>
          </p:cNvPicPr>
          <p:nvPr/>
        </p:nvPicPr>
        <p:blipFill rotWithShape="1">
          <a:blip r:embed="rId3"/>
          <a:srcRect l="7592" t="9902" r="4334" b="1493"/>
          <a:stretch>
            <a:fillRect/>
          </a:stretch>
        </p:blipFill>
        <p:spPr>
          <a:xfrm>
            <a:off x="517708" y="5472655"/>
            <a:ext cx="5822579" cy="335535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Words>
  <Application>Microsoft Office PowerPoint</Application>
  <PresentationFormat>A4 Paper (210x297 mm)</PresentationFormat>
  <Paragraphs>27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work</cp:lastModifiedBy>
  <cp:revision>1</cp:revision>
  <dcterms:created xsi:type="dcterms:W3CDTF">2023-10-02T15:06:08Z</dcterms:created>
  <dcterms:modified xsi:type="dcterms:W3CDTF">2023-10-22T09:15:44Z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29d7fc041c864a6793522b988baf6dfe</vt:lpwstr>
  </property>
</Properties>
</file>