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-2340" y="-11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pPr/>
              <a:t>22-10-2023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/>
                        <a:t>Rakesh</a:t>
                      </a:r>
                      <a:r>
                        <a:rPr lang="en-US" sz="1800" b="1" baseline="0" smtClean="0"/>
                        <a:t> G</a:t>
                      </a:r>
                      <a:endParaRPr lang="zh-CN" altLang="en-US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3108202050</a:t>
                      </a:r>
                      <a:r>
                        <a:rPr lang="en-US" sz="1800" b="1" dirty="0" smtClean="0"/>
                        <a:t>73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</a:t>
                      </a:r>
                      <a:r>
                        <a:rPr lang="en-US" sz="1800" b="1" dirty="0"/>
                        <a:t>B</a:t>
                      </a:r>
                      <a:endParaRPr lang="zh-CN" altLang="en-US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rakrakesh2002@gmail.com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94305" name="Table 7"/>
          <p:cNvGraphicFramePr>
            <a:graphicFrameLocks noGrp="1"/>
          </p:cNvGraphicFramePr>
          <p:nvPr/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7152" name="Picture 10"/>
          <p:cNvPicPr>
            <a:picLocks noChangeAspect="1"/>
          </p:cNvPicPr>
          <p:nvPr/>
        </p:nvPicPr>
        <p:blipFill rotWithShape="1">
          <a:blip r:embed="rId2"/>
          <a:srcRect b="51422"/>
          <a:stretch>
            <a:fillRect/>
          </a:stretch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1"/>
          <p:cNvGraphicFramePr>
            <a:graphicFrameLocks noGrp="1"/>
          </p:cNvGraphicFramePr>
          <p:nvPr/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Table 1"/>
          <p:cNvGraphicFramePr>
            <a:graphicFrameLocks noGrp="1"/>
          </p:cNvGraphicFramePr>
          <p:nvPr/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7154" name="Picture 3"/>
          <p:cNvPicPr>
            <a:picLocks noChangeAspect="1"/>
          </p:cNvPicPr>
          <p:nvPr/>
        </p:nvPicPr>
        <p:blipFill rotWithShape="1">
          <a:blip r:embed="rId2"/>
          <a:srcRect b="6554"/>
          <a:stretch>
            <a:fillRect/>
          </a:stretch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8" name="Table 1"/>
          <p:cNvGraphicFramePr>
            <a:graphicFrameLocks noGrp="1"/>
          </p:cNvGraphicFramePr>
          <p:nvPr/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7155" name="Picture 3"/>
          <p:cNvPicPr>
            <a:picLocks noChangeAspect="1"/>
          </p:cNvPicPr>
          <p:nvPr/>
        </p:nvPicPr>
        <p:blipFill rotWithShape="1">
          <a:blip r:embed="rId2"/>
          <a:srcRect b="13634"/>
          <a:stretch>
            <a:fillRect/>
          </a:stretch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9" name="Table 1"/>
          <p:cNvGraphicFramePr>
            <a:graphicFrameLocks noGrp="1"/>
          </p:cNvGraphicFramePr>
          <p:nvPr/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work</cp:lastModifiedBy>
  <cp:revision>1</cp:revision>
  <dcterms:created xsi:type="dcterms:W3CDTF">2023-10-02T15:06:08Z</dcterms:created>
  <dcterms:modified xsi:type="dcterms:W3CDTF">2023-10-22T09:18:12Z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cd2284e0c79f4cc4af9ab0f471e6ef3f</vt:lpwstr>
  </property>
</Properties>
</file>