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4" r:id="rId3"/>
    <p:sldId id="265" r:id="rId4"/>
    <p:sldId id="266" r:id="rId5"/>
    <p:sldId id="267" r:id="rId6"/>
  </p:sldIdLst>
  <p:sldSz type="A4" cy="9906000" cx="6858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100" d="100"/>
          <a:sy n="100" d="100"/>
        </p:scale>
        <p:origin x="1622" y="-37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9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dirty="0" lang="en-US"/>
          </a:p>
        </p:txBody>
      </p:sp>
      <p:sp>
        <p:nvSpPr>
          <p:cNvPr id="1048593" name="Subtitle 2"/>
          <p:cNvSpPr>
            <a:spLocks noGrp="1"/>
          </p:cNvSpPr>
          <p:nvPr>
            <p:ph type="subTitle" idx="1"/>
          </p:nvPr>
        </p:nvSpPr>
        <p:spPr>
          <a:xfrm>
            <a:off x="857250" y="5202944"/>
            <a:ext cx="5143500" cy="2391656"/>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594" name="Date Placeholder 3"/>
          <p:cNvSpPr>
            <a:spLocks noGrp="1"/>
          </p:cNvSpPr>
          <p:nvPr>
            <p:ph type="dt" sz="half" idx="10"/>
          </p:nvPr>
        </p:nvSpPr>
        <p:spPr/>
        <p:txBody>
          <a:bodyPr/>
          <a:p>
            <a:fld id="{1EF228C2-8306-4052-9D00-20CC68484D22}" type="datetimeFigureOut">
              <a:rPr lang="en-IN" smtClean="0"/>
              <a:t>05-10-2023</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17" name="Title 1"/>
          <p:cNvSpPr>
            <a:spLocks noGrp="1"/>
          </p:cNvSpPr>
          <p:nvPr>
            <p:ph type="title"/>
          </p:nvPr>
        </p:nvSpPr>
        <p:spPr/>
        <p:txBody>
          <a:bodyPr/>
          <a:p>
            <a:r>
              <a:rPr lang="en-US"/>
              <a:t>Click to edit Master title style</a:t>
            </a:r>
            <a:endParaRPr dirty="0" lang="en-US"/>
          </a:p>
        </p:txBody>
      </p:sp>
      <p:sp>
        <p:nvSpPr>
          <p:cNvPr id="104861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9" name="Date Placeholder 3"/>
          <p:cNvSpPr>
            <a:spLocks noGrp="1"/>
          </p:cNvSpPr>
          <p:nvPr>
            <p:ph type="dt" sz="half" idx="10"/>
          </p:nvPr>
        </p:nvSpPr>
        <p:spPr/>
        <p:txBody>
          <a:bodyPr/>
          <a:p>
            <a:fld id="{1EF228C2-8306-4052-9D00-20CC68484D22}" type="datetimeFigureOut">
              <a:rPr lang="en-IN" smtClean="0"/>
              <a:t>05-10-2023</a:t>
            </a:fld>
            <a:endParaRPr lang="en-IN"/>
          </a:p>
        </p:txBody>
      </p:sp>
      <p:sp>
        <p:nvSpPr>
          <p:cNvPr id="1048620" name="Footer Placeholder 4"/>
          <p:cNvSpPr>
            <a:spLocks noGrp="1"/>
          </p:cNvSpPr>
          <p:nvPr>
            <p:ph type="ftr" sz="quarter" idx="11"/>
          </p:nvPr>
        </p:nvSpPr>
        <p:spPr/>
        <p:txBody>
          <a:bodyPr/>
          <a:p>
            <a:endParaRPr lang="en-IN"/>
          </a:p>
        </p:txBody>
      </p:sp>
      <p:sp>
        <p:nvSpPr>
          <p:cNvPr id="1048621" name="Slide Number Placeholder 5"/>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4" name=""/>
        <p:cNvGrpSpPr/>
        <p:nvPr/>
      </p:nvGrpSpPr>
      <p:grpSpPr>
        <a:xfrm>
          <a:off x="0" y="0"/>
          <a:ext cx="0" cy="0"/>
          <a:chOff x="0" y="0"/>
          <a:chExt cx="0" cy="0"/>
        </a:xfrm>
      </p:grpSpPr>
      <p:sp>
        <p:nvSpPr>
          <p:cNvPr id="1048601" name="Vertical Title 1"/>
          <p:cNvSpPr>
            <a:spLocks noGrp="1"/>
          </p:cNvSpPr>
          <p:nvPr>
            <p:ph type="title" orient="vert"/>
          </p:nvPr>
        </p:nvSpPr>
        <p:spPr>
          <a:xfrm>
            <a:off x="4907757" y="527403"/>
            <a:ext cx="1478756" cy="8394877"/>
          </a:xfrm>
        </p:spPr>
        <p:txBody>
          <a:bodyPr vert="eaVert"/>
          <a:p>
            <a:r>
              <a:rPr lang="en-US"/>
              <a:t>Click to edit Master title style</a:t>
            </a:r>
            <a:endParaRPr dirty="0" lang="en-US"/>
          </a:p>
        </p:txBody>
      </p:sp>
      <p:sp>
        <p:nvSpPr>
          <p:cNvPr id="1048602" name="Vertical Text Placeholder 2"/>
          <p:cNvSpPr>
            <a:spLocks noGrp="1"/>
          </p:cNvSpPr>
          <p:nvPr>
            <p:ph type="body" orient="vert" idx="1"/>
          </p:nvPr>
        </p:nvSpPr>
        <p:spPr>
          <a:xfrm>
            <a:off x="471488" y="527403"/>
            <a:ext cx="4350544" cy="839487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10"/>
          </p:nvPr>
        </p:nvSpPr>
        <p:spPr/>
        <p:txBody>
          <a:bodyPr/>
          <a:p>
            <a:fld id="{1EF228C2-8306-4052-9D00-20CC68484D22}" type="datetimeFigureOut">
              <a:rPr lang="en-IN" smtClean="0"/>
              <a:t>05-10-2023</a:t>
            </a:fld>
            <a:endParaRPr lang="en-IN"/>
          </a:p>
        </p:txBody>
      </p:sp>
      <p:sp>
        <p:nvSpPr>
          <p:cNvPr id="1048604" name="Footer Placeholder 4"/>
          <p:cNvSpPr>
            <a:spLocks noGrp="1"/>
          </p:cNvSpPr>
          <p:nvPr>
            <p:ph type="ftr" sz="quarter" idx="11"/>
          </p:nvPr>
        </p:nvSpPr>
        <p:spPr/>
        <p:txBody>
          <a:bodyPr/>
          <a:p>
            <a:endParaRPr lang="en-IN"/>
          </a:p>
        </p:txBody>
      </p:sp>
      <p:sp>
        <p:nvSpPr>
          <p:cNvPr id="1048605" name="Slide Number Placeholder 5"/>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1EF228C2-8306-4052-9D00-20CC68484D22}" type="datetimeFigureOut">
              <a:rPr lang="en-IN" smtClean="0"/>
              <a:t>05-10-2023</a:t>
            </a:fld>
            <a:endParaRPr lang="en-IN"/>
          </a:p>
        </p:txBody>
      </p:sp>
      <p:sp>
        <p:nvSpPr>
          <p:cNvPr id="1048609" name="Footer Placeholder 4"/>
          <p:cNvSpPr>
            <a:spLocks noGrp="1"/>
          </p:cNvSpPr>
          <p:nvPr>
            <p:ph type="ftr" sz="quarter" idx="11"/>
          </p:nvPr>
        </p:nvSpPr>
        <p:spPr/>
        <p:txBody>
          <a:bodyPr/>
          <a:p>
            <a:endParaRPr lang="en-IN"/>
          </a:p>
        </p:txBody>
      </p:sp>
      <p:sp>
        <p:nvSpPr>
          <p:cNvPr id="1048610" name="Slide Number Placeholder 5"/>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62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dirty="0" lang="en-US"/>
          </a:p>
        </p:txBody>
      </p:sp>
      <p:sp>
        <p:nvSpPr>
          <p:cNvPr id="1048623" name="Text Placeholder 2"/>
          <p:cNvSpPr>
            <a:spLocks noGrp="1"/>
          </p:cNvSpPr>
          <p:nvPr>
            <p:ph type="body" idx="1"/>
          </p:nvPr>
        </p:nvSpPr>
        <p:spPr>
          <a:xfrm>
            <a:off x="467916" y="6629226"/>
            <a:ext cx="5915025" cy="2166937"/>
          </a:xfrm>
        </p:spPr>
        <p:txBody>
          <a:bodyPr/>
          <a:lstStyle>
            <a:lvl1pP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p>
            <a:fld id="{1EF228C2-8306-4052-9D00-20CC68484D22}" type="datetimeFigureOut">
              <a:rPr lang="en-IN" smtClean="0"/>
              <a:t>05-10-2023</a:t>
            </a:fld>
            <a:endParaRPr lang="en-IN"/>
          </a:p>
        </p:txBody>
      </p:sp>
      <p:sp>
        <p:nvSpPr>
          <p:cNvPr id="1048625" name="Footer Placeholder 4"/>
          <p:cNvSpPr>
            <a:spLocks noGrp="1"/>
          </p:cNvSpPr>
          <p:nvPr>
            <p:ph type="ftr" sz="quarter" idx="11"/>
          </p:nvPr>
        </p:nvSpPr>
        <p:spPr/>
        <p:txBody>
          <a:bodyPr/>
          <a:p>
            <a:endParaRPr lang="en-IN"/>
          </a:p>
        </p:txBody>
      </p:sp>
      <p:sp>
        <p:nvSpPr>
          <p:cNvPr id="1048626" name="Slide Number Placeholder 5"/>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Content Placeholder 2"/>
          <p:cNvSpPr>
            <a:spLocks noGrp="1"/>
          </p:cNvSpPr>
          <p:nvPr>
            <p:ph sz="half" idx="1"/>
          </p:nvPr>
        </p:nvSpPr>
        <p:spPr>
          <a:xfrm>
            <a:off x="471488" y="2637014"/>
            <a:ext cx="2914650" cy="628526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Content Placeholder 3"/>
          <p:cNvSpPr>
            <a:spLocks noGrp="1"/>
          </p:cNvSpPr>
          <p:nvPr>
            <p:ph sz="half" idx="2"/>
          </p:nvPr>
        </p:nvSpPr>
        <p:spPr>
          <a:xfrm>
            <a:off x="3471863" y="2637014"/>
            <a:ext cx="2914650" cy="628526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4"/>
          <p:cNvSpPr>
            <a:spLocks noGrp="1"/>
          </p:cNvSpPr>
          <p:nvPr>
            <p:ph type="dt" sz="half" idx="10"/>
          </p:nvPr>
        </p:nvSpPr>
        <p:spPr/>
        <p:txBody>
          <a:bodyPr/>
          <a:p>
            <a:fld id="{1EF228C2-8306-4052-9D00-20CC68484D22}" type="datetimeFigureOut">
              <a:rPr lang="en-IN" smtClean="0"/>
              <a:t>05-10-2023</a:t>
            </a:fld>
            <a:endParaRPr lang="en-IN"/>
          </a:p>
        </p:txBody>
      </p:sp>
      <p:sp>
        <p:nvSpPr>
          <p:cNvPr id="1048631" name="Footer Placeholder 5"/>
          <p:cNvSpPr>
            <a:spLocks noGrp="1"/>
          </p:cNvSpPr>
          <p:nvPr>
            <p:ph type="ftr" sz="quarter" idx="11"/>
          </p:nvPr>
        </p:nvSpPr>
        <p:spPr/>
        <p:txBody>
          <a:bodyPr/>
          <a:p>
            <a:endParaRPr lang="en-IN"/>
          </a:p>
        </p:txBody>
      </p:sp>
      <p:sp>
        <p:nvSpPr>
          <p:cNvPr id="1048632" name="Slide Number Placeholder 6"/>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 name=""/>
        <p:cNvGrpSpPr/>
        <p:nvPr/>
      </p:nvGrpSpPr>
      <p:grpSpPr>
        <a:xfrm>
          <a:off x="0" y="0"/>
          <a:ext cx="0" cy="0"/>
          <a:chOff x="0" y="0"/>
          <a:chExt cx="0" cy="0"/>
        </a:xfrm>
      </p:grpSpPr>
      <p:sp>
        <p:nvSpPr>
          <p:cNvPr id="1048633" name="Title 1"/>
          <p:cNvSpPr>
            <a:spLocks noGrp="1"/>
          </p:cNvSpPr>
          <p:nvPr>
            <p:ph type="title"/>
          </p:nvPr>
        </p:nvSpPr>
        <p:spPr>
          <a:xfrm>
            <a:off x="472381" y="527405"/>
            <a:ext cx="5915025" cy="1914702"/>
          </a:xfrm>
        </p:spPr>
        <p:txBody>
          <a:bodyPr/>
          <a:p>
            <a:r>
              <a:rPr lang="en-US"/>
              <a:t>Click to edit Master title style</a:t>
            </a:r>
            <a:endParaRPr dirty="0" lang="en-US"/>
          </a:p>
        </p:txBody>
      </p:sp>
      <p:sp>
        <p:nvSpPr>
          <p:cNvPr id="1048634" name="Text Placeholder 2"/>
          <p:cNvSpPr>
            <a:spLocks noGrp="1"/>
          </p:cNvSpPr>
          <p:nvPr>
            <p:ph type="body" idx="1"/>
          </p:nvPr>
        </p:nvSpPr>
        <p:spPr>
          <a:xfrm>
            <a:off x="472381" y="2428347"/>
            <a:ext cx="2901255" cy="1190095"/>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35" name="Content Placeholder 3"/>
          <p:cNvSpPr>
            <a:spLocks noGrp="1"/>
          </p:cNvSpPr>
          <p:nvPr>
            <p:ph sz="half" idx="2"/>
          </p:nvPr>
        </p:nvSpPr>
        <p:spPr>
          <a:xfrm>
            <a:off x="472381" y="3618442"/>
            <a:ext cx="2901255" cy="532218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6" name="Text Placeholder 4"/>
          <p:cNvSpPr>
            <a:spLocks noGrp="1"/>
          </p:cNvSpPr>
          <p:nvPr>
            <p:ph type="body" sz="quarter" idx="3"/>
          </p:nvPr>
        </p:nvSpPr>
        <p:spPr>
          <a:xfrm>
            <a:off x="3471863" y="2428347"/>
            <a:ext cx="2915543" cy="1190095"/>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37" name="Content Placeholder 5"/>
          <p:cNvSpPr>
            <a:spLocks noGrp="1"/>
          </p:cNvSpPr>
          <p:nvPr>
            <p:ph sz="quarter" idx="4"/>
          </p:nvPr>
        </p:nvSpPr>
        <p:spPr>
          <a:xfrm>
            <a:off x="3471863" y="3618442"/>
            <a:ext cx="2915543" cy="532218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Date Placeholder 6"/>
          <p:cNvSpPr>
            <a:spLocks noGrp="1"/>
          </p:cNvSpPr>
          <p:nvPr>
            <p:ph type="dt" sz="half" idx="10"/>
          </p:nvPr>
        </p:nvSpPr>
        <p:spPr/>
        <p:txBody>
          <a:bodyPr/>
          <a:p>
            <a:fld id="{1EF228C2-8306-4052-9D00-20CC68484D22}" type="datetimeFigureOut">
              <a:rPr lang="en-IN" smtClean="0"/>
              <a:t>05-10-2023</a:t>
            </a:fld>
            <a:endParaRPr lang="en-IN"/>
          </a:p>
        </p:txBody>
      </p:sp>
      <p:sp>
        <p:nvSpPr>
          <p:cNvPr id="1048639" name="Footer Placeholder 7"/>
          <p:cNvSpPr>
            <a:spLocks noGrp="1"/>
          </p:cNvSpPr>
          <p:nvPr>
            <p:ph type="ftr" sz="quarter" idx="11"/>
          </p:nvPr>
        </p:nvSpPr>
        <p:spPr/>
        <p:txBody>
          <a:bodyPr/>
          <a:p>
            <a:endParaRPr lang="en-IN"/>
          </a:p>
        </p:txBody>
      </p:sp>
      <p:sp>
        <p:nvSpPr>
          <p:cNvPr id="1048640" name="Slide Number Placeholder 8"/>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dirty="0" lang="en-US"/>
          </a:p>
        </p:txBody>
      </p:sp>
      <p:sp>
        <p:nvSpPr>
          <p:cNvPr id="1048598" name="Date Placeholder 2"/>
          <p:cNvSpPr>
            <a:spLocks noGrp="1"/>
          </p:cNvSpPr>
          <p:nvPr>
            <p:ph type="dt" sz="half" idx="10"/>
          </p:nvPr>
        </p:nvSpPr>
        <p:spPr/>
        <p:txBody>
          <a:bodyPr/>
          <a:p>
            <a:fld id="{1EF228C2-8306-4052-9D00-20CC68484D22}" type="datetimeFigureOut">
              <a:rPr lang="en-IN" smtClean="0"/>
              <a:t>05-10-2023</a:t>
            </a:fld>
            <a:endParaRPr lang="en-IN"/>
          </a:p>
        </p:txBody>
      </p:sp>
      <p:sp>
        <p:nvSpPr>
          <p:cNvPr id="1048599" name="Footer Placeholder 3"/>
          <p:cNvSpPr>
            <a:spLocks noGrp="1"/>
          </p:cNvSpPr>
          <p:nvPr>
            <p:ph type="ftr" sz="quarter" idx="11"/>
          </p:nvPr>
        </p:nvSpPr>
        <p:spPr/>
        <p:txBody>
          <a:bodyPr/>
          <a:p>
            <a:endParaRPr lang="en-IN"/>
          </a:p>
        </p:txBody>
      </p:sp>
      <p:sp>
        <p:nvSpPr>
          <p:cNvPr id="1048600" name="Slide Number Placeholder 4"/>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EF228C2-8306-4052-9D00-20CC68484D22}" type="datetimeFigureOut">
              <a:rPr lang="en-IN" smtClean="0"/>
              <a:t>05-10-2023</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1" name=""/>
        <p:cNvGrpSpPr/>
        <p:nvPr/>
      </p:nvGrpSpPr>
      <p:grpSpPr>
        <a:xfrm>
          <a:off x="0" y="0"/>
          <a:ext cx="0" cy="0"/>
          <a:chOff x="0" y="0"/>
          <a:chExt cx="0" cy="0"/>
        </a:xfrm>
      </p:grpSpPr>
      <p:sp>
        <p:nvSpPr>
          <p:cNvPr id="104864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dirty="0" lang="en-US"/>
          </a:p>
        </p:txBody>
      </p:sp>
      <p:sp>
        <p:nvSpPr>
          <p:cNvPr id="1048642"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Text Placeholder 3"/>
          <p:cNvSpPr>
            <a:spLocks noGrp="1"/>
          </p:cNvSpPr>
          <p:nvPr>
            <p:ph type="body" sz="half" idx="2"/>
          </p:nvPr>
        </p:nvSpPr>
        <p:spPr>
          <a:xfrm>
            <a:off x="472381" y="2971800"/>
            <a:ext cx="2211884" cy="5505627"/>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4" name="Date Placeholder 4"/>
          <p:cNvSpPr>
            <a:spLocks noGrp="1"/>
          </p:cNvSpPr>
          <p:nvPr>
            <p:ph type="dt" sz="half" idx="10"/>
          </p:nvPr>
        </p:nvSpPr>
        <p:spPr/>
        <p:txBody>
          <a:bodyPr/>
          <a:p>
            <a:fld id="{1EF228C2-8306-4052-9D00-20CC68484D22}" type="datetimeFigureOut">
              <a:rPr lang="en-IN" smtClean="0"/>
              <a:t>05-10-2023</a:t>
            </a:fld>
            <a:endParaRPr lang="en-IN"/>
          </a:p>
        </p:txBody>
      </p:sp>
      <p:sp>
        <p:nvSpPr>
          <p:cNvPr id="1048645" name="Footer Placeholder 5"/>
          <p:cNvSpPr>
            <a:spLocks noGrp="1"/>
          </p:cNvSpPr>
          <p:nvPr>
            <p:ph type="ftr" sz="quarter" idx="11"/>
          </p:nvPr>
        </p:nvSpPr>
        <p:spPr/>
        <p:txBody>
          <a:bodyPr/>
          <a:p>
            <a:endParaRPr lang="en-IN"/>
          </a:p>
        </p:txBody>
      </p:sp>
      <p:sp>
        <p:nvSpPr>
          <p:cNvPr id="1048646" name="Slide Number Placeholder 6"/>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 name=""/>
        <p:cNvGrpSpPr/>
        <p:nvPr/>
      </p:nvGrpSpPr>
      <p:grpSpPr>
        <a:xfrm>
          <a:off x="0" y="0"/>
          <a:ext cx="0" cy="0"/>
          <a:chOff x="0" y="0"/>
          <a:chExt cx="0" cy="0"/>
        </a:xfrm>
      </p:grpSpPr>
      <p:sp>
        <p:nvSpPr>
          <p:cNvPr id="104861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dirty="0" lang="en-US"/>
          </a:p>
        </p:txBody>
      </p:sp>
      <p:sp>
        <p:nvSpPr>
          <p:cNvPr id="1048612" name="Picture Placeholder 2"/>
          <p:cNvSpPr>
            <a:spLocks noChangeAspect="1" noGrp="1"/>
          </p:cNvSpPr>
          <p:nvPr>
            <p:ph type="pic" idx="1"/>
          </p:nvPr>
        </p:nvSpPr>
        <p:spPr>
          <a:xfrm>
            <a:off x="2915543" y="1426283"/>
            <a:ext cx="3471863" cy="703968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13" name="Text Placeholder 3"/>
          <p:cNvSpPr>
            <a:spLocks noGrp="1"/>
          </p:cNvSpPr>
          <p:nvPr>
            <p:ph type="body" sz="half" idx="2"/>
          </p:nvPr>
        </p:nvSpPr>
        <p:spPr>
          <a:xfrm>
            <a:off x="472381" y="2971800"/>
            <a:ext cx="2211884" cy="5505627"/>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14" name="Date Placeholder 4"/>
          <p:cNvSpPr>
            <a:spLocks noGrp="1"/>
          </p:cNvSpPr>
          <p:nvPr>
            <p:ph type="dt" sz="half" idx="10"/>
          </p:nvPr>
        </p:nvSpPr>
        <p:spPr/>
        <p:txBody>
          <a:bodyPr/>
          <a:p>
            <a:fld id="{1EF228C2-8306-4052-9D00-20CC68484D22}" type="datetimeFigureOut">
              <a:rPr lang="en-IN" smtClean="0"/>
              <a:t>05-10-2023</a:t>
            </a:fld>
            <a:endParaRPr lang="en-IN"/>
          </a:p>
        </p:txBody>
      </p:sp>
      <p:sp>
        <p:nvSpPr>
          <p:cNvPr id="1048615" name="Footer Placeholder 5"/>
          <p:cNvSpPr>
            <a:spLocks noGrp="1"/>
          </p:cNvSpPr>
          <p:nvPr>
            <p:ph type="ftr" sz="quarter" idx="11"/>
          </p:nvPr>
        </p:nvSpPr>
        <p:spPr/>
        <p:txBody>
          <a:bodyPr/>
          <a:p>
            <a:endParaRPr lang="en-IN"/>
          </a:p>
        </p:txBody>
      </p:sp>
      <p:sp>
        <p:nvSpPr>
          <p:cNvPr id="1048616" name="Slide Number Placeholder 6"/>
          <p:cNvSpPr>
            <a:spLocks noGrp="1"/>
          </p:cNvSpPr>
          <p:nvPr>
            <p:ph type="sldNum" sz="quarter" idx="12"/>
          </p:nvPr>
        </p:nvSpPr>
        <p:spPr/>
        <p:txBody>
          <a:bodyPr/>
          <a:p>
            <a:fld id="{43EB4D35-DEA1-4056-A53C-47D55123385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471488" y="2637014"/>
            <a:ext cx="5915025" cy="628526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471488" y="9181397"/>
            <a:ext cx="1543050" cy="527403"/>
          </a:xfrm>
          <a:prstGeom prst="rect"/>
        </p:spPr>
        <p:txBody>
          <a:bodyPr anchor="ctr" bIns="45720" lIns="91440" rIns="91440" rtlCol="0" tIns="45720" vert="horz"/>
          <a:lstStyle>
            <a:lvl1pPr algn="l">
              <a:defRPr sz="900">
                <a:solidFill>
                  <a:schemeClr val="tx1">
                    <a:tint val="75000"/>
                  </a:schemeClr>
                </a:solidFill>
              </a:defRPr>
            </a:lvl1pPr>
          </a:lstStyle>
          <a:p>
            <a:fld id="{1EF228C2-8306-4052-9D00-20CC68484D22}" type="datetimeFigureOut">
              <a:rPr lang="en-IN" smtClean="0"/>
              <a:t>05-10-2023</a:t>
            </a:fld>
            <a:endParaRPr lang="en-IN"/>
          </a:p>
        </p:txBody>
      </p:sp>
      <p:sp>
        <p:nvSpPr>
          <p:cNvPr id="1048579" name="Footer Placeholder 4"/>
          <p:cNvSpPr>
            <a:spLocks noGrp="1"/>
          </p:cNvSpPr>
          <p:nvPr>
            <p:ph type="ftr" sz="quarter" idx="3"/>
          </p:nvPr>
        </p:nvSpPr>
        <p:spPr>
          <a:xfrm>
            <a:off x="2271713" y="9181397"/>
            <a:ext cx="2314575" cy="527403"/>
          </a:xfrm>
          <a:prstGeom prst="rect"/>
        </p:spPr>
        <p:txBody>
          <a:bodyPr anchor="ctr" bIns="45720" lIns="91440" rIns="91440" rtlCol="0" tIns="45720" vert="horz"/>
          <a:lstStyle>
            <a:lvl1pPr algn="ctr">
              <a:defRPr sz="9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4843463" y="9181397"/>
            <a:ext cx="1543050" cy="527403"/>
          </a:xfrm>
          <a:prstGeom prst="rect"/>
        </p:spPr>
        <p:txBody>
          <a:bodyPr anchor="ctr" bIns="45720" lIns="91440" rIns="91440" rtlCol="0" tIns="45720" vert="horz"/>
          <a:lstStyle>
            <a:lvl1pPr algn="r">
              <a:defRPr sz="900">
                <a:solidFill>
                  <a:schemeClr val="tx1">
                    <a:tint val="75000"/>
                  </a:schemeClr>
                </a:solidFill>
              </a:defRPr>
            </a:lvl1pPr>
          </a:lstStyle>
          <a:p>
            <a:fld id="{43EB4D35-DEA1-4056-A53C-47D55123385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eaLnBrk="1" hangingPunct="1" latinLnBrk="0" rtl="0">
        <a:lnSpc>
          <a:spcPct val="90000"/>
        </a:lnSpc>
        <a:spcBef>
          <a:spcPct val="0"/>
        </a:spcBef>
        <a:buNone/>
        <a:defRPr sz="33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p>
                      <a:pPr algn="ctr"/>
                      <a:r>
                        <a:rPr b="1" dirty="0" sz="1800" lang="en-IN"/>
                        <a:t>NAME</a:t>
                      </a:r>
                    </a:p>
                  </a:txBody>
                  <a:tcPr anchor="ctr"/>
                </a:tc>
                <a:tc>
                  <a:txBody>
                    <a:bodyPr/>
                    <a:p>
                      <a:pPr algn="ctr"/>
                      <a:r>
                        <a:rPr altLang="en-US" b="1" dirty="0" sz="1800" lang="en-US"/>
                        <a:t>R</a:t>
                      </a:r>
                      <a:r>
                        <a:rPr altLang="en-US" b="1" dirty="0" sz="1800" lang="en-US"/>
                        <a:t>a</a:t>
                      </a:r>
                      <a:r>
                        <a:rPr altLang="en-US" b="1" dirty="0" sz="1800" lang="en-US"/>
                        <a:t>m</a:t>
                      </a:r>
                      <a:r>
                        <a:rPr altLang="en-US" b="1" dirty="0" sz="1800" lang="en-US"/>
                        <a:t> </a:t>
                      </a:r>
                      <a:r>
                        <a:rPr altLang="en-US" b="1" dirty="0" sz="1800" lang="en-US"/>
                        <a:t>Kumar </a:t>
                      </a:r>
                      <a:r>
                        <a:rPr altLang="en-US" b="1" dirty="0" sz="1800" lang="en-US"/>
                        <a:t>S</a:t>
                      </a:r>
                      <a:endParaRPr altLang="en-US" lang="zh-CN"/>
                    </a:p>
                  </a:txBody>
                  <a:tcPr anchor="ctr"/>
                </a:tc>
              </a:tr>
              <a:tr h="419318">
                <a:tc>
                  <a:txBody>
                    <a:bodyPr/>
                    <a:p>
                      <a:pPr algn="ctr"/>
                      <a:r>
                        <a:rPr b="1" dirty="0" sz="1800" lang="en-IN"/>
                        <a:t>REG NO</a:t>
                      </a:r>
                    </a:p>
                  </a:txBody>
                  <a:tcPr anchor="ctr"/>
                </a:tc>
                <a:tc>
                  <a:txBody>
                    <a:bodyPr/>
                    <a:p>
                      <a:pPr algn="ctr"/>
                      <a:r>
                        <a:rPr b="1" dirty="0" sz="1800" lang="en-IN"/>
                        <a:t>3108202050</a:t>
                      </a:r>
                      <a:r>
                        <a:rPr b="1" dirty="0" sz="1800" lang="en-US"/>
                        <a:t>7</a:t>
                      </a:r>
                      <a:r>
                        <a:rPr b="1" dirty="0" sz="1800" lang="en-US"/>
                        <a:t>5</a:t>
                      </a:r>
                      <a:endParaRPr altLang="en-US" lang="zh-CN"/>
                    </a:p>
                  </a:txBody>
                  <a:tcPr anchor="ctr"/>
                </a:tc>
              </a:tr>
              <a:tr h="419318">
                <a:tc>
                  <a:txBody>
                    <a:bodyPr/>
                    <a:p>
                      <a:pPr algn="ctr"/>
                      <a:r>
                        <a:rPr b="1" dirty="0" sz="1800" lang="en-IN"/>
                        <a:t>CLASS</a:t>
                      </a:r>
                    </a:p>
                  </a:txBody>
                  <a:tcPr anchor="ctr"/>
                </a:tc>
                <a:tc>
                  <a:txBody>
                    <a:bodyPr/>
                    <a:p>
                      <a:pPr algn="ctr"/>
                      <a:r>
                        <a:rPr b="1" dirty="0" sz="1800" lang="en-IN" err="1"/>
                        <a:t>B.Tech</a:t>
                      </a:r>
                      <a:r>
                        <a:rPr b="1" dirty="0" sz="1800" lang="en-IN"/>
                        <a:t> – IT – </a:t>
                      </a:r>
                      <a:r>
                        <a:rPr b="1" dirty="0" sz="1800" lang="en-US"/>
                        <a:t>B</a:t>
                      </a:r>
                      <a:endParaRPr altLang="en-US" lang="zh-CN"/>
                    </a:p>
                  </a:txBody>
                  <a:tcPr anchor="ctr"/>
                </a:tc>
              </a:tr>
              <a:tr h="419318">
                <a:tc>
                  <a:txBody>
                    <a:bodyPr/>
                    <a:p>
                      <a:pPr algn="ctr"/>
                      <a:r>
                        <a:rPr b="1" dirty="0" sz="1800" lang="en-IN"/>
                        <a:t>EMAIL ID</a:t>
                      </a:r>
                    </a:p>
                  </a:txBody>
                  <a:tcPr anchor="ctr"/>
                </a:tc>
                <a:tc>
                  <a:txBody>
                    <a:bodyPr/>
                    <a:p>
                      <a:pPr algn="ctr"/>
                      <a:r>
                        <a:rPr b="1" dirty="0" sz="1800" lang="en-US"/>
                        <a:t>h</a:t>
                      </a:r>
                      <a:r>
                        <a:rPr b="1" dirty="0" sz="1800" lang="en-US"/>
                        <a:t>a</a:t>
                      </a:r>
                      <a:r>
                        <a:rPr b="1" dirty="0" sz="1800" lang="en-US"/>
                        <a:t>p</a:t>
                      </a:r>
                      <a:r>
                        <a:rPr b="1" dirty="0" sz="1800" lang="en-US"/>
                        <a:t>p</a:t>
                      </a:r>
                      <a:r>
                        <a:rPr b="1" dirty="0" sz="1800" lang="en-US"/>
                        <a:t>ysoulram@gmail.com</a:t>
                      </a:r>
                      <a:endParaRPr altLang="en-US" lang="zh-CN"/>
                    </a:p>
                  </a:txBody>
                  <a:tcPr anchor="ctr"/>
                </a:tc>
              </a:tr>
              <a:tr h="419318">
                <a:tc>
                  <a:txBody>
                    <a:bodyPr/>
                    <a:p>
                      <a:pPr algn="ctr"/>
                      <a:endParaRPr b="1" dirty="0" sz="1800" lang="en-IN"/>
                    </a:p>
                  </a:txBody>
                  <a:tcPr anchor="ctr"/>
                </a:tc>
                <a:tc>
                  <a:txBody>
                    <a:bodyPr/>
                    <a:p>
                      <a:pPr algn="ctr"/>
                      <a:r>
                        <a:rPr b="1" dirty="0" sz="1800" lang="en-IN"/>
                        <a:t>ASSIGNMENT - 1</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p>
                      <a:pPr algn="ctr"/>
                      <a:r>
                        <a:rPr b="1" dirty="0" sz="1400" lang="en-IN"/>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a:r>
                        <a:rPr baseline="0" b="0" dirty="0" sz="1350" i="0" kern="1200" lang="en-US" strike="noStrike" u="none">
                          <a:solidFill>
                            <a:schemeClr val="tx1"/>
                          </a:solidFill>
                          <a:latin typeface="+mn-lt"/>
                          <a:ea typeface="+mn-ea"/>
                          <a:cs typeface="+mn-cs"/>
                        </a:rPr>
                        <a:t>Upload the dataset to Cognos Analytics, delete the unnecessary columns, create a data module, explore and visualize the dataset</a:t>
                      </a:r>
                      <a:endParaRPr b="1" dirty="0"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p>
                      <a:pPr algn="l"/>
                      <a:r>
                        <a:rPr b="1" dirty="0" sz="1400" lang="en-IN"/>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p>
                      <a:pPr algn="l"/>
                      <a:endParaRPr b="1" dirty="0" lang="en-IN"/>
                    </a:p>
                  </a:txBody>
                  <a:tcPr anchor="ctr"/>
                </a:tc>
              </a:tr>
            </a:tbl>
          </a:graphicData>
        </a:graphic>
      </p:graphicFrame>
      <p:sp>
        <p:nvSpPr>
          <p:cNvPr id="1048584" name="TextBox 5"/>
          <p:cNvSpPr txBox="1"/>
          <p:nvPr/>
        </p:nvSpPr>
        <p:spPr>
          <a:xfrm>
            <a:off x="189362" y="3474720"/>
            <a:ext cx="6250675" cy="1107440"/>
          </a:xfrm>
          <a:prstGeom prst="rect"/>
          <a:noFill/>
        </p:spPr>
        <p:txBody>
          <a:bodyPr wrap="square">
            <a:spAutoFit/>
          </a:bodyPr>
          <a:p>
            <a:pPr algn="just"/>
            <a:r>
              <a:rPr baseline="0" b="0" dirty="0" sz="1400" i="0" kern="1200" lang="en-US" strike="noStrike" u="none">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b="1" dirty="0" sz="1400" lang="en-IN"/>
          </a:p>
        </p:txBody>
      </p:sp>
      <p:pic>
        <p:nvPicPr>
          <p:cNvPr id="2097152" name="Picture 4"/>
          <p:cNvPicPr>
            <a:picLocks noChangeAspect="1"/>
          </p:cNvPicPr>
          <p:nvPr/>
        </p:nvPicPr>
        <p:blipFill rotWithShape="1">
          <a:blip xmlns:r="http://schemas.openxmlformats.org/officeDocument/2006/relationships" r:embed="rId1"/>
          <a:srcRect l="10148" t="9176" r="7554" b="9045"/>
          <a:stretch>
            <a:fillRect/>
          </a:stretch>
        </p:blipFill>
        <p:spPr>
          <a:xfrm>
            <a:off x="352585" y="5803463"/>
            <a:ext cx="6152830" cy="3439160"/>
          </a:xfrm>
          <a:prstGeom prst="rect"/>
        </p:spPr>
      </p:pic>
      <p:sp>
        <p:nvSpPr>
          <p:cNvPr id="1048585" name="TextBox 7"/>
          <p:cNvSpPr txBox="1"/>
          <p:nvPr/>
        </p:nvSpPr>
        <p:spPr>
          <a:xfrm>
            <a:off x="147320" y="4472503"/>
            <a:ext cx="824265" cy="307777"/>
          </a:xfrm>
          <a:prstGeom prst="rect"/>
          <a:noFill/>
        </p:spPr>
        <p:txBody>
          <a:bodyPr rtlCol="0" wrap="none">
            <a:spAutoFit/>
          </a:bodyPr>
          <a:p>
            <a:r>
              <a:rPr b="1" dirty="0" sz="1400" lang="en-IN"/>
              <a:t>Output:-</a:t>
            </a:r>
          </a:p>
        </p:txBody>
      </p:sp>
      <p:sp>
        <p:nvSpPr>
          <p:cNvPr id="1048586" name="TextBox 9"/>
          <p:cNvSpPr txBox="1"/>
          <p:nvPr/>
        </p:nvSpPr>
        <p:spPr>
          <a:xfrm>
            <a:off x="2645676" y="5169397"/>
            <a:ext cx="1944359" cy="332740"/>
          </a:xfrm>
          <a:prstGeom prst="rect"/>
          <a:noFill/>
        </p:spPr>
        <p:txBody>
          <a:bodyPr rtlCol="0" wrap="none">
            <a:spAutoFit/>
          </a:bodyPr>
          <a:p>
            <a:r>
              <a:rPr b="1" dirty="0" sz="1600" lang="en-IN" u="sng"/>
              <a:t>Overall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3" name="Picture 2"/>
          <p:cNvPicPr>
            <a:picLocks noChangeAspect="1"/>
          </p:cNvPicPr>
          <p:nvPr/>
        </p:nvPicPr>
        <p:blipFill rotWithShape="1">
          <a:blip xmlns:r="http://schemas.openxmlformats.org/officeDocument/2006/relationships" r:embed="rId1"/>
          <a:srcRect l="10577" t="8993" r="7557" b="6622"/>
          <a:stretch>
            <a:fillRect/>
          </a:stretch>
        </p:blipFill>
        <p:spPr>
          <a:xfrm>
            <a:off x="680466" y="1417678"/>
            <a:ext cx="5614416" cy="3255264"/>
          </a:xfrm>
          <a:prstGeom prst="rect"/>
        </p:spPr>
      </p:pic>
      <p:pic>
        <p:nvPicPr>
          <p:cNvPr id="2097154" name="Picture 4"/>
          <p:cNvPicPr>
            <a:picLocks noChangeAspect="1"/>
          </p:cNvPicPr>
          <p:nvPr/>
        </p:nvPicPr>
        <p:blipFill rotWithShape="1">
          <a:blip xmlns:r="http://schemas.openxmlformats.org/officeDocument/2006/relationships" r:embed="rId2"/>
          <a:srcRect l="10933" t="10395" r="8055" b="6307"/>
          <a:stretch>
            <a:fillRect/>
          </a:stretch>
        </p:blipFill>
        <p:spPr>
          <a:xfrm>
            <a:off x="709803" y="5923778"/>
            <a:ext cx="5555742" cy="3213354"/>
          </a:xfrm>
          <a:prstGeom prst="rect"/>
        </p:spPr>
      </p:pic>
      <p:sp>
        <p:nvSpPr>
          <p:cNvPr id="1048587" name="TextBox 5"/>
          <p:cNvSpPr txBox="1"/>
          <p:nvPr/>
        </p:nvSpPr>
        <p:spPr>
          <a:xfrm>
            <a:off x="2732879" y="5144471"/>
            <a:ext cx="1471285" cy="294641"/>
          </a:xfrm>
          <a:prstGeom prst="rect"/>
          <a:noFill/>
        </p:spPr>
        <p:txBody>
          <a:bodyPr rtlCol="0" wrap="none">
            <a:spAutoFit/>
          </a:bodyPr>
          <a:p>
            <a:r>
              <a:rPr b="1" dirty="0" sz="1400" lang="en-IN"/>
              <a:t>Male Customers</a:t>
            </a:r>
          </a:p>
        </p:txBody>
      </p:sp>
      <p:sp>
        <p:nvSpPr>
          <p:cNvPr id="1048588" name="TextBox 6"/>
          <p:cNvSpPr txBox="1"/>
          <p:nvPr/>
        </p:nvSpPr>
        <p:spPr>
          <a:xfrm>
            <a:off x="2732878" y="720248"/>
            <a:ext cx="1657121" cy="294640"/>
          </a:xfrm>
          <a:prstGeom prst="rect"/>
          <a:noFill/>
        </p:spPr>
        <p:txBody>
          <a:bodyPr rtlCol="0" wrap="none">
            <a:spAutoFit/>
          </a:bodyPr>
          <a:p>
            <a:r>
              <a:rPr b="1" dirty="0" sz="1400" lang="en-IN"/>
              <a:t>Female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pic>
        <p:nvPicPr>
          <p:cNvPr id="2097155" name="Picture 2"/>
          <p:cNvPicPr>
            <a:picLocks noChangeAspect="1"/>
          </p:cNvPicPr>
          <p:nvPr/>
        </p:nvPicPr>
        <p:blipFill rotWithShape="1">
          <a:blip xmlns:r="http://schemas.openxmlformats.org/officeDocument/2006/relationships" r:embed="rId1"/>
          <a:srcRect l="10334" t="9703" r="6999" b="8124"/>
          <a:stretch>
            <a:fillRect/>
          </a:stretch>
        </p:blipFill>
        <p:spPr>
          <a:xfrm>
            <a:off x="594360" y="1189168"/>
            <a:ext cx="5669280" cy="3169920"/>
          </a:xfrm>
          <a:prstGeom prst="rect"/>
        </p:spPr>
      </p:pic>
      <p:sp>
        <p:nvSpPr>
          <p:cNvPr id="1048589" name="TextBox 6"/>
          <p:cNvSpPr txBox="1"/>
          <p:nvPr/>
        </p:nvSpPr>
        <p:spPr>
          <a:xfrm>
            <a:off x="2346776" y="720248"/>
            <a:ext cx="2322730" cy="294640"/>
          </a:xfrm>
          <a:prstGeom prst="rect"/>
          <a:noFill/>
        </p:spPr>
        <p:txBody>
          <a:bodyPr rtlCol="0" wrap="none">
            <a:spAutoFit/>
          </a:bodyPr>
          <a:p>
            <a:r>
              <a:rPr b="1" dirty="0" sz="1400" lang="en-IN"/>
              <a:t>Super Market – A - Yangon</a:t>
            </a:r>
          </a:p>
        </p:txBody>
      </p:sp>
      <p:pic>
        <p:nvPicPr>
          <p:cNvPr id="2097156" name="Picture 9"/>
          <p:cNvPicPr>
            <a:picLocks noChangeAspect="1"/>
          </p:cNvPicPr>
          <p:nvPr/>
        </p:nvPicPr>
        <p:blipFill rotWithShape="1">
          <a:blip xmlns:r="http://schemas.openxmlformats.org/officeDocument/2006/relationships" r:embed="rId2"/>
          <a:srcRect l="10756" t="9783" r="7378" b="8044"/>
          <a:stretch>
            <a:fillRect/>
          </a:stretch>
        </p:blipFill>
        <p:spPr>
          <a:xfrm>
            <a:off x="594360" y="5498592"/>
            <a:ext cx="5614416" cy="3169920"/>
          </a:xfrm>
          <a:prstGeom prst="rect"/>
        </p:spPr>
      </p:pic>
      <p:sp>
        <p:nvSpPr>
          <p:cNvPr id="1048590" name="TextBox 10"/>
          <p:cNvSpPr txBox="1"/>
          <p:nvPr/>
        </p:nvSpPr>
        <p:spPr>
          <a:xfrm>
            <a:off x="2229516" y="5010308"/>
            <a:ext cx="2522210" cy="294641"/>
          </a:xfrm>
          <a:prstGeom prst="rect"/>
          <a:noFill/>
        </p:spPr>
        <p:txBody>
          <a:bodyPr rtlCol="0" wrap="none">
            <a:spAutoFit/>
          </a:bodyPr>
          <a:p>
            <a:r>
              <a:rPr b="1" dirty="0" sz="1400" lang="en-IN"/>
              <a:t>Super Market – B - Mandalay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1" name="TextBox 4"/>
          <p:cNvSpPr txBox="1"/>
          <p:nvPr/>
        </p:nvSpPr>
        <p:spPr>
          <a:xfrm>
            <a:off x="2233352" y="1089056"/>
            <a:ext cx="2599303" cy="294641"/>
          </a:xfrm>
          <a:prstGeom prst="rect"/>
          <a:noFill/>
        </p:spPr>
        <p:txBody>
          <a:bodyPr rtlCol="0" wrap="none">
            <a:spAutoFit/>
          </a:bodyPr>
          <a:p>
            <a:r>
              <a:rPr b="1" dirty="0" sz="1400" lang="en-IN"/>
              <a:t>Super Market – C - Naypyitaw</a:t>
            </a:r>
          </a:p>
        </p:txBody>
      </p:sp>
      <p:pic>
        <p:nvPicPr>
          <p:cNvPr id="2097157" name="Picture 6"/>
          <p:cNvPicPr>
            <a:picLocks noChangeAspect="1"/>
          </p:cNvPicPr>
          <p:nvPr/>
        </p:nvPicPr>
        <p:blipFill rotWithShape="1">
          <a:blip xmlns:r="http://schemas.openxmlformats.org/officeDocument/2006/relationships" r:embed="rId1"/>
          <a:srcRect l="10666" t="9467" r="7289" b="7570"/>
          <a:stretch>
            <a:fillRect/>
          </a:stretch>
        </p:blipFill>
        <p:spPr>
          <a:xfrm>
            <a:off x="725424" y="1450848"/>
            <a:ext cx="5626608" cy="3200400"/>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kabilan sathiyamurthy</dc:creator>
  <cp:lastModifiedBy>kabilan sathiyamurthy</cp:lastModifiedBy>
  <dcterms:created xsi:type="dcterms:W3CDTF">2023-10-02T15:06:08Z</dcterms:created>
  <dcterms:modified xsi:type="dcterms:W3CDTF">2023-10-22T06:46:13Z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7c8d29880cc04c609f6406ddde376276</vt:lpwstr>
  </property>
</Properties>
</file>